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680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817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831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95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46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692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93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786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617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30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74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89DE-FBB7-4C10-9AA1-EA8CF76AA09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B73BF-7E75-4C26-BF54-CDE435D59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633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1" y="143272"/>
            <a:ext cx="8959875" cy="6454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360039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200" b="1" dirty="0" smtClean="0">
                <a:solidFill>
                  <a:srgbClr val="0070C0"/>
                </a:solidFill>
              </a:rPr>
              <a:t>Развитие речи детей в процессе знакомства с природой родного края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4293096"/>
            <a:ext cx="5760640" cy="720080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воспитатель высшей категории</a:t>
            </a:r>
          </a:p>
          <a:p>
            <a:pPr algn="r"/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Котина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Ирина Юрьевна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73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Дидактическая игра «Есть или нет»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492896"/>
            <a:ext cx="7067128" cy="3633267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latin typeface="Arial Black" pitchFamily="34" charset="0"/>
              </a:rPr>
              <a:t>Деревья – деревьев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latin typeface="Arial Black" pitchFamily="34" charset="0"/>
              </a:rPr>
              <a:t>Листья – листьев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latin typeface="Arial Black" pitchFamily="34" charset="0"/>
              </a:rPr>
              <a:t>Цветы – цветов 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latin typeface="Arial Black" pitchFamily="34" charset="0"/>
              </a:rPr>
              <a:t>Кусты – кустов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latin typeface="Arial Black" pitchFamily="34" charset="0"/>
              </a:rPr>
              <a:t>Птицы – птиц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latin typeface="Arial Black" pitchFamily="34" charset="0"/>
              </a:rPr>
              <a:t>Тучи – туч</a:t>
            </a:r>
          </a:p>
          <a:p>
            <a:pPr marL="0" indent="0" algn="ctr">
              <a:buNone/>
            </a:pPr>
            <a:endParaRPr lang="ru-RU" sz="2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44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Дидактическая игра «что происходит в природе» (слова подбираются с опорой на сезон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7928799"/>
              </p:ext>
            </p:extLst>
          </p:nvPr>
        </p:nvGraphicFramePr>
        <p:xfrm>
          <a:off x="251520" y="1556792"/>
          <a:ext cx="8712968" cy="47293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52162"/>
                <a:gridCol w="2140027"/>
                <a:gridCol w="5120779"/>
              </a:tblGrid>
              <a:tr h="63158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солнце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Что делает?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Светит, греет,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печёт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15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птицы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Что делают?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Собираются в стаи, улетают, возвращаются, вьют гнёзда, поют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песни, высиживают яйца, кормят птенцов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15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дождь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Что делает?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Льёт, идёт, моросит, капает, стучит по крышам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15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листья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Что делают?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Опадают, зеленеют, летят, кружатся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на ветру, вырастают, шелестят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15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Деревья от ветра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Что делают?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Качаются, гнутся,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сгибаются, наклоняются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15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Трава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Что делает?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Желтеет, вянет, зеленеет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15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ветер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Что делает?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Дует, воет, гнёт деревья,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срывает и кружит листья, гонит облака по небу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214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61" y="800708"/>
            <a:ext cx="3942438" cy="52565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48680"/>
            <a:ext cx="3979298" cy="53057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717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6" y="116632"/>
            <a:ext cx="901567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24744"/>
            <a:ext cx="7859216" cy="1008112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Arial Black" pitchFamily="34" charset="0"/>
              </a:rPr>
              <a:t>Результат работы по теме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420888"/>
            <a:ext cx="7704856" cy="370527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Дети стали дополнять, обобщать, замечать ошибки и исправлять их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Рассказы детей стали точнее, правильно стало их построение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Дети стали употреблять в речи распространённые предложения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рассказе детей появились союзы, указывающие причинные, временные связи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83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6157"/>
            <a:ext cx="8693641" cy="636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183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465"/>
            <a:ext cx="8856984" cy="6720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4000" dirty="0" smtClean="0"/>
              <a:t>Задачи: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400" dirty="0" smtClean="0"/>
          </a:p>
          <a:p>
            <a:pPr>
              <a:buFont typeface="Wingdings" pitchFamily="2" charset="2"/>
              <a:buChar char="v"/>
            </a:pPr>
            <a:endParaRPr lang="ru-RU" sz="1400" dirty="0"/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Развивать понимание речи взрослых и простейшие виды речевых суждений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Осмысливать причинно- следственные отношения; употреблять сложно сочинённые и сложноподчиненные предложения.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Обогащать речь детей прилагательными, эпитетами, сравнениями.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Значительно увеличить словарь, в частности за счёт слов, обозначающих предметы и явления, не имевшие места в собственном опыте ребёнка.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3019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u="sng" dirty="0" smtClean="0">
                <a:latin typeface="Arial Black" pitchFamily="34" charset="0"/>
              </a:rPr>
              <a:t>Дидактические игры</a:t>
            </a:r>
            <a:endParaRPr lang="ru-RU" sz="3200" u="sng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772816"/>
            <a:ext cx="7355160" cy="4353347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«Осенние приметы» цель: закреплять знания о приметах осени, развивать устную речь, наблюдательность.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Ход игры: дети по очереди берут картинку, называют, что на ней нарисовано, определяют, когда это бывает.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«Какой лист?» цель: совершенствовать знания детей различать листья деревьев, учить образовывать прилагательные.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Подвижная игра «Поймай мяч» цель: закрепить знания детей об осени, потренировать детей выделять основные признаки осени среди признаков других сезонных явлений.</a:t>
            </a:r>
          </a:p>
          <a:p>
            <a:pPr marL="0" indent="0">
              <a:buNone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22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Формы работы по формированию связной речи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Игровые ситуации и упражнения</a:t>
            </a:r>
          </a:p>
          <a:p>
            <a:pPr>
              <a:buFont typeface="Wingdings" pitchFamily="2" charset="2"/>
              <a:buChar char="q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«Я начну, а ты закончи»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«Кто лучше запомнит»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Пересказ по цепочке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Составление рассказа по схеме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Пересказ рассказа совместно со взрослым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 рассказывает, а дети выкладывают  картинки-схемы и т.д.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0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6428"/>
            <a:ext cx="4114889" cy="54006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800708"/>
            <a:ext cx="3823831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42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412776"/>
            <a:ext cx="3466728" cy="47133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76672"/>
            <a:ext cx="3970784" cy="5649491"/>
          </a:xfrm>
        </p:spPr>
        <p:txBody>
          <a:bodyPr/>
          <a:lstStyle/>
          <a:p>
            <a:pPr marL="742950" lvl="1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Артикуляционная гимнастика</a:t>
            </a:r>
          </a:p>
          <a:p>
            <a:pPr lvl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 Весёлый язычок , «Любопытный язычок»);</a:t>
            </a:r>
          </a:p>
          <a:p>
            <a:pPr marL="628650" lvl="1" indent="-1714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Дыхательную гимнастику</a:t>
            </a:r>
          </a:p>
          <a:p>
            <a:pPr marL="628650" lvl="1" indent="-1714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Пальчиковые игры и упражнения</a:t>
            </a:r>
          </a:p>
          <a:p>
            <a:pPr lvl="1"/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52736"/>
            <a:ext cx="439248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30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0226"/>
            <a:ext cx="9036496" cy="670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Дидактические игры на словообразование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Слова родственники</a:t>
            </a:r>
          </a:p>
          <a:p>
            <a:pPr marL="0" indent="0" algn="ctr">
              <a:buNone/>
            </a:pPr>
            <a:endParaRPr lang="ru-RU" sz="28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Лес – лесной – лесок –лесник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Дерево – деревцо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Лист – листва – листок – листочек 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Снег – снегопад – снеговик – </a:t>
            </a:r>
            <a:r>
              <a:rPr lang="ru-RU" sz="1600" dirty="0" err="1" smtClean="0">
                <a:solidFill>
                  <a:srgbClr val="7030A0"/>
                </a:solidFill>
                <a:latin typeface="Arial Black" pitchFamily="34" charset="0"/>
              </a:rPr>
              <a:t>снегурочка</a:t>
            </a: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 – снежинка – снежок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Дождь – дождевой –дождик – дождевик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Лёд – ледок – ледяной – льдинка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Вода – водичка – водопад – водяной - водный</a:t>
            </a:r>
          </a:p>
          <a:p>
            <a:pPr marL="0" indent="0">
              <a:buNone/>
            </a:pPr>
            <a:endParaRPr lang="ru-RU" sz="16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61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Дидактические игры 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на словообразования существительных и прилагательных с помощью суффикса</a:t>
            </a:r>
            <a:endParaRPr lang="ru-RU" sz="20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7272808" cy="413732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000" dirty="0" smtClean="0"/>
              <a:t>Берёза – берёзонька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Солнце – солнышко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Куст – кусток – кусточек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Дождь – дождик – дождичек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Тёплый- тёпленький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Зелёный – зелененький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41714"/>
            <a:ext cx="3528392" cy="4915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426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706682"/>
            <a:ext cx="3240360" cy="47671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1"/>
            <a:ext cx="3384376" cy="49245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13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478</Words>
  <Application>Microsoft Office PowerPoint</Application>
  <PresentationFormat>Экран (4:3)</PresentationFormat>
  <Paragraphs>81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         Развитие речи детей в процессе знакомства с природой родного края</vt:lpstr>
      <vt:lpstr>Задачи:</vt:lpstr>
      <vt:lpstr>Дидактические игры</vt:lpstr>
      <vt:lpstr>Формы работы по формированию связной речи</vt:lpstr>
      <vt:lpstr>Презентация PowerPoint</vt:lpstr>
      <vt:lpstr>Презентация PowerPoint</vt:lpstr>
      <vt:lpstr>Дидактические игры на словообразование</vt:lpstr>
      <vt:lpstr>Дидактические игры  на словообразования существительных и прилагательных с помощью суффикса</vt:lpstr>
      <vt:lpstr>Презентация PowerPoint</vt:lpstr>
      <vt:lpstr>Дидактическая игра «Есть или нет»</vt:lpstr>
      <vt:lpstr>Дидактическая игра «что происходит в природе» (слова подбираются с опорой на сезон</vt:lpstr>
      <vt:lpstr>Презентация PowerPoint</vt:lpstr>
      <vt:lpstr>Результат работы по теме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11</cp:revision>
  <dcterms:created xsi:type="dcterms:W3CDTF">2017-04-08T18:35:27Z</dcterms:created>
  <dcterms:modified xsi:type="dcterms:W3CDTF">2017-04-09T17:03:33Z</dcterms:modified>
</cp:coreProperties>
</file>