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65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0" r:id="rId46"/>
    <p:sldId id="303" r:id="rId47"/>
    <p:sldId id="302" r:id="rId48"/>
    <p:sldId id="304" r:id="rId49"/>
    <p:sldId id="305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96677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МДОУ детский сад «Рябинка»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2428868"/>
            <a:ext cx="5929354" cy="400052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Вовлечение родителей в образовательную деятельность ДОУ по </a:t>
            </a:r>
            <a:r>
              <a:rPr lang="ru-RU" sz="4400" dirty="0" smtClean="0"/>
              <a:t>ФГОС</a:t>
            </a:r>
          </a:p>
          <a:p>
            <a:r>
              <a:rPr lang="ru-RU" sz="2400" dirty="0" smtClean="0"/>
              <a:t>Автор :Леонова И.А.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81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7500990" cy="5956321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8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642918"/>
            <a:ext cx="7500990" cy="581344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N85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642918"/>
            <a:ext cx="7715304" cy="581344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87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7643866" cy="588488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70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571480"/>
            <a:ext cx="7286676" cy="588488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39497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Умелые ручки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(оформление группы)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повар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4250844" cy="457200"/>
          </a:xfrm>
        </p:spPr>
        <p:txBody>
          <a:bodyPr/>
          <a:lstStyle/>
          <a:p>
            <a:r>
              <a:rPr lang="ru-RU" dirty="0" smtClean="0"/>
              <a:t>строитель</a:t>
            </a:r>
            <a:endParaRPr lang="ru-RU" dirty="0"/>
          </a:p>
        </p:txBody>
      </p:sp>
      <p:pic>
        <p:nvPicPr>
          <p:cNvPr id="7" name="Содержимое 6" descr="DSCN646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428604"/>
            <a:ext cx="4143372" cy="5397521"/>
          </a:xfrm>
        </p:spPr>
      </p:pic>
      <p:pic>
        <p:nvPicPr>
          <p:cNvPr id="8" name="Содержимое 7" descr="DSCN646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95786" y="428604"/>
            <a:ext cx="4105303" cy="5397521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N646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3857652" cy="5768997"/>
          </a:xfrm>
        </p:spPr>
      </p:pic>
      <p:pic>
        <p:nvPicPr>
          <p:cNvPr id="6" name="Содержимое 5" descr="DSCN659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9058" y="357166"/>
            <a:ext cx="4786345" cy="5768997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доктор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Военный </a:t>
            </a:r>
            <a:endParaRPr lang="ru-RU" dirty="0"/>
          </a:p>
        </p:txBody>
      </p:sp>
      <p:pic>
        <p:nvPicPr>
          <p:cNvPr id="7" name="Содержимое 6" descr="DSCN647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4000528" cy="5540397"/>
          </a:xfrm>
        </p:spPr>
      </p:pic>
      <p:pic>
        <p:nvPicPr>
          <p:cNvPr id="8" name="Содержимое 7" descr="DSCN647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95786" y="357166"/>
            <a:ext cx="4391055" cy="5468959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DSCN6997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785794"/>
            <a:ext cx="4214842" cy="5357850"/>
          </a:xfrm>
        </p:spPr>
      </p:pic>
      <p:pic>
        <p:nvPicPr>
          <p:cNvPr id="8" name="Содержимое 7" descr="DSCN699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178300" y="1000108"/>
            <a:ext cx="4608542" cy="528641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75216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цель: </a:t>
            </a:r>
            <a:r>
              <a:rPr lang="ru-RU" sz="2000" dirty="0" smtClean="0"/>
              <a:t>вовлечение семьи в единое образовательное пространство. </a:t>
            </a:r>
            <a:br>
              <a:rPr lang="ru-RU" sz="20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задачи: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1. установить партнерские отношения, учитывая личностно-ориентированный подход с соблюдением интересов семьи и ребенка</a:t>
            </a:r>
            <a:br>
              <a:rPr lang="ru-RU" sz="2000" dirty="0" smtClean="0"/>
            </a:br>
            <a:r>
              <a:rPr lang="ru-RU" sz="2000" dirty="0" smtClean="0"/>
              <a:t>2.объединить усилия семьи и детского сада для развития и воспитания детей</a:t>
            </a:r>
            <a:br>
              <a:rPr lang="ru-RU" sz="2000" dirty="0" smtClean="0"/>
            </a:br>
            <a:r>
              <a:rPr lang="ru-RU" sz="2000" dirty="0" smtClean="0"/>
              <a:t>3. создать атмосферу взаимопонимания, общности интересов, позитивный настрой на общение и доброжелательную взаимоподдержку родителей, воспитанников и педагогов детского сада. </a:t>
            </a:r>
            <a:br>
              <a:rPr lang="ru-RU" sz="2000" dirty="0" smtClean="0"/>
            </a:br>
            <a:r>
              <a:rPr lang="ru-RU" sz="2000" dirty="0" smtClean="0"/>
              <a:t>4. Активизировать и обогащать умения родителей по воспитанию детей, поддерживать уверенность родителей в собственных педагогических возможностях. 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66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00042"/>
            <a:ext cx="7715304" cy="5956321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Теннис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69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785794"/>
            <a:ext cx="6941102" cy="5670569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69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642918"/>
            <a:ext cx="7858180" cy="5813445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N65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714356"/>
            <a:ext cx="7286676" cy="5742007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77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642918"/>
            <a:ext cx="7500990" cy="5813445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2287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Уголок дежурного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67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785794"/>
            <a:ext cx="6643733" cy="578647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Математическая </a:t>
            </a:r>
            <a:r>
              <a:rPr lang="ru-RU" dirty="0" err="1" smtClean="0">
                <a:solidFill>
                  <a:srgbClr val="FF0000"/>
                </a:solidFill>
              </a:rPr>
              <a:t>гусенница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77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7022072" cy="5170502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78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7000924" cy="5956321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Макет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ВСЕ МНЕ НУЖНОООООО\ВСЕ ФОТОГРАФИИ\КАРАМЕЛЬКИ\уголки\DSCN68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3"/>
            <a:ext cx="7929618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857364"/>
            <a:ext cx="6255488" cy="385765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Открытые мероприятия и конкурсы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8643966" y="1928802"/>
            <a:ext cx="142876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Традиционные формы работы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родительские собрания,</a:t>
            </a:r>
          </a:p>
          <a:p>
            <a:r>
              <a:rPr lang="ru-RU" sz="2800" dirty="0" smtClean="0"/>
              <a:t> беседы, </a:t>
            </a:r>
          </a:p>
          <a:p>
            <a:r>
              <a:rPr lang="ru-RU" sz="2800" dirty="0" smtClean="0"/>
              <a:t>консультации, </a:t>
            </a:r>
          </a:p>
          <a:p>
            <a:r>
              <a:rPr lang="ru-RU" sz="2800" dirty="0" smtClean="0"/>
              <a:t>анкетирование, </a:t>
            </a:r>
          </a:p>
          <a:p>
            <a:r>
              <a:rPr lang="ru-RU" sz="2800" dirty="0" smtClean="0"/>
              <a:t>наглядная информация, </a:t>
            </a:r>
          </a:p>
          <a:p>
            <a:r>
              <a:rPr lang="ru-RU" sz="2800" dirty="0" smtClean="0"/>
              <a:t>выставки,</a:t>
            </a:r>
          </a:p>
          <a:p>
            <a:r>
              <a:rPr lang="ru-RU" sz="2800" dirty="0" smtClean="0"/>
              <a:t> конкурсы, </a:t>
            </a:r>
          </a:p>
          <a:p>
            <a:r>
              <a:rPr lang="ru-RU" sz="2800" dirty="0" smtClean="0"/>
              <a:t>день открытых дверей</a:t>
            </a:r>
          </a:p>
          <a:p>
            <a:r>
              <a:rPr lang="ru-RU" sz="2800" dirty="0" smtClean="0"/>
              <a:t>Умелые ручки 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Малые олимпийские игры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09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857232"/>
            <a:ext cx="7929618" cy="5599131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Золотой голос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016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785794"/>
            <a:ext cx="7829576" cy="571504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Районный конкурс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«Смотр строя и песни»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9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7643866" cy="5572164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участие в сельском празднике «День победы»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9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7500990" cy="542928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Конкурс  с родителями «Моя семья и спорт»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80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000108"/>
            <a:ext cx="6500858" cy="5572164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7239000" cy="3429024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Вовлечение 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в НОД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357958"/>
            <a:ext cx="7239000" cy="97778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7242048" cy="100013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Проект «Все профессии важны, все профессии нужны…»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DSCN662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4000528" cy="5643602"/>
          </a:xfrm>
        </p:spPr>
      </p:pic>
      <p:pic>
        <p:nvPicPr>
          <p:cNvPr id="10" name="Содержимое 9" descr="DSCN662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95786" y="785794"/>
            <a:ext cx="3890989" cy="5643602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00010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Проект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«Спорт –это здоровье»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78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7643866" cy="5786454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N78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7858180" cy="6215106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228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«В гостях у сказки»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85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714356"/>
            <a:ext cx="7786742" cy="574200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Нетрадиционные формы работы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круглый стол,</a:t>
            </a:r>
          </a:p>
          <a:p>
            <a:r>
              <a:rPr lang="ru-RU" dirty="0" smtClean="0"/>
              <a:t> вечер вопросов и ответов по теме,</a:t>
            </a:r>
          </a:p>
          <a:p>
            <a:r>
              <a:rPr lang="ru-RU" dirty="0" smtClean="0"/>
              <a:t> участие в образовательной деятельности</a:t>
            </a:r>
          </a:p>
          <a:p>
            <a:r>
              <a:rPr lang="ru-RU" dirty="0" smtClean="0"/>
              <a:t> праздники </a:t>
            </a:r>
          </a:p>
          <a:p>
            <a:r>
              <a:rPr lang="ru-RU" dirty="0" smtClean="0"/>
              <a:t>День открытых дверей</a:t>
            </a:r>
          </a:p>
          <a:p>
            <a:r>
              <a:rPr lang="ru-RU" dirty="0" smtClean="0"/>
              <a:t>семейный клуб,</a:t>
            </a:r>
          </a:p>
          <a:p>
            <a:r>
              <a:rPr lang="ru-RU" dirty="0" smtClean="0"/>
              <a:t> конкурсы </a:t>
            </a:r>
          </a:p>
          <a:p>
            <a:r>
              <a:rPr lang="ru-RU" dirty="0" smtClean="0"/>
              <a:t>Мастер-классы</a:t>
            </a:r>
          </a:p>
          <a:p>
            <a:r>
              <a:rPr lang="ru-RU" dirty="0" smtClean="0"/>
              <a:t>походы, </a:t>
            </a:r>
          </a:p>
          <a:p>
            <a:r>
              <a:rPr lang="ru-RU" dirty="0" smtClean="0"/>
              <a:t>видеоролики, </a:t>
            </a:r>
          </a:p>
          <a:p>
            <a:r>
              <a:rPr lang="ru-RU" dirty="0" smtClean="0"/>
              <a:t>Презентации</a:t>
            </a:r>
          </a:p>
          <a:p>
            <a:r>
              <a:rPr lang="ru-RU" dirty="0" smtClean="0"/>
              <a:t>День добрых дел</a:t>
            </a:r>
          </a:p>
          <a:p>
            <a:r>
              <a:rPr lang="ru-RU" dirty="0" err="1" smtClean="0"/>
              <a:t>треннинкги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053290" cy="92867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Проект «День защитника отечества»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9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28670"/>
            <a:ext cx="8143900" cy="592933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DSCN896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71934" y="714356"/>
            <a:ext cx="4429156" cy="5500726"/>
          </a:xfrm>
        </p:spPr>
      </p:pic>
      <p:pic>
        <p:nvPicPr>
          <p:cNvPr id="7" name="Содержимое 6" descr="DSCN897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571480"/>
            <a:ext cx="3629253" cy="5554683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9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7858180" cy="6170635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«Дорога и дети»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N81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7715304" cy="5786478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81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7858180" cy="6170635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«Разноцветная осень»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IMG_20170919_0817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928670"/>
            <a:ext cx="5929354" cy="5643602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239000" cy="4286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«Рисуем лето»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DSCN64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785794"/>
            <a:ext cx="7858180" cy="6072206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64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7500990" cy="6170635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Вывод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>
            <a:normAutofit fontScale="92500"/>
          </a:bodyPr>
          <a:lstStyle/>
          <a:p>
            <a:pPr lvl="1"/>
            <a:r>
              <a:rPr lang="ru-RU" dirty="0" smtClean="0">
                <a:solidFill>
                  <a:srgbClr val="0070C0"/>
                </a:solidFill>
              </a:rPr>
              <a:t>Таким образом, установление доверительных отношений с родителями плавно ведет к совместному исследованию и формированию гармонически развитой личности ребенка. В данном процессе немаловажную роль играет профессиональная компетентность педагогов ДОУ, что подразумевает под собой не только совокупность знаний и опыта, но и личностные качества воспитателя.</a:t>
            </a:r>
          </a:p>
          <a:p>
            <a:pPr lvl="1"/>
            <a:r>
              <a:rPr lang="ru-RU" dirty="0" smtClean="0">
                <a:solidFill>
                  <a:srgbClr val="0070C0"/>
                </a:solidFill>
              </a:rPr>
              <a:t>На сегодняшний день можно сказать, что у нас сложилась определенная система взаимодействия с родителями. Использование разнообразных форм работы дало определенные результаты: родители из «зрителей» и «наблюдателей» стали активными участниками встреч и помощниками воспитателя, создана атмосфера взаимоуважения.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3248"/>
            <a:ext cx="7239000" cy="135732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6410016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три группы родителей:</a:t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Первая группа</a:t>
            </a:r>
            <a:r>
              <a:rPr lang="ru-RU" sz="2400" b="1" dirty="0" smtClean="0"/>
              <a:t>:</a:t>
            </a:r>
            <a:r>
              <a:rPr lang="ru-RU" sz="2400" dirty="0" smtClean="0"/>
              <a:t> родители – помощники в воспитательной работе с детьми.</a:t>
            </a:r>
          </a:p>
          <a:p>
            <a:r>
              <a:rPr lang="ru-RU" sz="2400" dirty="0" smtClean="0"/>
              <a:t>Они добросовестны, активны, заинтересованы и готовы в любую минуту прийти на помощь.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Вторая группа</a:t>
            </a:r>
            <a:r>
              <a:rPr lang="ru-RU" sz="2400" b="1" dirty="0" smtClean="0"/>
              <a:t>:</a:t>
            </a:r>
            <a:r>
              <a:rPr lang="ru-RU" sz="2400" dirty="0" smtClean="0"/>
              <a:t> родители – потенциальные помощники в воспитании детей. Они будут помогать, если будут знать, что и как надо делать.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Третья группа:</a:t>
            </a:r>
            <a:r>
              <a:rPr lang="ru-RU" sz="2400" dirty="0" smtClean="0">
                <a:solidFill>
                  <a:srgbClr val="FF0000"/>
                </a:solidFill>
              </a:rPr>
              <a:t> </a:t>
            </a:r>
            <a:r>
              <a:rPr lang="ru-RU" sz="2400" dirty="0" smtClean="0"/>
              <a:t>родители не понимают или не хотят понимать требований детского сада в воспитательной работе. 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Основные принципы работы с семьями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Основной целью </a:t>
            </a:r>
            <a:r>
              <a:rPr lang="ru-RU" dirty="0" smtClean="0"/>
              <a:t>взаимодействия с семьями воспитанников является создание единого пространства семья – детский сад, как пространства развития ребенка, в котором всем участникам педагогического процесса (детям, родителям, педагогам) будет уютно, интересно, безопасно, полезно, благополучно.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Основные принципы</a:t>
            </a:r>
            <a:endParaRPr lang="ru-RU" dirty="0" smtClean="0"/>
          </a:p>
          <a:p>
            <a:r>
              <a:rPr lang="ru-RU" dirty="0" smtClean="0"/>
              <a:t>Принцип преемственности, согласованных действий.</a:t>
            </a:r>
          </a:p>
          <a:p>
            <a:r>
              <a:rPr lang="ru-RU" dirty="0" smtClean="0"/>
              <a:t>Принцип гуманного подхода к выстраиванию взаимоотношений семьи и ДОО.</a:t>
            </a:r>
          </a:p>
          <a:p>
            <a:r>
              <a:rPr lang="ru-RU" dirty="0" smtClean="0"/>
              <a:t>Принцип открытости.</a:t>
            </a:r>
          </a:p>
          <a:p>
            <a:r>
              <a:rPr lang="ru-RU" dirty="0" smtClean="0"/>
              <a:t>Принцип индивидуального подхода к каждой семье.</a:t>
            </a:r>
          </a:p>
          <a:p>
            <a:r>
              <a:rPr lang="ru-RU" dirty="0" smtClean="0"/>
              <a:t>Принцип эффективности форм взаимодействия семьи и ДОУ.</a:t>
            </a:r>
          </a:p>
          <a:p>
            <a:r>
              <a:rPr lang="ru-RU" dirty="0" smtClean="0"/>
              <a:t>Принцип обратной связи.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10935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 </a:t>
            </a:r>
            <a:r>
              <a:rPr lang="ru-RU" sz="5300" dirty="0" smtClean="0">
                <a:solidFill>
                  <a:srgbClr val="FF0000"/>
                </a:solidFill>
              </a:rPr>
              <a:t>вовлечение родителей в образовательную деятельность по ФГОС </a:t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>в группе «Карамельки»</a:t>
            </a:r>
            <a:endParaRPr lang="ru-RU" sz="5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16"/>
            <a:ext cx="7242048" cy="250033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Тематические выставки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81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7572428" cy="5956321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139</TotalTime>
  <Words>379</Words>
  <PresentationFormat>Экран (4:3)</PresentationFormat>
  <Paragraphs>71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Изящная</vt:lpstr>
      <vt:lpstr> МДОУ детский сад «Рябинка»</vt:lpstr>
      <vt:lpstr>цель: вовлечение семьи в единое образовательное пространство.  задачи:  1. установить партнерские отношения, учитывая личностно-ориентированный подход с соблюдением интересов семьи и ребенка 2.объединить усилия семьи и детского сада для развития и воспитания детей 3. создать атмосферу взаимопонимания, общности интересов, позитивный настрой на общение и доброжелательную взаимоподдержку родителей, воспитанников и педагогов детского сада.  4. Активизировать и обогащать умения родителей по воспитанию детей, поддерживать уверенность родителей в собственных педагогических возможностях. </vt:lpstr>
      <vt:lpstr>Традиционные формы работы</vt:lpstr>
      <vt:lpstr>Нетрадиционные формы работы</vt:lpstr>
      <vt:lpstr>три группы родителей: </vt:lpstr>
      <vt:lpstr>Основные принципы работы с семьями</vt:lpstr>
      <vt:lpstr> вовлечение родителей в образовательную деятельность по ФГОС  в группе «Карамельки»</vt:lpstr>
      <vt:lpstr>Тематические выставки</vt:lpstr>
      <vt:lpstr>Слайд 9</vt:lpstr>
      <vt:lpstr>Слайд 10</vt:lpstr>
      <vt:lpstr>Слайд 11</vt:lpstr>
      <vt:lpstr>Слайд 12</vt:lpstr>
      <vt:lpstr>Слайд 13</vt:lpstr>
      <vt:lpstr>Слайд 14</vt:lpstr>
      <vt:lpstr>Умелые ручки (оформление группы)   </vt:lpstr>
      <vt:lpstr>Слайд 16</vt:lpstr>
      <vt:lpstr>Слайд 17</vt:lpstr>
      <vt:lpstr>Слайд 18</vt:lpstr>
      <vt:lpstr>Слайд 19</vt:lpstr>
      <vt:lpstr>Слайд 20</vt:lpstr>
      <vt:lpstr>Теннис </vt:lpstr>
      <vt:lpstr>Слайд 22</vt:lpstr>
      <vt:lpstr>Слайд 23</vt:lpstr>
      <vt:lpstr>Слайд 24</vt:lpstr>
      <vt:lpstr>Уголок дежурного</vt:lpstr>
      <vt:lpstr>Математическая гусенница</vt:lpstr>
      <vt:lpstr>Слайд 27</vt:lpstr>
      <vt:lpstr>Макет</vt:lpstr>
      <vt:lpstr>Открытые мероприятия и конкурсы</vt:lpstr>
      <vt:lpstr>Малые олимпийские игры</vt:lpstr>
      <vt:lpstr>Золотой голос</vt:lpstr>
      <vt:lpstr>Районный конкурс  «Смотр строя и песни»</vt:lpstr>
      <vt:lpstr>участие в сельском празднике «День победы»</vt:lpstr>
      <vt:lpstr>Конкурс  с родителями «Моя семья и спорт»</vt:lpstr>
      <vt:lpstr>Вовлечение  в НОД</vt:lpstr>
      <vt:lpstr>Проект «Все профессии важны, все профессии нужны…»</vt:lpstr>
      <vt:lpstr>Проект «Спорт –это здоровье»</vt:lpstr>
      <vt:lpstr>Слайд 38</vt:lpstr>
      <vt:lpstr>Проект «В гостях у сказки»</vt:lpstr>
      <vt:lpstr>Проект «День защитника отечества»</vt:lpstr>
      <vt:lpstr>Слайд 41</vt:lpstr>
      <vt:lpstr>Слайд 42</vt:lpstr>
      <vt:lpstr>Проект «Дорога и дети»</vt:lpstr>
      <vt:lpstr>Слайд 44</vt:lpstr>
      <vt:lpstr>Проект «Разноцветная осень»</vt:lpstr>
      <vt:lpstr>«Рисуем лето»</vt:lpstr>
      <vt:lpstr>Слайд 47</vt:lpstr>
      <vt:lpstr>Вывод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МДОУ детский сад «Рябинка»</dc:title>
  <dc:creator>Domashniy</dc:creator>
  <cp:lastModifiedBy>Domashniy</cp:lastModifiedBy>
  <cp:revision>20</cp:revision>
  <dcterms:created xsi:type="dcterms:W3CDTF">2017-09-24T03:16:24Z</dcterms:created>
  <dcterms:modified xsi:type="dcterms:W3CDTF">2017-10-15T09:40:05Z</dcterms:modified>
</cp:coreProperties>
</file>