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6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9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1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6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0102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0678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6411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325430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5700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81189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90946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888421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3961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054404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739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8897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87012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14737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9170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451317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63977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74726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сказкам Пушкина»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928951" cy="220633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Комиссарова маргарита Николаевна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д/с № 17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Ивановская область, г. Кинешма, пер. Дунаевского, д. 12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Тел/факс: 8(49331)3-41-82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kindetsad17@ivreg.ru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461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46105"/>
            <a:ext cx="6096000" cy="61657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Февраль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Непосредственная образовательная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деятельность: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Художественная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«Сказка о попе и работнике его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Балде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«Сказка о золотом петушке»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 мир: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книжная выставка по сказкам А.С. Пушкина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описательного рассказа по  картине «Царевна-лебедь» художника Т. Мавриной;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описательного рассказа по  картине «Царевна-лебедь» М. Врубеля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Математическое развитие: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 «Герои сказок А.С. Пушкина в цифрах»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7392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754114" cy="592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КАРТИНА «ЦАРЕВНА-ЛЕБЕДЬ» Т. МАВРИНОЙ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750" y="1365161"/>
            <a:ext cx="3621439" cy="5284032"/>
          </a:xfrm>
        </p:spPr>
      </p:pic>
    </p:spTree>
    <p:extLst>
      <p:ext uri="{BB962C8B-B14F-4D97-AF65-F5344CB8AC3E}">
        <p14:creationId xmlns="" xmlns:p14="http://schemas.microsoft.com/office/powerpoint/2010/main" val="1371402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586688" cy="6049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КАРТИНА «ЦАРЕВНА-ЛЕБЕДЬ» М. ВРУБЕЛЯ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194" y="1463876"/>
            <a:ext cx="3573125" cy="5246166"/>
          </a:xfrm>
        </p:spPr>
      </p:pic>
    </p:spTree>
    <p:extLst>
      <p:ext uri="{BB962C8B-B14F-4D97-AF65-F5344CB8AC3E}">
        <p14:creationId xmlns="" xmlns:p14="http://schemas.microsoft.com/office/powerpoint/2010/main" val="4055762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1938" y="274414"/>
            <a:ext cx="6096000" cy="69608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в режимных моментах: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«Сказка о мёртвой царевне и о семи богатырях»;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 к сказкам А.С. Пушкина;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заучивание отрывка из «Сказка о царе Салтане…» («Ель растёт перед дворцом…», «Ветер по морю гуляет…»);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дидактические игры - паззлы «Сказки А.С. Пушкина», «Кубики по сказкам А.С. Пушкина», «Из какой сказки отрывок», «Вспомни сказку по картинке», «Сказки перепутались»;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слушание «Сказка о мёртвой царевне…» через </a:t>
            </a:r>
            <a:r>
              <a:rPr lang="en-US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-проигрыватель;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6255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6332" y="655268"/>
            <a:ext cx="6096000" cy="327461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по «Сказка о мёртвой царевне…», «Сказка о попе…», «Сказка о золотом петушке»;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слушание аудиозаписи «Бой с коршуном» композитора П. Чайковского, полька «Попрыгунья» композитора С. Свиридова (первое чудо «Белочка»);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лепка «Золотая рыбка»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4157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РИСУНКИ ДЕТЕЙ «СКАЗКА О ЗОЛОТОМ ПЕТУШКЕ» И «СКАЗКА О МЁРТВОЙ ЦАРЕВНЕ И О СЕМИ БОГАТЫРЯХ»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817" y="2193658"/>
            <a:ext cx="3037820" cy="44963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996" y="2249488"/>
            <a:ext cx="2407620" cy="3541712"/>
          </a:xfrm>
        </p:spPr>
      </p:pic>
    </p:spTree>
    <p:extLst>
      <p:ext uri="{BB962C8B-B14F-4D97-AF65-F5344CB8AC3E}">
        <p14:creationId xmlns="" xmlns:p14="http://schemas.microsoft.com/office/powerpoint/2010/main" val="463667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728356" cy="7595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РИСУНКИ ДЕТЕЙ «СКАЗКА О ПОПЕ И РАБОТНИКЕ ЕГО БАЛДЕ»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61" y="1644181"/>
            <a:ext cx="3362064" cy="5088884"/>
          </a:xfrm>
        </p:spPr>
      </p:pic>
    </p:spTree>
    <p:extLst>
      <p:ext uri="{BB962C8B-B14F-4D97-AF65-F5344CB8AC3E}">
        <p14:creationId xmlns="" xmlns:p14="http://schemas.microsoft.com/office/powerpoint/2010/main" val="21054013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89844"/>
            <a:ext cx="6096000" cy="57470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родителями: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родителей с детьми по «Сказка о мёртвой царевне…», «Сказка о попе…», «Сказка о золотом петушке»;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заучивание и повторение с детьми отрывков из сказок </a:t>
            </a:r>
            <a:r>
              <a:rPr lang="ru-RU" sz="19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А.С.Пушкина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просмотр с детьми дома мультфильмов по сказкам А.С. Пушкина;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родителей в оформлении участка по сказке «Сказка о царе Салтане…» для конкурса «В гостях у Снежной королевы» (лепка снежных фигур – Белочка, Корабль, Царевна-лебедь, Богатыри, Стольный град)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8452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728356" cy="708006"/>
          </a:xfrm>
        </p:spPr>
        <p:txBody>
          <a:bodyPr/>
          <a:lstStyle/>
          <a:p>
            <a:pPr algn="ctr"/>
            <a:r>
              <a:rPr lang="ru-RU" b="1" dirty="0" smtClean="0"/>
              <a:t>СНЕЖНАЯ ПОСТРОЙКА «СТОЛЬНЫЙ ГРАД»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254" y="1600585"/>
            <a:ext cx="7132674" cy="4687892"/>
          </a:xfrm>
        </p:spPr>
      </p:pic>
    </p:spTree>
    <p:extLst>
      <p:ext uri="{BB962C8B-B14F-4D97-AF65-F5344CB8AC3E}">
        <p14:creationId xmlns="" xmlns:p14="http://schemas.microsoft.com/office/powerpoint/2010/main" val="211515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8660" cy="798158"/>
          </a:xfrm>
        </p:spPr>
        <p:txBody>
          <a:bodyPr/>
          <a:lstStyle/>
          <a:p>
            <a:pPr algn="ctr"/>
            <a:r>
              <a:rPr lang="ru-RU" b="1" dirty="0" smtClean="0"/>
              <a:t>СНЕЖНАЯ ПОСТРОЙКА «БЕЛОЧКА»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65" y="2284508"/>
            <a:ext cx="5263896" cy="3471672"/>
          </a:xfrm>
        </p:spPr>
      </p:pic>
    </p:spTree>
    <p:extLst>
      <p:ext uri="{BB962C8B-B14F-4D97-AF65-F5344CB8AC3E}">
        <p14:creationId xmlns="" xmlns:p14="http://schemas.microsoft.com/office/powerpoint/2010/main" val="36065193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27279" y="450694"/>
            <a:ext cx="10121900" cy="668496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2900" b="1" i="1" u="sng" dirty="0" smtClean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900" b="1" i="1" u="sng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СКАЗКАМ А.С. ПУШКИНА»</a:t>
            </a:r>
            <a:endParaRPr lang="ru-RU" sz="2900" b="1" u="sng" dirty="0"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9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lang="ru-RU" sz="29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одно из мощных средств воспитания чувств, поэтому надо учить детей понимать и любить произведения литературы, живописи, музыки, научить понимать, что чрезвычайно важную роль играют и художественные средства, с помощью которых художник создает образ. В литературе – это выразительные средства языка, в изобразительном искусстве линии и краски, в музыке – звуки, в танце – движения.  Каждый вид искусства уникален, но они тесно связаны между собой. Поэтому, когда мы знакомим ребенка с каким-либо видом творческой деятельности, это положительно влияет на освоение им другой, обогащает опыт, вызывает более глубокие чувства и эмоции. Одним из самых ярких творцов художественных образов, доступных пониманию детей является Александр Сергеевич Пушкин. Напевность, ритмичность, лаконичность, выразительность,  музыкальность его стихов всегда находит отклик в душе, как взрослого, так и  ребенка. Рано или поздно поэт становится другом каждому читающему человеку,  и задача взрослых познакомить с ним ребенка как можно раньше и сделать его стихи, сказки, жизнь частью внутреннего мира растущего человека.</a:t>
            </a:r>
          </a:p>
          <a:p>
            <a:pPr algn="ctr"/>
            <a:r>
              <a:rPr lang="ru-RU" sz="29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9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приобщение детей к русской классической литературе посредством знакомства с творчеством А.С. Пушкина; развитие эстетических и познавательных устремлений детей старшего дошкольного возраста через лучшие образцы отечественного искусства; развитие творческих способностей в художественно-речевой, музыкально-художественной и продуктивной деятельности детей и взрослых; интегрированное взаимодействие педагогов, детей и родителей в процессе организации художественно-эстетической и познавательной деятельности.</a:t>
            </a:r>
          </a:p>
          <a:p>
            <a:r>
              <a:rPr lang="ru-RU" sz="2900" b="1" dirty="0">
                <a:effectLst/>
              </a:rPr>
              <a:t> </a:t>
            </a:r>
            <a:endParaRPr lang="ru-RU" sz="29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6926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792750" cy="695127"/>
          </a:xfrm>
        </p:spPr>
        <p:txBody>
          <a:bodyPr/>
          <a:lstStyle/>
          <a:p>
            <a:pPr algn="ctr"/>
            <a:r>
              <a:rPr lang="ru-RU" b="1" dirty="0" smtClean="0"/>
              <a:t>СНЕЖНАЯ ПОСТРОЙКА «ЦАРЕВНА-ЛЕБЕДЬ»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34" y="1622738"/>
            <a:ext cx="7123707" cy="4765183"/>
          </a:xfrm>
        </p:spPr>
      </p:pic>
    </p:spTree>
    <p:extLst>
      <p:ext uri="{BB962C8B-B14F-4D97-AF65-F5344CB8AC3E}">
        <p14:creationId xmlns="" xmlns:p14="http://schemas.microsoft.com/office/powerpoint/2010/main" val="41624599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34418" cy="604975"/>
          </a:xfrm>
        </p:spPr>
        <p:txBody>
          <a:bodyPr/>
          <a:lstStyle/>
          <a:p>
            <a:pPr algn="ctr"/>
            <a:r>
              <a:rPr lang="ru-RU" b="1" dirty="0" smtClean="0"/>
              <a:t>СНЕЖНАЯ ПОСТРОЙКА «КОРАБЛЬ»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642" y="1455313"/>
            <a:ext cx="7555959" cy="5007922"/>
          </a:xfrm>
        </p:spPr>
      </p:pic>
    </p:spTree>
    <p:extLst>
      <p:ext uri="{BB962C8B-B14F-4D97-AF65-F5344CB8AC3E}">
        <p14:creationId xmlns="" xmlns:p14="http://schemas.microsoft.com/office/powerpoint/2010/main" val="3063816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831387" cy="579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СНЕЖНАЯ ПОСТРОЙКА «БОГАТЫРИ»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00" y="1584101"/>
            <a:ext cx="7353612" cy="4828129"/>
          </a:xfrm>
        </p:spPr>
      </p:pic>
    </p:spTree>
    <p:extLst>
      <p:ext uri="{BB962C8B-B14F-4D97-AF65-F5344CB8AC3E}">
        <p14:creationId xmlns="" xmlns:p14="http://schemas.microsoft.com/office/powerpoint/2010/main" val="10190280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66596"/>
            <a:ext cx="6096000" cy="632480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Непосредственная образовательная деятельность: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по «Сказка о мёртвой царевне и о семи богатырях»; чтение стихотворных отрывков («Ветер, ветер – ты могуч…», «Месяц, месяц, мой дружок…», «Свет наш солнышко» и т.д.);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отрывков стихотворений из сказок А.С. Пушкин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 мир: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экскурсия в детскую библиотеку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слова-незнакомцы в сказках А.С. Пушкина; объяснение значения слов;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 детей о своём любимом герое из сказок А.С. Пушкина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6438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7696" y="376376"/>
            <a:ext cx="6096000" cy="60446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в режимных моментах: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любимых отрывков из сказок;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отрывков стихотворений из сказок;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дидактические игры - паззлы «Сказки А.С. Пушкина», «Кубики по сказкам А.С. Пушкина», «Из какой сказки отрывок», «Вспомни сказку по картинке», «Сказки перепутались», «кого не стало?»;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слушание аудиозаписи любимых сказок;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любимых героев из сказок А.С. Пушкина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11119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2242" y="925724"/>
            <a:ext cx="6096000" cy="44651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родителей в изготовлении костюмов и атрибутов к инсценировкам по сказкам;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повторение с детьми стихотворений из сказок;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просмотр с детьми мультфильмов по сказкам А.С. Пушкина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4780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8051" y="811369"/>
            <a:ext cx="60788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Обобщающий</a:t>
            </a:r>
            <a:endParaRPr lang="ru-RU" sz="2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Подведение итогов: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проекта – литературная викторина «Путешествие по сказкам А.С. Пушкина»;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фотовыставка «Путешествие по сказкам А.С. Пушкина»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выставка детских рисунков «Что за чудо эти сказки…»;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результатов работы по проекту;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отчёта по проделанной работе;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материалов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9940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882902" cy="78527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Литературная викторина по сказкам </a:t>
            </a:r>
            <a:br>
              <a:rPr lang="ru-RU" b="1" dirty="0" smtClean="0"/>
            </a:br>
            <a:r>
              <a:rPr lang="ru-RU" b="1" dirty="0" smtClean="0"/>
              <a:t>А.С. </a:t>
            </a:r>
            <a:r>
              <a:rPr lang="ru-RU" b="1" dirty="0" err="1" smtClean="0"/>
              <a:t>пушкина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98" y="1606745"/>
            <a:ext cx="6477931" cy="4858449"/>
          </a:xfrm>
        </p:spPr>
      </p:pic>
    </p:spTree>
    <p:extLst>
      <p:ext uri="{BB962C8B-B14F-4D97-AF65-F5344CB8AC3E}">
        <p14:creationId xmlns="" xmlns:p14="http://schemas.microsoft.com/office/powerpoint/2010/main" val="1095143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9"/>
            <a:ext cx="9870024" cy="7852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Мудрец и звездочёт – «сказка о золотом петушке»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878" y="1406079"/>
            <a:ext cx="3908387" cy="5211182"/>
          </a:xfrm>
        </p:spPr>
      </p:pic>
    </p:spTree>
    <p:extLst>
      <p:ext uri="{BB962C8B-B14F-4D97-AF65-F5344CB8AC3E}">
        <p14:creationId xmlns="" xmlns:p14="http://schemas.microsoft.com/office/powerpoint/2010/main" val="3894140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844266" cy="9655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Три девицы и князь </a:t>
            </a:r>
            <a:r>
              <a:rPr lang="ru-RU" b="1" dirty="0" err="1" smtClean="0"/>
              <a:t>гвидон</a:t>
            </a:r>
            <a:r>
              <a:rPr lang="ru-RU" b="1" dirty="0" smtClean="0"/>
              <a:t> – «сказка о царе </a:t>
            </a:r>
            <a:r>
              <a:rPr lang="ru-RU" b="1" dirty="0" err="1" smtClean="0"/>
              <a:t>салтане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841" y="1772968"/>
            <a:ext cx="6067410" cy="4550558"/>
          </a:xfrm>
        </p:spPr>
      </p:pic>
    </p:spTree>
    <p:extLst>
      <p:ext uri="{BB962C8B-B14F-4D97-AF65-F5344CB8AC3E}">
        <p14:creationId xmlns="" xmlns:p14="http://schemas.microsoft.com/office/powerpoint/2010/main" val="17291718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1489" y="430264"/>
            <a:ext cx="6096000" cy="6294544"/>
          </a:xfrm>
          <a:prstGeom prst="rect">
            <a:avLst/>
          </a:prstGeom>
        </p:spPr>
        <p:txBody>
          <a:bodyPr>
            <a:spAutoFit/>
          </a:bodyPr>
          <a:lstStyle/>
          <a:p>
            <a:pPr marR="179705" algn="just">
              <a:lnSpc>
                <a:spcPct val="115000"/>
              </a:lnSpc>
              <a:spcAft>
                <a:spcPts val="1000"/>
              </a:spcAft>
            </a:pPr>
            <a:r>
              <a:rPr lang="ru-RU" sz="1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19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интереса к книгам, литературным произведениям. 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детей с творчеством великого русского поэта и писателя А. с. Пушкина. 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умение слушать и понимать литературные произведения, эмоционально откликаться на них. 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свободного общения со взрослыми и сверстниками в ходе реализации проекта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элементы творчества, учить использовать прочитанное в других видах деятельности. 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>
              <a:lnSpc>
                <a:spcPct val="115000"/>
              </a:lnSpc>
              <a:spcAft>
                <a:spcPts val="1000"/>
              </a:spcAft>
            </a:pPr>
            <a:r>
              <a:rPr lang="ru-RU" sz="1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информационно-творчески-игровой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>
              <a:lnSpc>
                <a:spcPct val="115000"/>
              </a:lnSpc>
              <a:spcAft>
                <a:spcPts val="1000"/>
              </a:spcAft>
            </a:pPr>
            <a:r>
              <a:rPr lang="ru-RU" sz="1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дети в возрасте 6-7 лет, воспитатели, родители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Сроки </a:t>
            </a:r>
            <a:r>
              <a:rPr lang="ru-RU" sz="1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реализации проекта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январь – март 2013 г.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7257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18518"/>
            <a:ext cx="9947297" cy="1158767"/>
          </a:xfrm>
        </p:spPr>
        <p:txBody>
          <a:bodyPr/>
          <a:lstStyle/>
          <a:p>
            <a:pPr algn="ctr"/>
            <a:r>
              <a:rPr lang="ru-RU" b="1" dirty="0" smtClean="0"/>
              <a:t>Старик со старухою – «сказка о рыбаке и рыбке»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272" y="2249488"/>
            <a:ext cx="4722282" cy="3541712"/>
          </a:xfrm>
        </p:spPr>
      </p:pic>
    </p:spTree>
    <p:extLst>
      <p:ext uri="{BB962C8B-B14F-4D97-AF65-F5344CB8AC3E}">
        <p14:creationId xmlns="" xmlns:p14="http://schemas.microsoft.com/office/powerpoint/2010/main" val="2410805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98812" cy="7337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Шамаханская</a:t>
            </a:r>
            <a:r>
              <a:rPr lang="ru-RU" b="1" dirty="0" smtClean="0"/>
              <a:t> царица – «сказка о золотом петушке»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271" y="2249488"/>
            <a:ext cx="2656284" cy="3541712"/>
          </a:xfrm>
        </p:spPr>
      </p:pic>
    </p:spTree>
    <p:extLst>
      <p:ext uri="{BB962C8B-B14F-4D97-AF65-F5344CB8AC3E}">
        <p14:creationId xmlns="" xmlns:p14="http://schemas.microsoft.com/office/powerpoint/2010/main" val="33442746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831387" cy="8496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Балда</a:t>
            </a:r>
            <a:r>
              <a:rPr lang="ru-RU" b="1" dirty="0" smtClean="0"/>
              <a:t> и чертёнок – «сказка о попе и работнике его </a:t>
            </a:r>
            <a:r>
              <a:rPr lang="ru-RU" b="1" dirty="0" err="1" smtClean="0"/>
              <a:t>балде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423" y="1765100"/>
            <a:ext cx="6185365" cy="4639025"/>
          </a:xfrm>
        </p:spPr>
      </p:pic>
    </p:spTree>
    <p:extLst>
      <p:ext uri="{BB962C8B-B14F-4D97-AF65-F5344CB8AC3E}">
        <p14:creationId xmlns="" xmlns:p14="http://schemas.microsoft.com/office/powerpoint/2010/main" val="3933631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870024" cy="875431"/>
          </a:xfrm>
        </p:spPr>
        <p:txBody>
          <a:bodyPr/>
          <a:lstStyle/>
          <a:p>
            <a:pPr algn="ctr"/>
            <a:r>
              <a:rPr lang="ru-RU" b="1" dirty="0" smtClean="0"/>
              <a:t>Царевна-лебедь – «сказка о царе </a:t>
            </a:r>
            <a:r>
              <a:rPr lang="ru-RU" b="1" dirty="0" err="1" smtClean="0"/>
              <a:t>салтане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298" y="1528271"/>
            <a:ext cx="3915177" cy="5220236"/>
          </a:xfrm>
        </p:spPr>
      </p:pic>
    </p:spTree>
    <p:extLst>
      <p:ext uri="{BB962C8B-B14F-4D97-AF65-F5344CB8AC3E}">
        <p14:creationId xmlns="" xmlns:p14="http://schemas.microsoft.com/office/powerpoint/2010/main" val="2760875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8660" cy="7080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Злая царевна – «сказка о мёртвой царевне и о семи богатырях»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845" y="1438119"/>
            <a:ext cx="3953814" cy="5271751"/>
          </a:xfrm>
        </p:spPr>
      </p:pic>
    </p:spTree>
    <p:extLst>
      <p:ext uri="{BB962C8B-B14F-4D97-AF65-F5344CB8AC3E}">
        <p14:creationId xmlns="" xmlns:p14="http://schemas.microsoft.com/office/powerpoint/2010/main" val="12655206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8660" cy="9655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Спящая царевна и королевич Елисей – «сказка о мёртвой царевне …»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33272" y="2249488"/>
            <a:ext cx="4722282" cy="3541712"/>
          </a:xfrm>
        </p:spPr>
      </p:pic>
    </p:spTree>
    <p:extLst>
      <p:ext uri="{BB962C8B-B14F-4D97-AF65-F5344CB8AC3E}">
        <p14:creationId xmlns="" xmlns:p14="http://schemas.microsoft.com/office/powerpoint/2010/main" val="15552370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2242" y="756423"/>
            <a:ext cx="6096000" cy="5770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Предполагаемый   результат: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-9017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интереса к творчеству А.С. Пушкина, к русской литературе;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у детей познавательной активности, творческих способностей, коммуникативных навыков;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 звукопроизношения, выразительности и связной речи детей;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Содействие творческому развитию детей;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эмоциональной отзывчивости;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единого развивающего пространства, включающего детей, педагогов и родителей.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9651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2242" y="515148"/>
            <a:ext cx="6096000" cy="61596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работы: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romanUcPeriod"/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  <a:endParaRPr lang="ru-RU" sz="2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Опрос родителей и детей о том, какие книги дома читают, есть ли в домашней библиотеке произведения А.С Пушкина; 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Обсуждение проекта, выяснение возможностей, средств, необходимых для реализации проекта;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Подбор методической, художественной литературы, иллюстративного, музыкального  материала  по теме проекта;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Подбор  материала для изобразительной и продуктивной деятельности;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плана работы педагогов.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739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86637" y="376970"/>
            <a:ext cx="6096000" cy="6132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Практический</a:t>
            </a:r>
            <a:endParaRPr lang="ru-RU" dirty="0" smtClean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Непосредственная образовательная деятельность: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литература: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«Сказка о рыбаке и рыбке», беседа по сказке;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по сказке «Сказка о царе Салтане…»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 мир: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 воспитателя об А.С. Пушкине;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рассматривание портрета А.С. Пушкина кисти В.А. Тропинина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игра-фантазия «Если бы я поймал золотую рыбку…»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в режимных моментах: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сказки «Сказка о царе Салтане…»;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 к сказкам А.С. Пушкина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51850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2090" y="684625"/>
            <a:ext cx="6096000" cy="57329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дидактические игры «Кубики по сказкам А.С. Пушкина», «Вспомни сказку по картинке», «Назови сказку по отрывку»;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слушание «Сказка о рыбаке и рыбке» через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-проигрыватель;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по сказкам А.С. Пушкина «Сказка о рыбаке и рыбке» и «Сказка о царе Салтане…»;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слушание аудиозаписи «Полёт шмеля» композитора Н.А. Римского-Корсакова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родителей с детьми по «Сказка о рыбаке и рыбке» и «Сказка о царе Салтане…»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заучивание с детьми отрывков из сказок А.С. Пушкина;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«Как помочь ребёнку полюбить сказки А.С. Пушкина»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595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РИСУНКИ ДЕТЕЙ «СКАЗКА О ЦАРЕ САЛТАНЕ»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9" y="2097088"/>
            <a:ext cx="5267952" cy="358164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97088"/>
            <a:ext cx="5250746" cy="3589772"/>
          </a:xfrm>
        </p:spPr>
      </p:pic>
    </p:spTree>
    <p:extLst>
      <p:ext uri="{BB962C8B-B14F-4D97-AF65-F5344CB8AC3E}">
        <p14:creationId xmlns="" xmlns:p14="http://schemas.microsoft.com/office/powerpoint/2010/main" val="2237560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РИСУНКИ ДЕТЕЙ «СКАЗКА О РЫБАКЕ И РЫБКЕ»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273" y="2249488"/>
            <a:ext cx="5096280" cy="3541712"/>
          </a:xfrm>
        </p:spPr>
      </p:pic>
    </p:spTree>
    <p:extLst>
      <p:ext uri="{BB962C8B-B14F-4D97-AF65-F5344CB8AC3E}">
        <p14:creationId xmlns="" xmlns:p14="http://schemas.microsoft.com/office/powerpoint/2010/main" val="3279891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218</TotalTime>
  <Words>1163</Words>
  <Application>Microsoft Office PowerPoint</Application>
  <PresentationFormat>Произвольный</PresentationFormat>
  <Paragraphs>131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Контур</vt:lpstr>
      <vt:lpstr>Проект на тему  «путешествие по сказкам Пушкина»</vt:lpstr>
      <vt:lpstr>Слайд 2</vt:lpstr>
      <vt:lpstr>Слайд 3</vt:lpstr>
      <vt:lpstr>Слайд 4</vt:lpstr>
      <vt:lpstr>Слайд 5</vt:lpstr>
      <vt:lpstr>Слайд 6</vt:lpstr>
      <vt:lpstr>Слайд 7</vt:lpstr>
      <vt:lpstr>РИСУНКИ ДЕТЕЙ «СКАЗКА О ЦАРЕ САЛТАНЕ»</vt:lpstr>
      <vt:lpstr>РИСУНКИ ДЕТЕЙ «СКАЗКА О РЫБАКЕ И РЫБКЕ»</vt:lpstr>
      <vt:lpstr>Слайд 10</vt:lpstr>
      <vt:lpstr>КАРТИНА «ЦАРЕВНА-ЛЕБЕДЬ» Т. МАВРИНОЙ</vt:lpstr>
      <vt:lpstr>КАРТИНА «ЦАРЕВНА-ЛЕБЕДЬ» М. ВРУБЕЛЯ</vt:lpstr>
      <vt:lpstr>Слайд 13</vt:lpstr>
      <vt:lpstr>Слайд 14</vt:lpstr>
      <vt:lpstr>РИСУНКИ ДЕТЕЙ «СКАЗКА О ЗОЛОТОМ ПЕТУШКЕ» И «СКАЗКА О МЁРТВОЙ ЦАРЕВНЕ И О СЕМИ БОГАТЫРЯХ»</vt:lpstr>
      <vt:lpstr>РИСУНКИ ДЕТЕЙ «СКАЗКА О ПОПЕ И РАБОТНИКЕ ЕГО БАЛДЕ»</vt:lpstr>
      <vt:lpstr>Слайд 17</vt:lpstr>
      <vt:lpstr>СНЕЖНАЯ ПОСТРОЙКА «СТОЛЬНЫЙ ГРАД»</vt:lpstr>
      <vt:lpstr>СНЕЖНАЯ ПОСТРОЙКА «БЕЛОЧКА»</vt:lpstr>
      <vt:lpstr>СНЕЖНАЯ ПОСТРОЙКА «ЦАРЕВНА-ЛЕБЕДЬ»</vt:lpstr>
      <vt:lpstr>СНЕЖНАЯ ПОСТРОЙКА «КОРАБЛЬ»</vt:lpstr>
      <vt:lpstr>СНЕЖНАЯ ПОСТРОЙКА «БОГАТЫРИ»</vt:lpstr>
      <vt:lpstr>Слайд 23</vt:lpstr>
      <vt:lpstr>Слайд 24</vt:lpstr>
      <vt:lpstr>Слайд 25</vt:lpstr>
      <vt:lpstr>Слайд 26</vt:lpstr>
      <vt:lpstr>Литературная викторина по сказкам  А.С. пушкина</vt:lpstr>
      <vt:lpstr>Мудрец и звездочёт – «сказка о золотом петушке»</vt:lpstr>
      <vt:lpstr>Три девицы и князь гвидон – «сказка о царе салтане»</vt:lpstr>
      <vt:lpstr>Старик со старухою – «сказка о рыбаке и рыбке»</vt:lpstr>
      <vt:lpstr>Шамаханская царица – «сказка о золотом петушке»</vt:lpstr>
      <vt:lpstr>Балда и чертёнок – «сказка о попе и работнике его балде»</vt:lpstr>
      <vt:lpstr>Царевна-лебедь – «сказка о царе салтане»</vt:lpstr>
      <vt:lpstr>Злая царевна – «сказка о мёртвой царевне и о семи богатырях»</vt:lpstr>
      <vt:lpstr>Спящая царевна и королевич Елисей – «сказка о мёртвой царевне …»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 «путешествие по сказкам Пушкина»</dc:title>
  <dc:creator>маргарита комиссарова</dc:creator>
  <cp:lastModifiedBy>Пользователь</cp:lastModifiedBy>
  <cp:revision>24</cp:revision>
  <dcterms:created xsi:type="dcterms:W3CDTF">2016-04-08T14:10:11Z</dcterms:created>
  <dcterms:modified xsi:type="dcterms:W3CDTF">2022-04-12T17:31:01Z</dcterms:modified>
</cp:coreProperties>
</file>