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1" r:id="rId2"/>
    <p:sldId id="277" r:id="rId3"/>
    <p:sldId id="262" r:id="rId4"/>
    <p:sldId id="260" r:id="rId5"/>
    <p:sldId id="259" r:id="rId6"/>
    <p:sldId id="266" r:id="rId7"/>
    <p:sldId id="258" r:id="rId8"/>
    <p:sldId id="261" r:id="rId9"/>
    <p:sldId id="273" r:id="rId10"/>
    <p:sldId id="272" r:id="rId11"/>
    <p:sldId id="275" r:id="rId12"/>
    <p:sldId id="276" r:id="rId13"/>
    <p:sldId id="269" r:id="rId14"/>
    <p:sldId id="268" r:id="rId15"/>
    <p:sldId id="257" r:id="rId16"/>
    <p:sldId id="267" r:id="rId17"/>
    <p:sldId id="271" r:id="rId18"/>
    <p:sldId id="270" r:id="rId19"/>
    <p:sldId id="265" r:id="rId20"/>
    <p:sldId id="264" r:id="rId21"/>
    <p:sldId id="280" r:id="rId22"/>
    <p:sldId id="279" r:id="rId2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8D5"/>
    <a:srgbClr val="00FF00"/>
    <a:srgbClr val="5DFFA6"/>
    <a:srgbClr val="3F83F1"/>
    <a:srgbClr val="DA565F"/>
    <a:srgbClr val="45D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6" d="100"/>
          <a:sy n="56" d="100"/>
        </p:scale>
        <p:origin x="-2208" y="-7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290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096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76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470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35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64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55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02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8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671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90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6DF65-0192-4D1F-8257-BA9198C5E628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FD2F8-2A6F-4D1B-982E-6F8B6527B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91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jpe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12" Type="http://schemas.openxmlformats.org/officeDocument/2006/relationships/image" Target="../media/image139.png"/><Relationship Id="rId17" Type="http://schemas.openxmlformats.org/officeDocument/2006/relationships/image" Target="../media/image144.png"/><Relationship Id="rId2" Type="http://schemas.openxmlformats.org/officeDocument/2006/relationships/image" Target="../media/image129.png"/><Relationship Id="rId16" Type="http://schemas.openxmlformats.org/officeDocument/2006/relationships/image" Target="../media/image1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5" Type="http://schemas.openxmlformats.org/officeDocument/2006/relationships/image" Target="../media/image142.png"/><Relationship Id="rId10" Type="http://schemas.openxmlformats.org/officeDocument/2006/relationships/image" Target="../media/image137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Relationship Id="rId14" Type="http://schemas.openxmlformats.org/officeDocument/2006/relationships/image" Target="../media/image1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6.png"/><Relationship Id="rId7" Type="http://schemas.openxmlformats.org/officeDocument/2006/relationships/image" Target="../media/image149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48.jpeg"/><Relationship Id="rId10" Type="http://schemas.openxmlformats.org/officeDocument/2006/relationships/image" Target="../media/image152.png"/><Relationship Id="rId4" Type="http://schemas.openxmlformats.org/officeDocument/2006/relationships/image" Target="../media/image147.png"/><Relationship Id="rId9" Type="http://schemas.openxmlformats.org/officeDocument/2006/relationships/image" Target="../media/image1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164.png"/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12" Type="http://schemas.openxmlformats.org/officeDocument/2006/relationships/image" Target="../media/image163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11" Type="http://schemas.openxmlformats.org/officeDocument/2006/relationships/image" Target="../media/image162.png"/><Relationship Id="rId5" Type="http://schemas.openxmlformats.org/officeDocument/2006/relationships/image" Target="../media/image156.png"/><Relationship Id="rId15" Type="http://schemas.openxmlformats.org/officeDocument/2006/relationships/image" Target="../media/image166.png"/><Relationship Id="rId10" Type="http://schemas.openxmlformats.org/officeDocument/2006/relationships/image" Target="../media/image161.png"/><Relationship Id="rId4" Type="http://schemas.openxmlformats.org/officeDocument/2006/relationships/image" Target="../media/image155.png"/><Relationship Id="rId9" Type="http://schemas.openxmlformats.org/officeDocument/2006/relationships/image" Target="../media/image160.png"/><Relationship Id="rId14" Type="http://schemas.openxmlformats.org/officeDocument/2006/relationships/image" Target="../media/image16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12" Type="http://schemas.openxmlformats.org/officeDocument/2006/relationships/image" Target="../media/image177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11" Type="http://schemas.openxmlformats.org/officeDocument/2006/relationships/image" Target="../media/image176.png"/><Relationship Id="rId5" Type="http://schemas.openxmlformats.org/officeDocument/2006/relationships/image" Target="../media/image170.png"/><Relationship Id="rId10" Type="http://schemas.openxmlformats.org/officeDocument/2006/relationships/image" Target="../media/image175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8.png"/><Relationship Id="rId18" Type="http://schemas.openxmlformats.org/officeDocument/2006/relationships/image" Target="../media/image193.png"/><Relationship Id="rId26" Type="http://schemas.openxmlformats.org/officeDocument/2006/relationships/image" Target="../media/image201.png"/><Relationship Id="rId3" Type="http://schemas.openxmlformats.org/officeDocument/2006/relationships/image" Target="../media/image179.png"/><Relationship Id="rId21" Type="http://schemas.openxmlformats.org/officeDocument/2006/relationships/image" Target="../media/image196.png"/><Relationship Id="rId34" Type="http://schemas.openxmlformats.org/officeDocument/2006/relationships/image" Target="../media/image209.jpeg"/><Relationship Id="rId7" Type="http://schemas.openxmlformats.org/officeDocument/2006/relationships/image" Target="../media/image183.png"/><Relationship Id="rId12" Type="http://schemas.openxmlformats.org/officeDocument/2006/relationships/image" Target="../media/image187.png"/><Relationship Id="rId17" Type="http://schemas.openxmlformats.org/officeDocument/2006/relationships/image" Target="../media/image192.png"/><Relationship Id="rId25" Type="http://schemas.openxmlformats.org/officeDocument/2006/relationships/image" Target="../media/image200.png"/><Relationship Id="rId33" Type="http://schemas.openxmlformats.org/officeDocument/2006/relationships/image" Target="../media/image208.jpeg"/><Relationship Id="rId2" Type="http://schemas.openxmlformats.org/officeDocument/2006/relationships/image" Target="../media/image178.jpeg"/><Relationship Id="rId16" Type="http://schemas.openxmlformats.org/officeDocument/2006/relationships/image" Target="../media/image191.png"/><Relationship Id="rId20" Type="http://schemas.openxmlformats.org/officeDocument/2006/relationships/image" Target="../media/image195.png"/><Relationship Id="rId29" Type="http://schemas.openxmlformats.org/officeDocument/2006/relationships/image" Target="../media/image2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2.png"/><Relationship Id="rId11" Type="http://schemas.openxmlformats.org/officeDocument/2006/relationships/image" Target="../media/image186.png"/><Relationship Id="rId24" Type="http://schemas.openxmlformats.org/officeDocument/2006/relationships/image" Target="../media/image199.png"/><Relationship Id="rId32" Type="http://schemas.openxmlformats.org/officeDocument/2006/relationships/image" Target="../media/image207.jpeg"/><Relationship Id="rId5" Type="http://schemas.openxmlformats.org/officeDocument/2006/relationships/image" Target="../media/image181.png"/><Relationship Id="rId15" Type="http://schemas.openxmlformats.org/officeDocument/2006/relationships/image" Target="../media/image190.png"/><Relationship Id="rId23" Type="http://schemas.openxmlformats.org/officeDocument/2006/relationships/image" Target="../media/image198.png"/><Relationship Id="rId28" Type="http://schemas.openxmlformats.org/officeDocument/2006/relationships/image" Target="../media/image203.png"/><Relationship Id="rId36" Type="http://schemas.openxmlformats.org/officeDocument/2006/relationships/image" Target="../media/image211.jpeg"/><Relationship Id="rId10" Type="http://schemas.openxmlformats.org/officeDocument/2006/relationships/image" Target="../media/image185.png"/><Relationship Id="rId19" Type="http://schemas.openxmlformats.org/officeDocument/2006/relationships/image" Target="../media/image194.png"/><Relationship Id="rId31" Type="http://schemas.openxmlformats.org/officeDocument/2006/relationships/image" Target="../media/image206.png"/><Relationship Id="rId4" Type="http://schemas.openxmlformats.org/officeDocument/2006/relationships/image" Target="../media/image180.png"/><Relationship Id="rId9" Type="http://schemas.openxmlformats.org/officeDocument/2006/relationships/image" Target="../media/image165.png"/><Relationship Id="rId14" Type="http://schemas.openxmlformats.org/officeDocument/2006/relationships/image" Target="../media/image189.png"/><Relationship Id="rId22" Type="http://schemas.openxmlformats.org/officeDocument/2006/relationships/image" Target="../media/image197.png"/><Relationship Id="rId27" Type="http://schemas.openxmlformats.org/officeDocument/2006/relationships/image" Target="../media/image202.png"/><Relationship Id="rId30" Type="http://schemas.openxmlformats.org/officeDocument/2006/relationships/image" Target="../media/image205.png"/><Relationship Id="rId35" Type="http://schemas.openxmlformats.org/officeDocument/2006/relationships/image" Target="../media/image210.jpeg"/><Relationship Id="rId8" Type="http://schemas.openxmlformats.org/officeDocument/2006/relationships/image" Target="../media/image184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3.jpeg"/><Relationship Id="rId18" Type="http://schemas.openxmlformats.org/officeDocument/2006/relationships/image" Target="../media/image228.png"/><Relationship Id="rId26" Type="http://schemas.openxmlformats.org/officeDocument/2006/relationships/image" Target="../media/image236.jpeg"/><Relationship Id="rId3" Type="http://schemas.openxmlformats.org/officeDocument/2006/relationships/image" Target="../media/image213.png"/><Relationship Id="rId21" Type="http://schemas.openxmlformats.org/officeDocument/2006/relationships/image" Target="../media/image231.png"/><Relationship Id="rId34" Type="http://schemas.openxmlformats.org/officeDocument/2006/relationships/image" Target="../media/image244.png"/><Relationship Id="rId7" Type="http://schemas.openxmlformats.org/officeDocument/2006/relationships/image" Target="../media/image217.png"/><Relationship Id="rId12" Type="http://schemas.openxmlformats.org/officeDocument/2006/relationships/image" Target="../media/image222.png"/><Relationship Id="rId17" Type="http://schemas.openxmlformats.org/officeDocument/2006/relationships/image" Target="../media/image227.png"/><Relationship Id="rId25" Type="http://schemas.openxmlformats.org/officeDocument/2006/relationships/image" Target="../media/image235.png"/><Relationship Id="rId33" Type="http://schemas.openxmlformats.org/officeDocument/2006/relationships/image" Target="../media/image243.png"/><Relationship Id="rId2" Type="http://schemas.openxmlformats.org/officeDocument/2006/relationships/image" Target="../media/image212.jpeg"/><Relationship Id="rId16" Type="http://schemas.openxmlformats.org/officeDocument/2006/relationships/image" Target="../media/image226.png"/><Relationship Id="rId20" Type="http://schemas.openxmlformats.org/officeDocument/2006/relationships/image" Target="../media/image230.png"/><Relationship Id="rId29" Type="http://schemas.openxmlformats.org/officeDocument/2006/relationships/image" Target="../media/image2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6.jpeg"/><Relationship Id="rId11" Type="http://schemas.openxmlformats.org/officeDocument/2006/relationships/image" Target="../media/image221.jpeg"/><Relationship Id="rId24" Type="http://schemas.openxmlformats.org/officeDocument/2006/relationships/image" Target="../media/image234.png"/><Relationship Id="rId32" Type="http://schemas.openxmlformats.org/officeDocument/2006/relationships/image" Target="../media/image242.png"/><Relationship Id="rId5" Type="http://schemas.openxmlformats.org/officeDocument/2006/relationships/image" Target="../media/image215.png"/><Relationship Id="rId15" Type="http://schemas.openxmlformats.org/officeDocument/2006/relationships/image" Target="../media/image225.png"/><Relationship Id="rId23" Type="http://schemas.openxmlformats.org/officeDocument/2006/relationships/image" Target="../media/image233.png"/><Relationship Id="rId28" Type="http://schemas.openxmlformats.org/officeDocument/2006/relationships/image" Target="../media/image238.png"/><Relationship Id="rId36" Type="http://schemas.openxmlformats.org/officeDocument/2006/relationships/image" Target="../media/image246.png"/><Relationship Id="rId10" Type="http://schemas.openxmlformats.org/officeDocument/2006/relationships/image" Target="../media/image220.png"/><Relationship Id="rId19" Type="http://schemas.openxmlformats.org/officeDocument/2006/relationships/image" Target="../media/image229.png"/><Relationship Id="rId31" Type="http://schemas.openxmlformats.org/officeDocument/2006/relationships/image" Target="../media/image241.png"/><Relationship Id="rId4" Type="http://schemas.openxmlformats.org/officeDocument/2006/relationships/image" Target="../media/image214.jpeg"/><Relationship Id="rId9" Type="http://schemas.openxmlformats.org/officeDocument/2006/relationships/image" Target="../media/image219.jpeg"/><Relationship Id="rId14" Type="http://schemas.openxmlformats.org/officeDocument/2006/relationships/image" Target="../media/image224.png"/><Relationship Id="rId22" Type="http://schemas.openxmlformats.org/officeDocument/2006/relationships/image" Target="../media/image232.png"/><Relationship Id="rId27" Type="http://schemas.openxmlformats.org/officeDocument/2006/relationships/image" Target="../media/image237.png"/><Relationship Id="rId30" Type="http://schemas.openxmlformats.org/officeDocument/2006/relationships/image" Target="../media/image240.png"/><Relationship Id="rId35" Type="http://schemas.openxmlformats.org/officeDocument/2006/relationships/image" Target="../media/image245.jpeg"/><Relationship Id="rId8" Type="http://schemas.openxmlformats.org/officeDocument/2006/relationships/image" Target="../media/image2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13" Type="http://schemas.microsoft.com/office/2007/relationships/hdphoto" Target="../media/hdphoto5.wdp"/><Relationship Id="rId18" Type="http://schemas.openxmlformats.org/officeDocument/2006/relationships/image" Target="../media/image257.jpeg"/><Relationship Id="rId3" Type="http://schemas.openxmlformats.org/officeDocument/2006/relationships/image" Target="../media/image248.png"/><Relationship Id="rId21" Type="http://schemas.microsoft.com/office/2007/relationships/hdphoto" Target="../media/hdphoto7.wdp"/><Relationship Id="rId7" Type="http://schemas.openxmlformats.org/officeDocument/2006/relationships/image" Target="../media/image250.png"/><Relationship Id="rId12" Type="http://schemas.openxmlformats.org/officeDocument/2006/relationships/image" Target="../media/image253.png"/><Relationship Id="rId17" Type="http://schemas.microsoft.com/office/2007/relationships/hdphoto" Target="../media/hdphoto6.wdp"/><Relationship Id="rId2" Type="http://schemas.openxmlformats.org/officeDocument/2006/relationships/image" Target="../media/image247.png"/><Relationship Id="rId16" Type="http://schemas.openxmlformats.org/officeDocument/2006/relationships/image" Target="../media/image256.png"/><Relationship Id="rId20" Type="http://schemas.openxmlformats.org/officeDocument/2006/relationships/image" Target="../media/image25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49.png"/><Relationship Id="rId15" Type="http://schemas.openxmlformats.org/officeDocument/2006/relationships/image" Target="../media/image255.jpeg"/><Relationship Id="rId10" Type="http://schemas.openxmlformats.org/officeDocument/2006/relationships/image" Target="../media/image252.png"/><Relationship Id="rId19" Type="http://schemas.openxmlformats.org/officeDocument/2006/relationships/image" Target="../media/image258.jpe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25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6.jpeg"/><Relationship Id="rId3" Type="http://schemas.openxmlformats.org/officeDocument/2006/relationships/image" Target="../media/image261.png"/><Relationship Id="rId7" Type="http://schemas.openxmlformats.org/officeDocument/2006/relationships/image" Target="../media/image265.jpeg"/><Relationship Id="rId12" Type="http://schemas.openxmlformats.org/officeDocument/2006/relationships/image" Target="../media/image270.jpg"/><Relationship Id="rId2" Type="http://schemas.openxmlformats.org/officeDocument/2006/relationships/image" Target="../media/image26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4.png"/><Relationship Id="rId11" Type="http://schemas.openxmlformats.org/officeDocument/2006/relationships/image" Target="../media/image269.png"/><Relationship Id="rId5" Type="http://schemas.openxmlformats.org/officeDocument/2006/relationships/image" Target="../media/image263.png"/><Relationship Id="rId10" Type="http://schemas.openxmlformats.org/officeDocument/2006/relationships/image" Target="../media/image268.png"/><Relationship Id="rId4" Type="http://schemas.openxmlformats.org/officeDocument/2006/relationships/image" Target="../media/image262.png"/><Relationship Id="rId9" Type="http://schemas.openxmlformats.org/officeDocument/2006/relationships/image" Target="../media/image26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png"/><Relationship Id="rId13" Type="http://schemas.openxmlformats.org/officeDocument/2006/relationships/image" Target="../media/image282.png"/><Relationship Id="rId3" Type="http://schemas.openxmlformats.org/officeDocument/2006/relationships/image" Target="../media/image272.png"/><Relationship Id="rId7" Type="http://schemas.openxmlformats.org/officeDocument/2006/relationships/image" Target="../media/image276.png"/><Relationship Id="rId12" Type="http://schemas.openxmlformats.org/officeDocument/2006/relationships/image" Target="../media/image281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5.png"/><Relationship Id="rId11" Type="http://schemas.openxmlformats.org/officeDocument/2006/relationships/image" Target="../media/image280.png"/><Relationship Id="rId5" Type="http://schemas.openxmlformats.org/officeDocument/2006/relationships/image" Target="../media/image274.png"/><Relationship Id="rId15" Type="http://schemas.openxmlformats.org/officeDocument/2006/relationships/image" Target="../media/image284.png"/><Relationship Id="rId10" Type="http://schemas.openxmlformats.org/officeDocument/2006/relationships/image" Target="../media/image279.png"/><Relationship Id="rId4" Type="http://schemas.openxmlformats.org/officeDocument/2006/relationships/image" Target="../media/image273.png"/><Relationship Id="rId9" Type="http://schemas.openxmlformats.org/officeDocument/2006/relationships/image" Target="../media/image278.png"/><Relationship Id="rId14" Type="http://schemas.openxmlformats.org/officeDocument/2006/relationships/image" Target="../media/image283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jpg"/><Relationship Id="rId18" Type="http://schemas.openxmlformats.org/officeDocument/2006/relationships/image" Target="../media/image300.jpeg"/><Relationship Id="rId26" Type="http://schemas.openxmlformats.org/officeDocument/2006/relationships/image" Target="../media/image308.png"/><Relationship Id="rId39" Type="http://schemas.openxmlformats.org/officeDocument/2006/relationships/image" Target="../media/image321.png"/><Relationship Id="rId21" Type="http://schemas.openxmlformats.org/officeDocument/2006/relationships/image" Target="../media/image303.png"/><Relationship Id="rId34" Type="http://schemas.openxmlformats.org/officeDocument/2006/relationships/image" Target="../media/image316.png"/><Relationship Id="rId42" Type="http://schemas.openxmlformats.org/officeDocument/2006/relationships/image" Target="../media/image324.png"/><Relationship Id="rId47" Type="http://schemas.openxmlformats.org/officeDocument/2006/relationships/image" Target="../media/image329.png"/><Relationship Id="rId7" Type="http://schemas.openxmlformats.org/officeDocument/2006/relationships/image" Target="../media/image290.jpeg"/><Relationship Id="rId2" Type="http://schemas.openxmlformats.org/officeDocument/2006/relationships/image" Target="../media/image285.jpeg"/><Relationship Id="rId16" Type="http://schemas.openxmlformats.org/officeDocument/2006/relationships/image" Target="../media/image298.png"/><Relationship Id="rId29" Type="http://schemas.openxmlformats.org/officeDocument/2006/relationships/image" Target="../media/image3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9.png"/><Relationship Id="rId11" Type="http://schemas.openxmlformats.org/officeDocument/2006/relationships/image" Target="../media/image294.jpeg"/><Relationship Id="rId24" Type="http://schemas.openxmlformats.org/officeDocument/2006/relationships/image" Target="../media/image306.png"/><Relationship Id="rId32" Type="http://schemas.openxmlformats.org/officeDocument/2006/relationships/image" Target="../media/image314.png"/><Relationship Id="rId37" Type="http://schemas.openxmlformats.org/officeDocument/2006/relationships/image" Target="../media/image319.png"/><Relationship Id="rId40" Type="http://schemas.openxmlformats.org/officeDocument/2006/relationships/image" Target="../media/image322.png"/><Relationship Id="rId45" Type="http://schemas.openxmlformats.org/officeDocument/2006/relationships/image" Target="../media/image327.png"/><Relationship Id="rId5" Type="http://schemas.openxmlformats.org/officeDocument/2006/relationships/image" Target="../media/image288.png"/><Relationship Id="rId15" Type="http://schemas.openxmlformats.org/officeDocument/2006/relationships/image" Target="../media/image297.jpeg"/><Relationship Id="rId23" Type="http://schemas.openxmlformats.org/officeDocument/2006/relationships/image" Target="../media/image305.png"/><Relationship Id="rId28" Type="http://schemas.openxmlformats.org/officeDocument/2006/relationships/image" Target="../media/image310.png"/><Relationship Id="rId36" Type="http://schemas.openxmlformats.org/officeDocument/2006/relationships/image" Target="../media/image318.png"/><Relationship Id="rId10" Type="http://schemas.openxmlformats.org/officeDocument/2006/relationships/image" Target="../media/image293.jpeg"/><Relationship Id="rId19" Type="http://schemas.openxmlformats.org/officeDocument/2006/relationships/image" Target="../media/image301.png"/><Relationship Id="rId31" Type="http://schemas.openxmlformats.org/officeDocument/2006/relationships/image" Target="../media/image313.png"/><Relationship Id="rId44" Type="http://schemas.openxmlformats.org/officeDocument/2006/relationships/image" Target="../media/image326.png"/><Relationship Id="rId4" Type="http://schemas.openxmlformats.org/officeDocument/2006/relationships/image" Target="../media/image287.png"/><Relationship Id="rId9" Type="http://schemas.openxmlformats.org/officeDocument/2006/relationships/image" Target="../media/image292.png"/><Relationship Id="rId14" Type="http://schemas.openxmlformats.org/officeDocument/2006/relationships/image" Target="../media/image296.png"/><Relationship Id="rId22" Type="http://schemas.openxmlformats.org/officeDocument/2006/relationships/image" Target="../media/image304.png"/><Relationship Id="rId27" Type="http://schemas.openxmlformats.org/officeDocument/2006/relationships/image" Target="../media/image309.png"/><Relationship Id="rId30" Type="http://schemas.openxmlformats.org/officeDocument/2006/relationships/image" Target="../media/image312.png"/><Relationship Id="rId35" Type="http://schemas.openxmlformats.org/officeDocument/2006/relationships/image" Target="../media/image317.png"/><Relationship Id="rId43" Type="http://schemas.openxmlformats.org/officeDocument/2006/relationships/image" Target="../media/image325.png"/><Relationship Id="rId8" Type="http://schemas.openxmlformats.org/officeDocument/2006/relationships/image" Target="../media/image291.png"/><Relationship Id="rId3" Type="http://schemas.openxmlformats.org/officeDocument/2006/relationships/image" Target="../media/image286.jpeg"/><Relationship Id="rId12" Type="http://schemas.openxmlformats.org/officeDocument/2006/relationships/image" Target="../media/image295.jpeg"/><Relationship Id="rId17" Type="http://schemas.openxmlformats.org/officeDocument/2006/relationships/image" Target="../media/image299.png"/><Relationship Id="rId25" Type="http://schemas.openxmlformats.org/officeDocument/2006/relationships/image" Target="../media/image307.png"/><Relationship Id="rId33" Type="http://schemas.openxmlformats.org/officeDocument/2006/relationships/image" Target="../media/image315.jpeg"/><Relationship Id="rId38" Type="http://schemas.openxmlformats.org/officeDocument/2006/relationships/image" Target="../media/image320.png"/><Relationship Id="rId46" Type="http://schemas.openxmlformats.org/officeDocument/2006/relationships/image" Target="../media/image328.png"/><Relationship Id="rId20" Type="http://schemas.openxmlformats.org/officeDocument/2006/relationships/image" Target="../media/image302.png"/><Relationship Id="rId41" Type="http://schemas.openxmlformats.org/officeDocument/2006/relationships/image" Target="../media/image3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png"/><Relationship Id="rId13" Type="http://schemas.openxmlformats.org/officeDocument/2006/relationships/image" Target="../media/image341.png"/><Relationship Id="rId3" Type="http://schemas.openxmlformats.org/officeDocument/2006/relationships/image" Target="../media/image331.png"/><Relationship Id="rId7" Type="http://schemas.openxmlformats.org/officeDocument/2006/relationships/image" Target="../media/image335.png"/><Relationship Id="rId12" Type="http://schemas.openxmlformats.org/officeDocument/2006/relationships/image" Target="../media/image340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4.png"/><Relationship Id="rId11" Type="http://schemas.openxmlformats.org/officeDocument/2006/relationships/image" Target="../media/image339.png"/><Relationship Id="rId5" Type="http://schemas.openxmlformats.org/officeDocument/2006/relationships/image" Target="../media/image333.png"/><Relationship Id="rId10" Type="http://schemas.openxmlformats.org/officeDocument/2006/relationships/image" Target="../media/image338.png"/><Relationship Id="rId4" Type="http://schemas.openxmlformats.org/officeDocument/2006/relationships/image" Target="../media/image332.png"/><Relationship Id="rId9" Type="http://schemas.openxmlformats.org/officeDocument/2006/relationships/image" Target="../media/image337.png"/><Relationship Id="rId14" Type="http://schemas.openxmlformats.org/officeDocument/2006/relationships/image" Target="../media/image342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4.png"/><Relationship Id="rId18" Type="http://schemas.openxmlformats.org/officeDocument/2006/relationships/image" Target="../media/image359.png"/><Relationship Id="rId26" Type="http://schemas.openxmlformats.org/officeDocument/2006/relationships/image" Target="../media/image367.png"/><Relationship Id="rId21" Type="http://schemas.openxmlformats.org/officeDocument/2006/relationships/image" Target="../media/image362.jpeg"/><Relationship Id="rId34" Type="http://schemas.openxmlformats.org/officeDocument/2006/relationships/image" Target="../media/image375.png"/><Relationship Id="rId7" Type="http://schemas.openxmlformats.org/officeDocument/2006/relationships/image" Target="../media/image348.png"/><Relationship Id="rId12" Type="http://schemas.openxmlformats.org/officeDocument/2006/relationships/image" Target="../media/image353.png"/><Relationship Id="rId17" Type="http://schemas.openxmlformats.org/officeDocument/2006/relationships/image" Target="../media/image358.gif"/><Relationship Id="rId25" Type="http://schemas.openxmlformats.org/officeDocument/2006/relationships/image" Target="../media/image366.png"/><Relationship Id="rId33" Type="http://schemas.openxmlformats.org/officeDocument/2006/relationships/image" Target="../media/image374.jpeg"/><Relationship Id="rId2" Type="http://schemas.openxmlformats.org/officeDocument/2006/relationships/image" Target="../media/image343.JPG"/><Relationship Id="rId16" Type="http://schemas.openxmlformats.org/officeDocument/2006/relationships/image" Target="../media/image357.png"/><Relationship Id="rId20" Type="http://schemas.openxmlformats.org/officeDocument/2006/relationships/image" Target="../media/image361.jpeg"/><Relationship Id="rId29" Type="http://schemas.openxmlformats.org/officeDocument/2006/relationships/image" Target="../media/image3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7.jpeg"/><Relationship Id="rId11" Type="http://schemas.openxmlformats.org/officeDocument/2006/relationships/image" Target="../media/image352.png"/><Relationship Id="rId24" Type="http://schemas.openxmlformats.org/officeDocument/2006/relationships/image" Target="../media/image365.png"/><Relationship Id="rId32" Type="http://schemas.openxmlformats.org/officeDocument/2006/relationships/image" Target="../media/image373.png"/><Relationship Id="rId37" Type="http://schemas.openxmlformats.org/officeDocument/2006/relationships/image" Target="../media/image378.png"/><Relationship Id="rId5" Type="http://schemas.openxmlformats.org/officeDocument/2006/relationships/image" Target="../media/image346.jpg"/><Relationship Id="rId15" Type="http://schemas.openxmlformats.org/officeDocument/2006/relationships/image" Target="../media/image356.png"/><Relationship Id="rId23" Type="http://schemas.openxmlformats.org/officeDocument/2006/relationships/image" Target="../media/image364.png"/><Relationship Id="rId28" Type="http://schemas.openxmlformats.org/officeDocument/2006/relationships/image" Target="../media/image369.png"/><Relationship Id="rId36" Type="http://schemas.openxmlformats.org/officeDocument/2006/relationships/image" Target="../media/image377.png"/><Relationship Id="rId10" Type="http://schemas.openxmlformats.org/officeDocument/2006/relationships/image" Target="../media/image351.PNG"/><Relationship Id="rId19" Type="http://schemas.openxmlformats.org/officeDocument/2006/relationships/image" Target="../media/image360.png"/><Relationship Id="rId31" Type="http://schemas.openxmlformats.org/officeDocument/2006/relationships/image" Target="../media/image372.png"/><Relationship Id="rId4" Type="http://schemas.openxmlformats.org/officeDocument/2006/relationships/image" Target="../media/image345.png"/><Relationship Id="rId9" Type="http://schemas.openxmlformats.org/officeDocument/2006/relationships/image" Target="../media/image350.png"/><Relationship Id="rId14" Type="http://schemas.openxmlformats.org/officeDocument/2006/relationships/image" Target="../media/image355.png"/><Relationship Id="rId22" Type="http://schemas.openxmlformats.org/officeDocument/2006/relationships/image" Target="../media/image363.png"/><Relationship Id="rId27" Type="http://schemas.openxmlformats.org/officeDocument/2006/relationships/image" Target="../media/image368.png"/><Relationship Id="rId30" Type="http://schemas.openxmlformats.org/officeDocument/2006/relationships/image" Target="../media/image371.jpeg"/><Relationship Id="rId35" Type="http://schemas.openxmlformats.org/officeDocument/2006/relationships/image" Target="../media/image376.png"/><Relationship Id="rId8" Type="http://schemas.openxmlformats.org/officeDocument/2006/relationships/image" Target="../media/image349.jpg"/><Relationship Id="rId3" Type="http://schemas.openxmlformats.org/officeDocument/2006/relationships/image" Target="../media/image3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gif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image" Target="../media/image9.png"/><Relationship Id="rId16" Type="http://schemas.openxmlformats.org/officeDocument/2006/relationships/image" Target="../media/image23.jpe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jpg"/><Relationship Id="rId31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jpeg"/><Relationship Id="rId21" Type="http://schemas.openxmlformats.org/officeDocument/2006/relationships/image" Target="../media/image58.png"/><Relationship Id="rId34" Type="http://schemas.openxmlformats.org/officeDocument/2006/relationships/image" Target="../media/image71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jpeg"/><Relationship Id="rId33" Type="http://schemas.openxmlformats.org/officeDocument/2006/relationships/image" Target="../media/image70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29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32" Type="http://schemas.openxmlformats.org/officeDocument/2006/relationships/image" Target="../media/image69.png"/><Relationship Id="rId37" Type="http://schemas.openxmlformats.org/officeDocument/2006/relationships/image" Target="../media/image74.png"/><Relationship Id="rId5" Type="http://schemas.openxmlformats.org/officeDocument/2006/relationships/image" Target="../media/image42.png"/><Relationship Id="rId15" Type="http://schemas.openxmlformats.org/officeDocument/2006/relationships/image" Target="../media/image52.jpeg"/><Relationship Id="rId23" Type="http://schemas.openxmlformats.org/officeDocument/2006/relationships/image" Target="../media/image60.png"/><Relationship Id="rId28" Type="http://schemas.openxmlformats.org/officeDocument/2006/relationships/image" Target="../media/image65.png"/><Relationship Id="rId36" Type="http://schemas.openxmlformats.org/officeDocument/2006/relationships/image" Target="../media/image73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31" Type="http://schemas.openxmlformats.org/officeDocument/2006/relationships/image" Target="../media/image68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Relationship Id="rId27" Type="http://schemas.openxmlformats.org/officeDocument/2006/relationships/image" Target="../media/image64.jpeg"/><Relationship Id="rId30" Type="http://schemas.openxmlformats.org/officeDocument/2006/relationships/image" Target="../media/image67.png"/><Relationship Id="rId35" Type="http://schemas.openxmlformats.org/officeDocument/2006/relationships/image" Target="../media/image72.png"/><Relationship Id="rId8" Type="http://schemas.openxmlformats.org/officeDocument/2006/relationships/image" Target="../media/image45.png"/><Relationship Id="rId3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26" Type="http://schemas.openxmlformats.org/officeDocument/2006/relationships/image" Target="../media/image97.png"/><Relationship Id="rId3" Type="http://schemas.openxmlformats.org/officeDocument/2006/relationships/image" Target="../media/image76.jpeg"/><Relationship Id="rId21" Type="http://schemas.openxmlformats.org/officeDocument/2006/relationships/image" Target="../media/image92.png"/><Relationship Id="rId7" Type="http://schemas.openxmlformats.org/officeDocument/2006/relationships/image" Target="../media/image79.png"/><Relationship Id="rId12" Type="http://schemas.openxmlformats.org/officeDocument/2006/relationships/image" Target="../media/image83.jpeg"/><Relationship Id="rId17" Type="http://schemas.openxmlformats.org/officeDocument/2006/relationships/image" Target="../media/image88.jpeg"/><Relationship Id="rId25" Type="http://schemas.openxmlformats.org/officeDocument/2006/relationships/image" Target="../media/image96.png"/><Relationship Id="rId2" Type="http://schemas.openxmlformats.org/officeDocument/2006/relationships/image" Target="../media/image75.png"/><Relationship Id="rId16" Type="http://schemas.openxmlformats.org/officeDocument/2006/relationships/image" Target="../media/image87.png"/><Relationship Id="rId20" Type="http://schemas.openxmlformats.org/officeDocument/2006/relationships/image" Target="../media/image91.jpeg"/><Relationship Id="rId29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2.jpeg"/><Relationship Id="rId24" Type="http://schemas.openxmlformats.org/officeDocument/2006/relationships/image" Target="../media/image95.jpeg"/><Relationship Id="rId5" Type="http://schemas.openxmlformats.org/officeDocument/2006/relationships/image" Target="../media/image77.png"/><Relationship Id="rId15" Type="http://schemas.openxmlformats.org/officeDocument/2006/relationships/image" Target="../media/image86.png"/><Relationship Id="rId23" Type="http://schemas.openxmlformats.org/officeDocument/2006/relationships/image" Target="../media/image94.png"/><Relationship Id="rId28" Type="http://schemas.openxmlformats.org/officeDocument/2006/relationships/image" Target="../media/image99.png"/><Relationship Id="rId10" Type="http://schemas.openxmlformats.org/officeDocument/2006/relationships/image" Target="../media/image26.jpg"/><Relationship Id="rId19" Type="http://schemas.openxmlformats.org/officeDocument/2006/relationships/image" Target="../media/image90.png"/><Relationship Id="rId4" Type="http://schemas.openxmlformats.org/officeDocument/2006/relationships/image" Target="../media/image30.png"/><Relationship Id="rId9" Type="http://schemas.openxmlformats.org/officeDocument/2006/relationships/image" Target="../media/image81.jpeg"/><Relationship Id="rId14" Type="http://schemas.openxmlformats.org/officeDocument/2006/relationships/image" Target="../media/image85.png"/><Relationship Id="rId22" Type="http://schemas.openxmlformats.org/officeDocument/2006/relationships/image" Target="../media/image93.png"/><Relationship Id="rId27" Type="http://schemas.openxmlformats.org/officeDocument/2006/relationships/image" Target="../media/image9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3" Type="http://schemas.openxmlformats.org/officeDocument/2006/relationships/image" Target="../media/image102.png"/><Relationship Id="rId21" Type="http://schemas.openxmlformats.org/officeDocument/2006/relationships/image" Target="../media/image120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270"/>
            <a:ext cx="6858000" cy="78836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41318" y="1506682"/>
            <a:ext cx="9940636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933449"/>
            <a:ext cx="6858000" cy="5683251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7957" y="1493480"/>
            <a:ext cx="68886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2AA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 многоразового использования</a:t>
            </a:r>
          </a:p>
          <a:p>
            <a:endParaRPr lang="ru-RU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8090" y="4745046"/>
            <a:ext cx="82464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E51B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Автор: Харунжина Олеся</a:t>
            </a:r>
            <a:endParaRPr lang="ru-RU" sz="2600" dirty="0">
              <a:solidFill>
                <a:srgbClr val="E51BC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57" y="5108177"/>
            <a:ext cx="6858000" cy="36478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99" y="2231079"/>
            <a:ext cx="6611257" cy="2431435"/>
          </a:xfrm>
          <a:prstGeom prst="rect">
            <a:avLst/>
          </a:prstGeom>
          <a:noFill/>
          <a:effectLst>
            <a:glow rad="228600">
              <a:srgbClr val="FFFF0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7600" b="1" dirty="0" smtClean="0">
                <a:ln w="28575">
                  <a:solidFill>
                    <a:srgbClr val="7030A0"/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ЛОГИКА,</a:t>
            </a:r>
          </a:p>
          <a:p>
            <a:pPr algn="ctr"/>
            <a:r>
              <a:rPr lang="ru-RU" sz="7600" b="1" dirty="0" smtClean="0">
                <a:ln w="28575">
                  <a:solidFill>
                    <a:srgbClr val="7030A0"/>
                  </a:solidFill>
                </a:ln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МЫШЛЕНИЕ</a:t>
            </a:r>
            <a:endParaRPr lang="ru-RU" sz="7600" b="1" dirty="0">
              <a:ln w="28575">
                <a:solidFill>
                  <a:srgbClr val="7030A0"/>
                </a:solidFill>
              </a:ln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341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180837"/>
              </p:ext>
            </p:extLst>
          </p:nvPr>
        </p:nvGraphicFramePr>
        <p:xfrm>
          <a:off x="168813" y="520507"/>
          <a:ext cx="6569612" cy="927060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569612">
                  <a:extLst>
                    <a:ext uri="{9D8B030D-6E8A-4147-A177-3AD203B41FA5}">
                      <a16:colId xmlns="" xmlns:a16="http://schemas.microsoft.com/office/drawing/2014/main" val="2189282924"/>
                    </a:ext>
                  </a:extLst>
                </a:gridCol>
              </a:tblGrid>
              <a:tr h="13243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83650399"/>
                  </a:ext>
                </a:extLst>
              </a:tr>
              <a:tr h="132437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99314901"/>
                  </a:ext>
                </a:extLst>
              </a:tr>
              <a:tr h="132437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34223738"/>
                  </a:ext>
                </a:extLst>
              </a:tr>
              <a:tr h="132437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550104279"/>
                  </a:ext>
                </a:extLst>
              </a:tr>
              <a:tr h="132437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97703891"/>
                  </a:ext>
                </a:extLst>
              </a:tr>
              <a:tr h="132437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7535006"/>
                  </a:ext>
                </a:extLst>
              </a:tr>
              <a:tr h="13243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2728736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3" y="567400"/>
            <a:ext cx="1289535" cy="12895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246" y="586549"/>
            <a:ext cx="1270782" cy="12707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028" y="501751"/>
            <a:ext cx="1336431" cy="13364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051" y="576776"/>
            <a:ext cx="1270781" cy="12707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7" y="2003848"/>
            <a:ext cx="1669934" cy="12141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561" y="1993549"/>
            <a:ext cx="1669934" cy="121418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89" y="1978684"/>
            <a:ext cx="1669934" cy="12141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605" y="1953522"/>
            <a:ext cx="1669934" cy="12141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61" y="3275221"/>
            <a:ext cx="1114490" cy="116092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749" y="3271197"/>
            <a:ext cx="1114490" cy="116092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99" y="3256332"/>
            <a:ext cx="1114490" cy="116092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310" y="3247757"/>
            <a:ext cx="1114490" cy="116092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969" y="3247757"/>
            <a:ext cx="1114490" cy="116092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43" y="3291004"/>
            <a:ext cx="934709" cy="111768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36" y="4520095"/>
            <a:ext cx="976760" cy="12177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184" y="4520310"/>
            <a:ext cx="976760" cy="12177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666" y="4491509"/>
            <a:ext cx="976760" cy="12177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084" y="4513208"/>
            <a:ext cx="976760" cy="12177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17" y="4498781"/>
            <a:ext cx="976760" cy="12177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37" y="5783415"/>
            <a:ext cx="1349311" cy="134931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12" y="5783414"/>
            <a:ext cx="1349311" cy="134931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28" y="5783414"/>
            <a:ext cx="1349311" cy="134931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773" y="5793596"/>
            <a:ext cx="1349311" cy="134931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201" y="5770745"/>
            <a:ext cx="1349311" cy="134931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470" y="5875548"/>
            <a:ext cx="1077581" cy="125717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55" y="7185231"/>
            <a:ext cx="1276686" cy="127668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6" y="7171458"/>
            <a:ext cx="1276686" cy="127668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368" y="7144488"/>
            <a:ext cx="1276686" cy="127668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406" y="7172464"/>
            <a:ext cx="1276686" cy="127668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268" y="7158261"/>
            <a:ext cx="1276686" cy="127668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865" y="7185231"/>
            <a:ext cx="1276686" cy="127668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707" y="7105721"/>
            <a:ext cx="1025640" cy="131545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3" y="8499191"/>
            <a:ext cx="885305" cy="122710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417" y="8492592"/>
            <a:ext cx="885305" cy="122710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61544" y="8554996"/>
            <a:ext cx="840283" cy="1164696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648" y="8499191"/>
            <a:ext cx="885305" cy="1227100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311" y="8499191"/>
            <a:ext cx="885305" cy="122710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997" y="8527077"/>
            <a:ext cx="885305" cy="122710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858" y="4477127"/>
            <a:ext cx="1318269" cy="1318269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41" y="4497459"/>
            <a:ext cx="976760" cy="1217700"/>
          </a:xfrm>
          <a:prstGeom prst="rect">
            <a:avLst/>
          </a:prstGeom>
        </p:spPr>
      </p:pic>
      <p:sp>
        <p:nvSpPr>
          <p:cNvPr id="47" name="Прямоугольник 46"/>
          <p:cNvSpPr/>
          <p:nvPr/>
        </p:nvSpPr>
        <p:spPr>
          <a:xfrm>
            <a:off x="154752" y="-69004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обведи лишнюю картинку в каждом ряду.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4897" y="576776"/>
            <a:ext cx="1206843" cy="120684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64127" flipH="1">
            <a:off x="5319716" y="2007596"/>
            <a:ext cx="1535311" cy="1116299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069" y="8564011"/>
            <a:ext cx="885305" cy="12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58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87"/>
          <a:stretch/>
        </p:blipFill>
        <p:spPr>
          <a:xfrm>
            <a:off x="307706" y="436625"/>
            <a:ext cx="930698" cy="22684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7"/>
          <a:stretch/>
        </p:blipFill>
        <p:spPr>
          <a:xfrm>
            <a:off x="213762" y="5045082"/>
            <a:ext cx="797757" cy="22591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67"/>
          <a:stretch/>
        </p:blipFill>
        <p:spPr>
          <a:xfrm>
            <a:off x="5375650" y="5090315"/>
            <a:ext cx="846947" cy="21844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44"/>
          <a:stretch/>
        </p:blipFill>
        <p:spPr>
          <a:xfrm>
            <a:off x="4994646" y="351690"/>
            <a:ext cx="887994" cy="22879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41"/>
          <a:stretch/>
        </p:blipFill>
        <p:spPr>
          <a:xfrm>
            <a:off x="3410923" y="5046790"/>
            <a:ext cx="1050243" cy="23783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3"/>
          <a:stretch/>
        </p:blipFill>
        <p:spPr>
          <a:xfrm>
            <a:off x="1418416" y="4956197"/>
            <a:ext cx="1263484" cy="24369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5"/>
          <a:stretch/>
        </p:blipFill>
        <p:spPr>
          <a:xfrm>
            <a:off x="1983187" y="409208"/>
            <a:ext cx="734115" cy="23232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50"/>
          <a:stretch/>
        </p:blipFill>
        <p:spPr>
          <a:xfrm>
            <a:off x="3054831" y="334036"/>
            <a:ext cx="1235229" cy="23153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6"/>
          <a:stretch/>
        </p:blipFill>
        <p:spPr>
          <a:xfrm>
            <a:off x="2197730" y="2751988"/>
            <a:ext cx="791306" cy="226841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6"/>
          <a:stretch/>
        </p:blipFill>
        <p:spPr>
          <a:xfrm>
            <a:off x="5624781" y="2688010"/>
            <a:ext cx="729077" cy="23232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5"/>
          <a:stretch/>
        </p:blipFill>
        <p:spPr>
          <a:xfrm>
            <a:off x="583393" y="2677638"/>
            <a:ext cx="1061908" cy="23153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96"/>
          <a:stretch/>
        </p:blipFill>
        <p:spPr>
          <a:xfrm>
            <a:off x="3895240" y="2802369"/>
            <a:ext cx="967154" cy="228794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6"/>
          <a:stretch/>
        </p:blipFill>
        <p:spPr>
          <a:xfrm>
            <a:off x="3956787" y="7494934"/>
            <a:ext cx="844060" cy="225916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6"/>
          <a:stretch/>
        </p:blipFill>
        <p:spPr>
          <a:xfrm>
            <a:off x="5773580" y="7353800"/>
            <a:ext cx="1160556" cy="243693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5"/>
          <a:stretch/>
        </p:blipFill>
        <p:spPr>
          <a:xfrm>
            <a:off x="505340" y="7375778"/>
            <a:ext cx="1321042" cy="23783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5"/>
          <a:stretch/>
        </p:blipFill>
        <p:spPr>
          <a:xfrm>
            <a:off x="2186869" y="7550638"/>
            <a:ext cx="791307" cy="2184431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54752" y="-69004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половинки.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2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036"/>
            <a:ext cx="6858000" cy="53888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948" y="2394502"/>
            <a:ext cx="1315193" cy="16186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695" y="2349500"/>
            <a:ext cx="1519305" cy="11147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368" y="1676488"/>
            <a:ext cx="1059156" cy="1951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582" y="1799071"/>
            <a:ext cx="978621" cy="20746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487" y="3413788"/>
            <a:ext cx="1352923" cy="13529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638" y="2553993"/>
            <a:ext cx="1342934" cy="15548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948" y="1204457"/>
            <a:ext cx="1010154" cy="8094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879" y="4815644"/>
            <a:ext cx="1050023" cy="10500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51" y="4347248"/>
            <a:ext cx="1301502" cy="15184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77" y="3791629"/>
            <a:ext cx="1875560" cy="13520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55233" y="5088767"/>
            <a:ext cx="886204" cy="73850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82" y="3963021"/>
            <a:ext cx="2370911" cy="157428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032" y="1284105"/>
            <a:ext cx="1244092" cy="10653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270" y="780592"/>
            <a:ext cx="1010154" cy="80943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8861" y="5972839"/>
            <a:ext cx="1315193" cy="161869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038" y="5982316"/>
            <a:ext cx="1301502" cy="15184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59" y="5970326"/>
            <a:ext cx="1342934" cy="155485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648" y="6086038"/>
            <a:ext cx="1244092" cy="10653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96309" y="7359590"/>
            <a:ext cx="1010154" cy="80943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30" y="7852800"/>
            <a:ext cx="978621" cy="20746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725" y="7914403"/>
            <a:ext cx="1059156" cy="195147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736" y="7114138"/>
            <a:ext cx="1519305" cy="111479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12" y="8315622"/>
            <a:ext cx="2370911" cy="157428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69" y="8390371"/>
            <a:ext cx="1875560" cy="135208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6" y="8497099"/>
            <a:ext cx="1352923" cy="135292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81587" y="7395056"/>
            <a:ext cx="886204" cy="73850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" y="7401844"/>
            <a:ext cx="1050023" cy="105002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868" y="6054496"/>
            <a:ext cx="1010154" cy="809437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82722" y="33173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животных, птичек и насекомых на картинке.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052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71" y="537660"/>
            <a:ext cx="732604" cy="11336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4" y="1599998"/>
            <a:ext cx="1066919" cy="14680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97" y="1152647"/>
            <a:ext cx="1340400" cy="1361974"/>
          </a:xfrm>
          <a:prstGeom prst="rect">
            <a:avLst/>
          </a:prstGeom>
        </p:spPr>
      </p:pic>
      <p:sp>
        <p:nvSpPr>
          <p:cNvPr id="5" name="Полилиния 4"/>
          <p:cNvSpPr/>
          <p:nvPr/>
        </p:nvSpPr>
        <p:spPr>
          <a:xfrm>
            <a:off x="66674" y="471336"/>
            <a:ext cx="1876426" cy="2724596"/>
          </a:xfrm>
          <a:custGeom>
            <a:avLst/>
            <a:gdLst>
              <a:gd name="connsiteX0" fmla="*/ 555294 w 1957926"/>
              <a:gd name="connsiteY0" fmla="*/ 10092 h 2915663"/>
              <a:gd name="connsiteX1" fmla="*/ 755319 w 1957926"/>
              <a:gd name="connsiteY1" fmla="*/ 67242 h 2915663"/>
              <a:gd name="connsiteX2" fmla="*/ 831519 w 1957926"/>
              <a:gd name="connsiteY2" fmla="*/ 362517 h 2915663"/>
              <a:gd name="connsiteX3" fmla="*/ 945819 w 1957926"/>
              <a:gd name="connsiteY3" fmla="*/ 524442 h 2915663"/>
              <a:gd name="connsiteX4" fmla="*/ 1393494 w 1957926"/>
              <a:gd name="connsiteY4" fmla="*/ 581592 h 2915663"/>
              <a:gd name="connsiteX5" fmla="*/ 1717344 w 1957926"/>
              <a:gd name="connsiteY5" fmla="*/ 733992 h 2915663"/>
              <a:gd name="connsiteX6" fmla="*/ 1898319 w 1957926"/>
              <a:gd name="connsiteY6" fmla="*/ 972117 h 2915663"/>
              <a:gd name="connsiteX7" fmla="*/ 1945944 w 1957926"/>
              <a:gd name="connsiteY7" fmla="*/ 1591242 h 2915663"/>
              <a:gd name="connsiteX8" fmla="*/ 1698294 w 1957926"/>
              <a:gd name="connsiteY8" fmla="*/ 2277042 h 2915663"/>
              <a:gd name="connsiteX9" fmla="*/ 1317294 w 1957926"/>
              <a:gd name="connsiteY9" fmla="*/ 2324667 h 2915663"/>
              <a:gd name="connsiteX10" fmla="*/ 1136319 w 1957926"/>
              <a:gd name="connsiteY10" fmla="*/ 2324667 h 2915663"/>
              <a:gd name="connsiteX11" fmla="*/ 1022019 w 1957926"/>
              <a:gd name="connsiteY11" fmla="*/ 2438967 h 2915663"/>
              <a:gd name="connsiteX12" fmla="*/ 993444 w 1957926"/>
              <a:gd name="connsiteY12" fmla="*/ 2667567 h 2915663"/>
              <a:gd name="connsiteX13" fmla="*/ 783894 w 1957926"/>
              <a:gd name="connsiteY13" fmla="*/ 2858067 h 2915663"/>
              <a:gd name="connsiteX14" fmla="*/ 450519 w 1957926"/>
              <a:gd name="connsiteY14" fmla="*/ 2915217 h 2915663"/>
              <a:gd name="connsiteX15" fmla="*/ 164769 w 1957926"/>
              <a:gd name="connsiteY15" fmla="*/ 2867592 h 2915663"/>
              <a:gd name="connsiteX16" fmla="*/ 88569 w 1957926"/>
              <a:gd name="connsiteY16" fmla="*/ 2619942 h 2915663"/>
              <a:gd name="connsiteX17" fmla="*/ 69519 w 1957926"/>
              <a:gd name="connsiteY17" fmla="*/ 2248467 h 2915663"/>
              <a:gd name="connsiteX18" fmla="*/ 12369 w 1957926"/>
              <a:gd name="connsiteY18" fmla="*/ 1953192 h 2915663"/>
              <a:gd name="connsiteX19" fmla="*/ 2844 w 1957926"/>
              <a:gd name="connsiteY19" fmla="*/ 1696017 h 2915663"/>
              <a:gd name="connsiteX20" fmla="*/ 50469 w 1957926"/>
              <a:gd name="connsiteY20" fmla="*/ 1448367 h 2915663"/>
              <a:gd name="connsiteX21" fmla="*/ 88569 w 1957926"/>
              <a:gd name="connsiteY21" fmla="*/ 1172142 h 2915663"/>
              <a:gd name="connsiteX22" fmla="*/ 98094 w 1957926"/>
              <a:gd name="connsiteY22" fmla="*/ 905442 h 2915663"/>
              <a:gd name="connsiteX23" fmla="*/ 136194 w 1957926"/>
              <a:gd name="connsiteY23" fmla="*/ 648267 h 2915663"/>
              <a:gd name="connsiteX24" fmla="*/ 136194 w 1957926"/>
              <a:gd name="connsiteY24" fmla="*/ 457767 h 2915663"/>
              <a:gd name="connsiteX25" fmla="*/ 260019 w 1957926"/>
              <a:gd name="connsiteY25" fmla="*/ 219642 h 2915663"/>
              <a:gd name="connsiteX26" fmla="*/ 555294 w 1957926"/>
              <a:gd name="connsiteY26" fmla="*/ 10092 h 291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957926" h="2915663">
                <a:moveTo>
                  <a:pt x="555294" y="10092"/>
                </a:moveTo>
                <a:cubicBezTo>
                  <a:pt x="637844" y="-15308"/>
                  <a:pt x="709282" y="8505"/>
                  <a:pt x="755319" y="67242"/>
                </a:cubicBezTo>
                <a:cubicBezTo>
                  <a:pt x="801356" y="125979"/>
                  <a:pt x="799769" y="286317"/>
                  <a:pt x="831519" y="362517"/>
                </a:cubicBezTo>
                <a:cubicBezTo>
                  <a:pt x="863269" y="438717"/>
                  <a:pt x="852157" y="487930"/>
                  <a:pt x="945819" y="524442"/>
                </a:cubicBezTo>
                <a:cubicBezTo>
                  <a:pt x="1039481" y="560954"/>
                  <a:pt x="1264907" y="546667"/>
                  <a:pt x="1393494" y="581592"/>
                </a:cubicBezTo>
                <a:cubicBezTo>
                  <a:pt x="1522081" y="616517"/>
                  <a:pt x="1633207" y="668905"/>
                  <a:pt x="1717344" y="733992"/>
                </a:cubicBezTo>
                <a:cubicBezTo>
                  <a:pt x="1801482" y="799080"/>
                  <a:pt x="1860219" y="829242"/>
                  <a:pt x="1898319" y="972117"/>
                </a:cubicBezTo>
                <a:cubicBezTo>
                  <a:pt x="1936419" y="1114992"/>
                  <a:pt x="1979282" y="1373754"/>
                  <a:pt x="1945944" y="1591242"/>
                </a:cubicBezTo>
                <a:cubicBezTo>
                  <a:pt x="1912606" y="1808730"/>
                  <a:pt x="1803069" y="2154805"/>
                  <a:pt x="1698294" y="2277042"/>
                </a:cubicBezTo>
                <a:cubicBezTo>
                  <a:pt x="1593519" y="2399280"/>
                  <a:pt x="1410957" y="2316730"/>
                  <a:pt x="1317294" y="2324667"/>
                </a:cubicBezTo>
                <a:cubicBezTo>
                  <a:pt x="1223632" y="2332605"/>
                  <a:pt x="1185532" y="2305617"/>
                  <a:pt x="1136319" y="2324667"/>
                </a:cubicBezTo>
                <a:cubicBezTo>
                  <a:pt x="1087107" y="2343717"/>
                  <a:pt x="1045831" y="2381817"/>
                  <a:pt x="1022019" y="2438967"/>
                </a:cubicBezTo>
                <a:cubicBezTo>
                  <a:pt x="998207" y="2496117"/>
                  <a:pt x="1033131" y="2597717"/>
                  <a:pt x="993444" y="2667567"/>
                </a:cubicBezTo>
                <a:cubicBezTo>
                  <a:pt x="953757" y="2737417"/>
                  <a:pt x="874381" y="2816792"/>
                  <a:pt x="783894" y="2858067"/>
                </a:cubicBezTo>
                <a:cubicBezTo>
                  <a:pt x="693407" y="2899342"/>
                  <a:pt x="553706" y="2913630"/>
                  <a:pt x="450519" y="2915217"/>
                </a:cubicBezTo>
                <a:cubicBezTo>
                  <a:pt x="347332" y="2916804"/>
                  <a:pt x="225094" y="2916804"/>
                  <a:pt x="164769" y="2867592"/>
                </a:cubicBezTo>
                <a:cubicBezTo>
                  <a:pt x="104444" y="2818380"/>
                  <a:pt x="104444" y="2723129"/>
                  <a:pt x="88569" y="2619942"/>
                </a:cubicBezTo>
                <a:cubicBezTo>
                  <a:pt x="72694" y="2516755"/>
                  <a:pt x="82219" y="2359592"/>
                  <a:pt x="69519" y="2248467"/>
                </a:cubicBezTo>
                <a:cubicBezTo>
                  <a:pt x="56819" y="2137342"/>
                  <a:pt x="23481" y="2045267"/>
                  <a:pt x="12369" y="1953192"/>
                </a:cubicBezTo>
                <a:cubicBezTo>
                  <a:pt x="1257" y="1861117"/>
                  <a:pt x="-3506" y="1780154"/>
                  <a:pt x="2844" y="1696017"/>
                </a:cubicBezTo>
                <a:cubicBezTo>
                  <a:pt x="9194" y="1611880"/>
                  <a:pt x="36181" y="1535680"/>
                  <a:pt x="50469" y="1448367"/>
                </a:cubicBezTo>
                <a:cubicBezTo>
                  <a:pt x="64756" y="1361055"/>
                  <a:pt x="80631" y="1262630"/>
                  <a:pt x="88569" y="1172142"/>
                </a:cubicBezTo>
                <a:cubicBezTo>
                  <a:pt x="96506" y="1081655"/>
                  <a:pt x="90156" y="992755"/>
                  <a:pt x="98094" y="905442"/>
                </a:cubicBezTo>
                <a:cubicBezTo>
                  <a:pt x="106032" y="818129"/>
                  <a:pt x="129844" y="722879"/>
                  <a:pt x="136194" y="648267"/>
                </a:cubicBezTo>
                <a:cubicBezTo>
                  <a:pt x="142544" y="573655"/>
                  <a:pt x="115557" y="529204"/>
                  <a:pt x="136194" y="457767"/>
                </a:cubicBezTo>
                <a:cubicBezTo>
                  <a:pt x="156831" y="386330"/>
                  <a:pt x="191757" y="292667"/>
                  <a:pt x="260019" y="219642"/>
                </a:cubicBezTo>
                <a:cubicBezTo>
                  <a:pt x="328281" y="146617"/>
                  <a:pt x="472744" y="35492"/>
                  <a:pt x="555294" y="10092"/>
                </a:cubicBezTo>
                <a:close/>
              </a:path>
            </a:pathLst>
          </a:custGeom>
          <a:noFill/>
          <a:ln w="38100">
            <a:solidFill>
              <a:srgbClr val="00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95" y="7917350"/>
            <a:ext cx="732604" cy="11336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825" y="5528145"/>
            <a:ext cx="732604" cy="11336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891" y="545329"/>
            <a:ext cx="732604" cy="11336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84" y="4131103"/>
            <a:ext cx="732604" cy="11336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43" y="1678953"/>
            <a:ext cx="1066919" cy="14680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340" y="7157463"/>
            <a:ext cx="1066919" cy="14680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75" y="5287728"/>
            <a:ext cx="1066919" cy="14680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450" y="8437936"/>
            <a:ext cx="1066919" cy="14680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" y="7089610"/>
            <a:ext cx="1340400" cy="13619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757" y="7970512"/>
            <a:ext cx="1303262" cy="132423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812" y="974769"/>
            <a:ext cx="1340400" cy="136197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3" y="8417794"/>
            <a:ext cx="1066919" cy="14680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227" y="8451584"/>
            <a:ext cx="1066919" cy="146806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472" y="3943441"/>
            <a:ext cx="1066919" cy="146806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426" y="1643556"/>
            <a:ext cx="1066919" cy="146806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754" y="4613603"/>
            <a:ext cx="1340400" cy="136197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84" y="7284170"/>
            <a:ext cx="732604" cy="113362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065" y="537660"/>
            <a:ext cx="732604" cy="113362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939" y="4044781"/>
            <a:ext cx="732604" cy="113362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191" y="7221641"/>
            <a:ext cx="732604" cy="113362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700" y="547637"/>
            <a:ext cx="732604" cy="113362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465" y="3312163"/>
            <a:ext cx="983502" cy="99933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041" y="7917350"/>
            <a:ext cx="1340400" cy="136197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691" y="4625872"/>
            <a:ext cx="1340400" cy="136197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668" y="4625872"/>
            <a:ext cx="1340400" cy="136197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98" y="4598142"/>
            <a:ext cx="1340400" cy="1361974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9" y="1152647"/>
            <a:ext cx="1340400" cy="1361974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924" y="2731192"/>
            <a:ext cx="853717" cy="117470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795" y="3130062"/>
            <a:ext cx="908316" cy="124982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108" y="3224826"/>
            <a:ext cx="856864" cy="117903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562" y="5178405"/>
            <a:ext cx="1066919" cy="146806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481" y="1718961"/>
            <a:ext cx="1066919" cy="1468064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481" y="8678886"/>
            <a:ext cx="732604" cy="113362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2" y="2770205"/>
            <a:ext cx="550252" cy="851454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05" y="3360881"/>
            <a:ext cx="581674" cy="900076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134" y="6791805"/>
            <a:ext cx="550252" cy="85145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532" y="6278280"/>
            <a:ext cx="550252" cy="85145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494" y="6645960"/>
            <a:ext cx="853717" cy="117470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418" y="6617252"/>
            <a:ext cx="853717" cy="117470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795" y="6176764"/>
            <a:ext cx="721165" cy="992311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45" y="6066510"/>
            <a:ext cx="721165" cy="992311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20" y="5987846"/>
            <a:ext cx="721165" cy="992311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24" y="2898505"/>
            <a:ext cx="550252" cy="851454"/>
          </a:xfrm>
          <a:prstGeom prst="rect">
            <a:avLst/>
          </a:prstGeom>
        </p:spPr>
      </p:pic>
      <p:sp>
        <p:nvSpPr>
          <p:cNvPr id="51" name="Прямоугольник 50"/>
          <p:cNvSpPr/>
          <p:nvPr/>
        </p:nvSpPr>
        <p:spPr>
          <a:xfrm>
            <a:off x="154752" y="-69004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обведи по образцу.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277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114" y="2177434"/>
            <a:ext cx="1236086" cy="11802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536" y="529348"/>
            <a:ext cx="829821" cy="12972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93" y="446534"/>
            <a:ext cx="926551" cy="14485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67" y="648055"/>
            <a:ext cx="744977" cy="1164647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90234" y="430515"/>
            <a:ext cx="3319716" cy="3017535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80712" y="430515"/>
            <a:ext cx="3319716" cy="3017535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027" y="2179493"/>
            <a:ext cx="1110095" cy="11100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41" y="2310245"/>
            <a:ext cx="979343" cy="9793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884" y="2538845"/>
            <a:ext cx="750743" cy="750743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90234" y="6810056"/>
            <a:ext cx="3319716" cy="3017535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0234" y="3620285"/>
            <a:ext cx="3319716" cy="3017535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80712" y="6810055"/>
            <a:ext cx="3319716" cy="3017535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81134" y="3620285"/>
            <a:ext cx="3319716" cy="3017535"/>
          </a:xfrm>
          <a:prstGeom prst="roundRect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916" y="3637442"/>
            <a:ext cx="2107514" cy="139939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67" y="3719898"/>
            <a:ext cx="1849052" cy="122777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797" y="3924775"/>
            <a:ext cx="1391323" cy="92383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896" y="3666232"/>
            <a:ext cx="1070565" cy="134181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600" y="3829644"/>
            <a:ext cx="892018" cy="111802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240" y="4009947"/>
            <a:ext cx="705246" cy="88393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705" y="6828629"/>
            <a:ext cx="1184934" cy="137192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54" y="7175784"/>
            <a:ext cx="754481" cy="87354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320" y="7103125"/>
            <a:ext cx="879993" cy="101885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715" y="6896720"/>
            <a:ext cx="1303829" cy="130382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466" y="7121406"/>
            <a:ext cx="982295" cy="98229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82" y="6981194"/>
            <a:ext cx="1140790" cy="114079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671" y="458843"/>
            <a:ext cx="1318984" cy="136779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050" y="796226"/>
            <a:ext cx="824499" cy="85501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549" y="566960"/>
            <a:ext cx="1110465" cy="115155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658" y="8624076"/>
            <a:ext cx="922694" cy="1203514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177" y="8757591"/>
            <a:ext cx="808883" cy="105506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67" y="8848578"/>
            <a:ext cx="669368" cy="873089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4919">
            <a:off x="4477514" y="8588361"/>
            <a:ext cx="1330034" cy="1080361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4919">
            <a:off x="5759269" y="8884815"/>
            <a:ext cx="930739" cy="75602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4919">
            <a:off x="3541703" y="8752824"/>
            <a:ext cx="1121591" cy="911047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6436">
            <a:off x="3698463" y="5715160"/>
            <a:ext cx="1092585" cy="704491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6436">
            <a:off x="4901523" y="5904551"/>
            <a:ext cx="787456" cy="50774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6436">
            <a:off x="5755070" y="5806771"/>
            <a:ext cx="965952" cy="622839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00" y="5768995"/>
            <a:ext cx="954177" cy="77885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789" y="5890591"/>
            <a:ext cx="755920" cy="61702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23" y="5933582"/>
            <a:ext cx="650583" cy="53104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053" y="2401187"/>
            <a:ext cx="1006742" cy="961276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524" y="2589279"/>
            <a:ext cx="722937" cy="690288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57661" y="-106296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 линиями по размерам.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430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078166"/>
              </p:ext>
            </p:extLst>
          </p:nvPr>
        </p:nvGraphicFramePr>
        <p:xfrm>
          <a:off x="171450" y="666751"/>
          <a:ext cx="6553200" cy="908684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76400">
                  <a:extLst>
                    <a:ext uri="{9D8B030D-6E8A-4147-A177-3AD203B41FA5}">
                      <a16:colId xmlns="" xmlns:a16="http://schemas.microsoft.com/office/drawing/2014/main" val="301173493"/>
                    </a:ext>
                  </a:extLst>
                </a:gridCol>
                <a:gridCol w="4876800">
                  <a:extLst>
                    <a:ext uri="{9D8B030D-6E8A-4147-A177-3AD203B41FA5}">
                      <a16:colId xmlns="" xmlns:a16="http://schemas.microsoft.com/office/drawing/2014/main" val="1564085679"/>
                    </a:ext>
                  </a:extLst>
                </a:gridCol>
              </a:tblGrid>
              <a:tr h="12981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4883442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306889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9126497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3242999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13412968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96504767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3087595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43754" y="6618"/>
            <a:ext cx="46672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Чья тень изображена на картинке.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56" y="7328555"/>
            <a:ext cx="1324075" cy="8639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458" y="7319496"/>
            <a:ext cx="1409349" cy="91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96" y="2053979"/>
            <a:ext cx="1524003" cy="11430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194" y="2053979"/>
            <a:ext cx="1524003" cy="11430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56" y="4714753"/>
            <a:ext cx="1333500" cy="9593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060" y="4673401"/>
            <a:ext cx="1305882" cy="10420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5" y="5998724"/>
            <a:ext cx="1274853" cy="10878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5" y="744424"/>
            <a:ext cx="1179471" cy="11706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569" y="703046"/>
            <a:ext cx="1203923" cy="119489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96" y="3381596"/>
            <a:ext cx="1512812" cy="10085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66" y="3399628"/>
            <a:ext cx="1562100" cy="10414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42" y="8486224"/>
            <a:ext cx="1150978" cy="119356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421" y="8511111"/>
            <a:ext cx="1126979" cy="116868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3437" y="680107"/>
            <a:ext cx="1311567" cy="124336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95972" y="4608341"/>
            <a:ext cx="824916" cy="117217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170" y="2054009"/>
            <a:ext cx="1302585" cy="110980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546" y="728939"/>
            <a:ext cx="631260" cy="11690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542" y="3222394"/>
            <a:ext cx="1452789" cy="134988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6930" y="1998617"/>
            <a:ext cx="632407" cy="11651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509" y="691785"/>
            <a:ext cx="972289" cy="119666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123" y="4633795"/>
            <a:ext cx="932143" cy="113828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755" y="5907524"/>
            <a:ext cx="930491" cy="116624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743" y="8510097"/>
            <a:ext cx="1359099" cy="114407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150" y="7210365"/>
            <a:ext cx="1216819" cy="115597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285" y="5947831"/>
            <a:ext cx="1136795" cy="113679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150" y="2016829"/>
            <a:ext cx="1199116" cy="119911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374" y="8523413"/>
            <a:ext cx="987797" cy="114669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821" y="5838569"/>
            <a:ext cx="1102530" cy="127651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397" y="4633149"/>
            <a:ext cx="1262086" cy="126208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90" y="3295184"/>
            <a:ext cx="1161189" cy="127373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98" y="3351755"/>
            <a:ext cx="1173772" cy="117377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72" y="7164164"/>
            <a:ext cx="842198" cy="124838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807" y="7197911"/>
            <a:ext cx="1189059" cy="118905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6052" y="8523413"/>
            <a:ext cx="911112" cy="11653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45" y="5954280"/>
            <a:ext cx="1326936" cy="113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67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03" y="629848"/>
            <a:ext cx="6006905" cy="35445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3" y="8322603"/>
            <a:ext cx="1431997" cy="1355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176" y="8391215"/>
            <a:ext cx="1410983" cy="13357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687" y="5074928"/>
            <a:ext cx="1338062" cy="12648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98" y="4978454"/>
            <a:ext cx="1438057" cy="13613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77" y="4830088"/>
            <a:ext cx="1394519" cy="14183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230" y="4888483"/>
            <a:ext cx="1426898" cy="14513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031" y="6666541"/>
            <a:ext cx="1336782" cy="13596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512" y="6546676"/>
            <a:ext cx="1454628" cy="14795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418" y="6666541"/>
            <a:ext cx="1446461" cy="13596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033" y="8421510"/>
            <a:ext cx="1336934" cy="125671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237" y="8439936"/>
            <a:ext cx="1317331" cy="123829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16" y="6666541"/>
            <a:ext cx="1318944" cy="123980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7661" y="-10067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к каждому карандашу картинку по цвету.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637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031" y="5442629"/>
            <a:ext cx="1381422" cy="199723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8" y="650630"/>
            <a:ext cx="1203402" cy="16245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462" y="2846626"/>
            <a:ext cx="883778" cy="17242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1373" y="2668170"/>
            <a:ext cx="849891" cy="1990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553" y="4237327"/>
            <a:ext cx="1286151" cy="19464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034" y="3958059"/>
            <a:ext cx="964406" cy="2057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70" y="603443"/>
            <a:ext cx="870458" cy="18698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156" y="659127"/>
            <a:ext cx="801248" cy="18141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15" y="1499722"/>
            <a:ext cx="1158474" cy="18991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445" y="1550344"/>
            <a:ext cx="1209431" cy="181414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91625" y="6801422"/>
            <a:ext cx="793937" cy="190353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133" y="2851284"/>
            <a:ext cx="1203402" cy="16245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85" y="7949990"/>
            <a:ext cx="1158474" cy="18991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948" y="6801422"/>
            <a:ext cx="801248" cy="181414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8" y="7949990"/>
            <a:ext cx="1209431" cy="181414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801" y="6801422"/>
            <a:ext cx="870458" cy="186983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6322" y="1418231"/>
            <a:ext cx="793937" cy="190353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9020" y="5449044"/>
            <a:ext cx="849891" cy="199082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889" y="7901937"/>
            <a:ext cx="1286151" cy="194644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187" y="4001511"/>
            <a:ext cx="964406" cy="20574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74" y="5566221"/>
            <a:ext cx="883778" cy="1724239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082196" y="6015459"/>
            <a:ext cx="234937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485772" y="5969740"/>
            <a:ext cx="234937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54752" y="-69004"/>
            <a:ext cx="68003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к каждой девочке пару, соедини их линией. Обведи кружочком девочку , которая осталась без пары.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072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41" y="2008013"/>
            <a:ext cx="1154240" cy="12350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820" y="8396963"/>
            <a:ext cx="1402493" cy="14024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89" y="7254011"/>
            <a:ext cx="1028939" cy="12162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730" y="2082099"/>
            <a:ext cx="1570270" cy="10320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3" y="5950212"/>
            <a:ext cx="1281451" cy="11906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385" y="689762"/>
            <a:ext cx="891570" cy="116251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89" y="3258397"/>
            <a:ext cx="1123601" cy="128819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0" y="658806"/>
            <a:ext cx="1406326" cy="13327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621" y="5933882"/>
            <a:ext cx="1201180" cy="120118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908" y="4538648"/>
            <a:ext cx="896092" cy="134548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7962" y="4571711"/>
            <a:ext cx="1294803" cy="129480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643" y="7224592"/>
            <a:ext cx="1208848" cy="120884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49" y="8524529"/>
            <a:ext cx="1341485" cy="123844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186" y="3186179"/>
            <a:ext cx="1924050" cy="1443038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154752" y="-69004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соедини маму и малыша.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4262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138" y="4457150"/>
            <a:ext cx="1400141" cy="140014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95" y="4562436"/>
            <a:ext cx="1207540" cy="127377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560207"/>
              </p:ext>
            </p:extLst>
          </p:nvPr>
        </p:nvGraphicFramePr>
        <p:xfrm>
          <a:off x="126609" y="675249"/>
          <a:ext cx="6583680" cy="908772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583680">
                  <a:extLst>
                    <a:ext uri="{9D8B030D-6E8A-4147-A177-3AD203B41FA5}">
                      <a16:colId xmlns="" xmlns:a16="http://schemas.microsoft.com/office/drawing/2014/main" val="2196056778"/>
                    </a:ext>
                  </a:extLst>
                </a:gridCol>
              </a:tblGrid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76618342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99988127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5784565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0284354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17220812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70872014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96109094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56" y="815925"/>
            <a:ext cx="1299317" cy="1056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807" y="771952"/>
            <a:ext cx="1189066" cy="1079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5808" y="793937"/>
            <a:ext cx="1100880" cy="1100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72" y="752212"/>
            <a:ext cx="1089054" cy="10994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675" y="841696"/>
            <a:ext cx="1064078" cy="1005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7896" y="752212"/>
            <a:ext cx="608213" cy="11206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73" y="2104506"/>
            <a:ext cx="1063173" cy="10541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957" y="2068583"/>
            <a:ext cx="500916" cy="10935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109" y="2108320"/>
            <a:ext cx="1103879" cy="108588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62" y="2093965"/>
            <a:ext cx="950430" cy="10752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95" y="1894817"/>
            <a:ext cx="1397620" cy="139762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525" y="2068583"/>
            <a:ext cx="742586" cy="11451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61" y="2010226"/>
            <a:ext cx="956588" cy="11681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53" y="3314422"/>
            <a:ext cx="1086682" cy="126911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899" y="3308791"/>
            <a:ext cx="890295" cy="1208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46" y="3353997"/>
            <a:ext cx="1139394" cy="11468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451" y="3314422"/>
            <a:ext cx="562598" cy="115331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77604">
            <a:off x="2889769" y="3540893"/>
            <a:ext cx="1198967" cy="77308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048" y="3338408"/>
            <a:ext cx="873222" cy="110534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873" y="3458468"/>
            <a:ext cx="1200135" cy="106572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740" y="4570942"/>
            <a:ext cx="873222" cy="1235054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143" y="4616413"/>
            <a:ext cx="1282217" cy="117730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306" y="4608731"/>
            <a:ext cx="832690" cy="118499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95" y="4616413"/>
            <a:ext cx="1011215" cy="111882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595" y="4715619"/>
            <a:ext cx="1052993" cy="105299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5853538"/>
            <a:ext cx="1134626" cy="135519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53" y="5869087"/>
            <a:ext cx="1385590" cy="1385590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613" y="5859961"/>
            <a:ext cx="1338350" cy="133835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602" y="5810692"/>
            <a:ext cx="1436887" cy="143688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890" y="5882018"/>
            <a:ext cx="779118" cy="126557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985" y="5869087"/>
            <a:ext cx="800212" cy="126910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861" y="5954671"/>
            <a:ext cx="1058956" cy="112955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846" y="7221315"/>
            <a:ext cx="740312" cy="114555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956" y="7254677"/>
            <a:ext cx="1025901" cy="111317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580" y="7147591"/>
            <a:ext cx="814075" cy="1250634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143" y="7236419"/>
            <a:ext cx="1180903" cy="1138370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03" y="7261678"/>
            <a:ext cx="784388" cy="115900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70" y="7130635"/>
            <a:ext cx="1039193" cy="127156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175" y="7240598"/>
            <a:ext cx="975555" cy="1126267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4" y="8531774"/>
            <a:ext cx="1273240" cy="1177563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226" y="8475408"/>
            <a:ext cx="1273228" cy="1202531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33444" y="8522767"/>
            <a:ext cx="1620573" cy="1141153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8449" y="8576948"/>
            <a:ext cx="1602317" cy="113650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686" y="8555600"/>
            <a:ext cx="1075486" cy="1075486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717894" y="55627"/>
            <a:ext cx="57221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соедини маму и малыша.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715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900"/>
            <a:ext cx="6858000" cy="9309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900"/>
            <a:ext cx="2019299" cy="2420969"/>
          </a:xfrm>
          <a:prstGeom prst="round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05" y="723900"/>
            <a:ext cx="2420969" cy="2420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2800" y="7454901"/>
            <a:ext cx="2235200" cy="2451100"/>
          </a:xfrm>
          <a:prstGeom prst="round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6860409"/>
            <a:ext cx="2182127" cy="28833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722" y="33173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пройти лабиринт гномику.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285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90" y="851449"/>
            <a:ext cx="6880290" cy="30129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90" y="6877403"/>
            <a:ext cx="6880290" cy="30129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90" y="3864426"/>
            <a:ext cx="6880290" cy="30129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0641" y="1861026"/>
            <a:ext cx="1939428" cy="8105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769" y="1867820"/>
            <a:ext cx="1860183" cy="9331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4" y="4575510"/>
            <a:ext cx="2264631" cy="12002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461" y="4774096"/>
            <a:ext cx="2022403" cy="84435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288" y="1917723"/>
            <a:ext cx="1861045" cy="93246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9615" y="2734522"/>
            <a:ext cx="2022078" cy="101441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983" y="2773050"/>
            <a:ext cx="1967274" cy="980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47540" y="2749743"/>
            <a:ext cx="2047117" cy="10269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490" y="4761621"/>
            <a:ext cx="1955510" cy="8172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36" y="5770272"/>
            <a:ext cx="1860183" cy="93319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612" y="5797300"/>
            <a:ext cx="1861045" cy="93246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015" y="5766681"/>
            <a:ext cx="1879833" cy="93678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16" y="7840086"/>
            <a:ext cx="2022403" cy="84435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32402" y="7783306"/>
            <a:ext cx="2047117" cy="102697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9615" y="7748601"/>
            <a:ext cx="2047816" cy="102732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32" y="8832081"/>
            <a:ext cx="1861045" cy="93246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492" y="8801336"/>
            <a:ext cx="1962939" cy="98474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74284" y="8810277"/>
            <a:ext cx="1939428" cy="810519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703078" y="44379"/>
            <a:ext cx="5722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Обведи машинки, которые едут в левую сторону -красным цветом, в правую сторону– синим цветом.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2649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719" y="8673154"/>
            <a:ext cx="1767184" cy="1021831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438" y="6774609"/>
            <a:ext cx="1740084" cy="115800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7044">
            <a:off x="1221520" y="6972188"/>
            <a:ext cx="1227177" cy="74088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034" y="3737220"/>
            <a:ext cx="1044112" cy="78308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1427">
            <a:off x="214826" y="5493249"/>
            <a:ext cx="1420111" cy="7697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907" y="156213"/>
            <a:ext cx="1200150" cy="13398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06" y="591767"/>
            <a:ext cx="1450390" cy="1641137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0677" y="492368"/>
            <a:ext cx="6576646" cy="2954217"/>
          </a:xfrm>
          <a:prstGeom prst="roundRect">
            <a:avLst/>
          </a:prstGeom>
          <a:noFill/>
          <a:ln w="38100">
            <a:solidFill>
              <a:srgbClr val="E84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677" y="3616568"/>
            <a:ext cx="6576646" cy="2954217"/>
          </a:xfrm>
          <a:prstGeom prst="roundRect">
            <a:avLst/>
          </a:prstGeom>
          <a:noFill/>
          <a:ln w="38100">
            <a:solidFill>
              <a:srgbClr val="E84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677" y="6740768"/>
            <a:ext cx="6576646" cy="2954217"/>
          </a:xfrm>
          <a:prstGeom prst="roundRect">
            <a:avLst/>
          </a:prstGeom>
          <a:noFill/>
          <a:ln w="38100">
            <a:solidFill>
              <a:srgbClr val="E84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60301">
            <a:off x="4528347" y="2185776"/>
            <a:ext cx="988584" cy="10367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9797" flipH="1">
            <a:off x="5896188" y="2168920"/>
            <a:ext cx="264160" cy="12067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9797" flipH="1">
            <a:off x="6125928" y="2221282"/>
            <a:ext cx="264160" cy="12067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9580">
            <a:off x="4586005" y="626921"/>
            <a:ext cx="1047066" cy="8039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32" y="2382292"/>
            <a:ext cx="705536" cy="9422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552" y="548404"/>
            <a:ext cx="667603" cy="10363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343" y="2439221"/>
            <a:ext cx="989305" cy="91411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149" y="593107"/>
            <a:ext cx="983799" cy="9542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310" y="2317720"/>
            <a:ext cx="1143202" cy="11432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544" y="510364"/>
            <a:ext cx="854556" cy="100196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105" y="2429186"/>
            <a:ext cx="920270" cy="92027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32" y="3708886"/>
            <a:ext cx="1170237" cy="71530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13" y="5590078"/>
            <a:ext cx="1021845" cy="93905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169" y="3641691"/>
            <a:ext cx="1275184" cy="101052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379" y="5268415"/>
            <a:ext cx="1069859" cy="120485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114" y="3657142"/>
            <a:ext cx="691096" cy="88548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1265">
            <a:off x="3653179" y="5633311"/>
            <a:ext cx="730625" cy="78879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623" y="5513286"/>
            <a:ext cx="968276" cy="96827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430" y="5503790"/>
            <a:ext cx="962209" cy="96948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381" y="3688085"/>
            <a:ext cx="1094850" cy="88135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5183" flipH="1">
            <a:off x="2657102" y="3771640"/>
            <a:ext cx="1123531" cy="67786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0" y="6818183"/>
            <a:ext cx="981802" cy="107085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268" y="8521914"/>
            <a:ext cx="790266" cy="112649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668" y="6759357"/>
            <a:ext cx="1129685" cy="1129685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414" y="8567018"/>
            <a:ext cx="947171" cy="103629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839" y="6801147"/>
            <a:ext cx="1092631" cy="109263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126" y="8457985"/>
            <a:ext cx="1081396" cy="108139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560" y="6818183"/>
            <a:ext cx="964510" cy="996910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74" y="8630947"/>
            <a:ext cx="772169" cy="908434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9124">
            <a:off x="4597037" y="8655456"/>
            <a:ext cx="1254006" cy="886566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82722" y="33173"/>
            <a:ext cx="68003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пару для каждого предмета.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57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4"/>
          <a:stretch/>
        </p:blipFill>
        <p:spPr>
          <a:xfrm>
            <a:off x="0" y="0"/>
            <a:ext cx="6858000" cy="990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05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6331"/>
            <a:ext cx="6858000" cy="4778347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3410"/>
            <a:ext cx="6858000" cy="4778347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62336" y="5261216"/>
            <a:ext cx="5866544" cy="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933050" y="-55513"/>
            <a:ext cx="52114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 пару, и соедини их между собой. 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Обведи варежки по образцу.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459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817" y="1618454"/>
            <a:ext cx="1144769" cy="9760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62" y="7033028"/>
            <a:ext cx="1282700" cy="13050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2" y="5397888"/>
            <a:ext cx="1534675" cy="1115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967" y="5493891"/>
            <a:ext cx="1600635" cy="11652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666" y="6913110"/>
            <a:ext cx="1345690" cy="13456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670" y="8501515"/>
            <a:ext cx="1752600" cy="1402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217" y="8473605"/>
            <a:ext cx="1543050" cy="13204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762" y="1261626"/>
            <a:ext cx="2291451" cy="14178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571" y="3841790"/>
            <a:ext cx="1771650" cy="15920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368" y="3966759"/>
            <a:ext cx="958492" cy="13130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05" y="6611082"/>
            <a:ext cx="845790" cy="179307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131" y="1534834"/>
            <a:ext cx="1597694" cy="11723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18" y="6880155"/>
            <a:ext cx="1072898" cy="15240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273" y="6793699"/>
            <a:ext cx="1421372" cy="15910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05" y="8442740"/>
            <a:ext cx="1453595" cy="14535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15" y="3663611"/>
            <a:ext cx="2171819" cy="155888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34" y="5310290"/>
            <a:ext cx="1606368" cy="151400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432" y="3725173"/>
            <a:ext cx="1539091" cy="174126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51" y="5352560"/>
            <a:ext cx="2042337" cy="14479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613" y="2612960"/>
            <a:ext cx="1624768" cy="160223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66" y="2337712"/>
            <a:ext cx="1817901" cy="181790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923" y="2659035"/>
            <a:ext cx="1651059" cy="95761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2" y="2424174"/>
            <a:ext cx="1399173" cy="139917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653" y="1334262"/>
            <a:ext cx="1353961" cy="1353961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-93047" y="5392"/>
            <a:ext cx="71840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обведи на картинке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кто умеет летать.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545" y="496428"/>
            <a:ext cx="1414400" cy="153886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817" y="508741"/>
            <a:ext cx="1077192" cy="112718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04" y="8580930"/>
            <a:ext cx="1451587" cy="132507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8493" flipH="1">
            <a:off x="3070028" y="624197"/>
            <a:ext cx="1365991" cy="96712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841" y="619639"/>
            <a:ext cx="1171485" cy="976238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03" y="533212"/>
            <a:ext cx="636122" cy="73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5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431" y="97763"/>
            <a:ext cx="6620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любимое лакомство 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551314"/>
              </p:ext>
            </p:extLst>
          </p:nvPr>
        </p:nvGraphicFramePr>
        <p:xfrm>
          <a:off x="171450" y="666751"/>
          <a:ext cx="6553200" cy="9086847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676400">
                  <a:extLst>
                    <a:ext uri="{9D8B030D-6E8A-4147-A177-3AD203B41FA5}">
                      <a16:colId xmlns="" xmlns:a16="http://schemas.microsoft.com/office/drawing/2014/main" val="301173493"/>
                    </a:ext>
                  </a:extLst>
                </a:gridCol>
                <a:gridCol w="4876800">
                  <a:extLst>
                    <a:ext uri="{9D8B030D-6E8A-4147-A177-3AD203B41FA5}">
                      <a16:colId xmlns="" xmlns:a16="http://schemas.microsoft.com/office/drawing/2014/main" val="1564085679"/>
                    </a:ext>
                  </a:extLst>
                </a:gridCol>
              </a:tblGrid>
              <a:tr h="12981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4883442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306889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9126497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3242999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13412968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96504767"/>
                  </a:ext>
                </a:extLst>
              </a:tr>
              <a:tr h="129812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30875957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26" y="871227"/>
            <a:ext cx="990600" cy="898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229" y="3455612"/>
            <a:ext cx="1390462" cy="9204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058" y="2117529"/>
            <a:ext cx="856827" cy="11151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125" y="4718475"/>
            <a:ext cx="1114425" cy="983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3111" flipV="1">
            <a:off x="5526245" y="6046162"/>
            <a:ext cx="1151150" cy="10343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721" y="7227419"/>
            <a:ext cx="1079501" cy="11019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80589">
            <a:off x="5553226" y="8682068"/>
            <a:ext cx="1286725" cy="6901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4" y="2044921"/>
            <a:ext cx="1018066" cy="11877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335" y="4609608"/>
            <a:ext cx="938648" cy="11764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35" y="8522614"/>
            <a:ext cx="845297" cy="11472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74" y="5942485"/>
            <a:ext cx="1153426" cy="10897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73" y="3337962"/>
            <a:ext cx="1155786" cy="115578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73" y="7168399"/>
            <a:ext cx="1202877" cy="12028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68" y="670633"/>
            <a:ext cx="1093982" cy="123815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047" y="2079992"/>
            <a:ext cx="856827" cy="11176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90" y="5915197"/>
            <a:ext cx="1163974" cy="129161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490" y="3362897"/>
            <a:ext cx="1082207" cy="11297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229" y="4589112"/>
            <a:ext cx="1587274" cy="131942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704" y="725315"/>
            <a:ext cx="854093" cy="115151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210" y="8527336"/>
            <a:ext cx="979540" cy="120019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283" y="7230399"/>
            <a:ext cx="821736" cy="113454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130" y="5935275"/>
            <a:ext cx="965123" cy="115274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098" y="8487112"/>
            <a:ext cx="866392" cy="1182787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911" y="2008229"/>
            <a:ext cx="722604" cy="117377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0023">
            <a:off x="2012654" y="3440195"/>
            <a:ext cx="991366" cy="92929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12303">
            <a:off x="1981352" y="6240256"/>
            <a:ext cx="1094526" cy="57416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39" y="7240675"/>
            <a:ext cx="930658" cy="111057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716" y="7303668"/>
            <a:ext cx="1015241" cy="1014117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738" y="8532598"/>
            <a:ext cx="1161503" cy="109181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776" y="744039"/>
            <a:ext cx="800251" cy="112142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800" y="2086744"/>
            <a:ext cx="932111" cy="119423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789" y="3347097"/>
            <a:ext cx="909305" cy="114811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867" y="4606905"/>
            <a:ext cx="1181874" cy="118187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326" y="4613122"/>
            <a:ext cx="754904" cy="119724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902" y="805176"/>
            <a:ext cx="834300" cy="103024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957" y="712586"/>
            <a:ext cx="722604" cy="117377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26" y="1927416"/>
            <a:ext cx="1051202" cy="142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653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29630"/>
              </p:ext>
            </p:extLst>
          </p:nvPr>
        </p:nvGraphicFramePr>
        <p:xfrm>
          <a:off x="126609" y="675249"/>
          <a:ext cx="6583680" cy="908772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583680">
                  <a:extLst>
                    <a:ext uri="{9D8B030D-6E8A-4147-A177-3AD203B41FA5}">
                      <a16:colId xmlns="" xmlns:a16="http://schemas.microsoft.com/office/drawing/2014/main" val="2196056778"/>
                    </a:ext>
                  </a:extLst>
                </a:gridCol>
              </a:tblGrid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76618342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99988127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25784565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250284354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17220812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70872014"/>
                  </a:ext>
                </a:extLst>
              </a:tr>
              <a:tr h="12982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996109094"/>
                  </a:ext>
                </a:extLst>
              </a:tr>
            </a:tbl>
          </a:graphicData>
        </a:graphic>
      </p:graphicFrame>
      <p:sp>
        <p:nvSpPr>
          <p:cNvPr id="3" name="Равнобедренный треугольник 2"/>
          <p:cNvSpPr/>
          <p:nvPr/>
        </p:nvSpPr>
        <p:spPr>
          <a:xfrm>
            <a:off x="225083" y="844061"/>
            <a:ext cx="1060704" cy="91440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285787" y="844061"/>
            <a:ext cx="914400" cy="914400"/>
          </a:xfrm>
          <a:prstGeom prst="ellipse">
            <a:avLst/>
          </a:prstGeom>
          <a:solidFill>
            <a:srgbClr val="E848D5"/>
          </a:solidFill>
          <a:ln>
            <a:solidFill>
              <a:srgbClr val="E84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46491" y="844061"/>
            <a:ext cx="914400" cy="914400"/>
          </a:xfrm>
          <a:prstGeom prst="rect">
            <a:avLst/>
          </a:prstGeom>
          <a:solidFill>
            <a:srgbClr val="45D7EB"/>
          </a:solidFill>
          <a:ln>
            <a:solidFill>
              <a:srgbClr val="45D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418449" y="844061"/>
            <a:ext cx="1060704" cy="91440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ильный пятиугольник 6"/>
          <p:cNvSpPr/>
          <p:nvPr/>
        </p:nvSpPr>
        <p:spPr>
          <a:xfrm>
            <a:off x="275375" y="2152357"/>
            <a:ext cx="960120" cy="914400"/>
          </a:xfrm>
          <a:prstGeom prst="pentag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1384261" y="2152357"/>
            <a:ext cx="1216152" cy="914400"/>
          </a:xfrm>
          <a:prstGeom prst="parallelogram">
            <a:avLst/>
          </a:prstGeom>
          <a:solidFill>
            <a:srgbClr val="DA565F"/>
          </a:solidFill>
          <a:ln>
            <a:solidFill>
              <a:srgbClr val="DA56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ильный пятиугольник 8"/>
          <p:cNvSpPr/>
          <p:nvPr/>
        </p:nvSpPr>
        <p:spPr>
          <a:xfrm>
            <a:off x="2730891" y="2152357"/>
            <a:ext cx="960120" cy="914400"/>
          </a:xfrm>
          <a:prstGeom prst="pentago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>
            <a:off x="1304427" y="3460653"/>
            <a:ext cx="914400" cy="914400"/>
          </a:xfrm>
          <a:prstGeom prst="rtTriangle">
            <a:avLst/>
          </a:prstGeom>
          <a:solidFill>
            <a:srgbClr val="5DFFA6"/>
          </a:solidFill>
          <a:ln>
            <a:solidFill>
              <a:srgbClr val="5DF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>
            <a:off x="225083" y="3460653"/>
            <a:ext cx="914400" cy="9144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Хорда 11"/>
          <p:cNvSpPr/>
          <p:nvPr/>
        </p:nvSpPr>
        <p:spPr>
          <a:xfrm>
            <a:off x="2230785" y="3460653"/>
            <a:ext cx="914400" cy="914400"/>
          </a:xfrm>
          <a:prstGeom prst="chord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естиугольник 14"/>
          <p:cNvSpPr/>
          <p:nvPr/>
        </p:nvSpPr>
        <p:spPr>
          <a:xfrm>
            <a:off x="1285787" y="4761913"/>
            <a:ext cx="1060704" cy="914400"/>
          </a:xfrm>
          <a:prstGeom prst="hexagon">
            <a:avLst/>
          </a:prstGeom>
          <a:solidFill>
            <a:srgbClr val="3F83F1"/>
          </a:solidFill>
          <a:ln>
            <a:solidFill>
              <a:srgbClr val="3F83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>
            <a:off x="212422" y="4768949"/>
            <a:ext cx="914400" cy="914400"/>
          </a:xfrm>
          <a:prstGeom prst="teardrop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25083" y="6077245"/>
            <a:ext cx="914400" cy="914400"/>
          </a:xfrm>
          <a:prstGeom prst="ellipse">
            <a:avLst/>
          </a:prstGeom>
          <a:solidFill>
            <a:srgbClr val="E848D5"/>
          </a:solidFill>
          <a:ln>
            <a:solidFill>
              <a:srgbClr val="E84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Хорда 20"/>
          <p:cNvSpPr/>
          <p:nvPr/>
        </p:nvSpPr>
        <p:spPr>
          <a:xfrm>
            <a:off x="1311812" y="6077239"/>
            <a:ext cx="914400" cy="914400"/>
          </a:xfrm>
          <a:prstGeom prst="chord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75375" y="7385541"/>
            <a:ext cx="914400" cy="914400"/>
          </a:xfrm>
          <a:prstGeom prst="rect">
            <a:avLst/>
          </a:prstGeom>
          <a:solidFill>
            <a:srgbClr val="45D7EB"/>
          </a:solidFill>
          <a:ln>
            <a:solidFill>
              <a:srgbClr val="45D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1384261" y="7385535"/>
            <a:ext cx="1060704" cy="914400"/>
          </a:xfrm>
          <a:prstGeom prst="triangl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естиугольник 23"/>
          <p:cNvSpPr/>
          <p:nvPr/>
        </p:nvSpPr>
        <p:spPr>
          <a:xfrm>
            <a:off x="213477" y="8693837"/>
            <a:ext cx="1060704" cy="914400"/>
          </a:xfrm>
          <a:prstGeom prst="hexagon">
            <a:avLst/>
          </a:prstGeom>
          <a:solidFill>
            <a:srgbClr val="3F83F1"/>
          </a:solidFill>
          <a:ln>
            <a:solidFill>
              <a:srgbClr val="3F83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ердце 24"/>
          <p:cNvSpPr/>
          <p:nvPr/>
        </p:nvSpPr>
        <p:spPr>
          <a:xfrm>
            <a:off x="1375293" y="8693828"/>
            <a:ext cx="914400" cy="9144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ердце 25"/>
          <p:cNvSpPr/>
          <p:nvPr/>
        </p:nvSpPr>
        <p:spPr>
          <a:xfrm>
            <a:off x="3086979" y="3460653"/>
            <a:ext cx="914400" cy="91440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апля 26"/>
          <p:cNvSpPr/>
          <p:nvPr/>
        </p:nvSpPr>
        <p:spPr>
          <a:xfrm>
            <a:off x="2472396" y="4768949"/>
            <a:ext cx="914400" cy="914400"/>
          </a:xfrm>
          <a:prstGeom prst="teardrop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2211793" y="6077239"/>
            <a:ext cx="914400" cy="914400"/>
          </a:xfrm>
          <a:prstGeom prst="ellipse">
            <a:avLst/>
          </a:prstGeom>
          <a:solidFill>
            <a:srgbClr val="E848D5"/>
          </a:solidFill>
          <a:ln>
            <a:solidFill>
              <a:srgbClr val="E848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600413" y="7385529"/>
            <a:ext cx="914400" cy="914400"/>
          </a:xfrm>
          <a:prstGeom prst="rect">
            <a:avLst/>
          </a:prstGeom>
          <a:solidFill>
            <a:srgbClr val="45D7EB"/>
          </a:solidFill>
          <a:ln>
            <a:solidFill>
              <a:srgbClr val="45D7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Шестиугольник 29"/>
          <p:cNvSpPr/>
          <p:nvPr/>
        </p:nvSpPr>
        <p:spPr>
          <a:xfrm>
            <a:off x="2390805" y="8693819"/>
            <a:ext cx="1060704" cy="914400"/>
          </a:xfrm>
          <a:prstGeom prst="hexagon">
            <a:avLst/>
          </a:prstGeom>
          <a:solidFill>
            <a:srgbClr val="3F83F1"/>
          </a:solidFill>
          <a:ln>
            <a:solidFill>
              <a:srgbClr val="3F83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83123" y="72945"/>
            <a:ext cx="57221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Дорисуй логический ряд.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365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886" y="2398031"/>
            <a:ext cx="1442969" cy="17344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77" y="4211407"/>
            <a:ext cx="1659610" cy="13333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61" y="453975"/>
            <a:ext cx="1475159" cy="8555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019" y="5736889"/>
            <a:ext cx="1586968" cy="12283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24" y="7006838"/>
            <a:ext cx="1701980" cy="124178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121" y="4199737"/>
            <a:ext cx="1593487" cy="15934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266" y="6846381"/>
            <a:ext cx="1863161" cy="18631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422" y="6846381"/>
            <a:ext cx="635914" cy="13882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957" y="8119626"/>
            <a:ext cx="1578967" cy="17863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5576474"/>
            <a:ext cx="1522381" cy="14975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89" y="8377397"/>
            <a:ext cx="1452374" cy="144010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37744" y="-16440"/>
            <a:ext cx="6620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обведи всех морских жителей</a:t>
            </a:r>
          </a:p>
          <a:p>
            <a:pPr algn="ctr"/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тех , кто живет в воде)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06" y="5544728"/>
            <a:ext cx="1494363" cy="149436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540" y="304236"/>
            <a:ext cx="1179071" cy="10053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883" y="4138656"/>
            <a:ext cx="1309048" cy="130904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453" y="5556373"/>
            <a:ext cx="1606204" cy="177099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697" y="7039091"/>
            <a:ext cx="1356316" cy="117728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52" y="8419167"/>
            <a:ext cx="1396143" cy="139614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154" y="4211407"/>
            <a:ext cx="1487260" cy="15562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882" y="8234596"/>
            <a:ext cx="1365341" cy="1457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144" y="2886186"/>
            <a:ext cx="1547757" cy="123820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702" y="780701"/>
            <a:ext cx="1333247" cy="124880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8609"/>
            <a:ext cx="2089188" cy="208918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41" y="1488202"/>
            <a:ext cx="1050036" cy="161933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233" y="2553394"/>
            <a:ext cx="1690787" cy="183957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75" y="2108436"/>
            <a:ext cx="1859021" cy="135166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06" y="2826116"/>
            <a:ext cx="1459378" cy="134720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288" y="824507"/>
            <a:ext cx="1484379" cy="152400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457" y="864747"/>
            <a:ext cx="1176362" cy="180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90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30629" y="6778172"/>
            <a:ext cx="3164114" cy="298268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19714" y="6778172"/>
            <a:ext cx="3164114" cy="298268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19714" y="3643086"/>
            <a:ext cx="3164114" cy="298268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0629" y="3643086"/>
            <a:ext cx="3164114" cy="298268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19714" y="508000"/>
            <a:ext cx="3164114" cy="298268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0629" y="508000"/>
            <a:ext cx="3164114" cy="298268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" y="574964"/>
            <a:ext cx="2598058" cy="284875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13657" y="1999341"/>
            <a:ext cx="1478280" cy="1424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" y="2043610"/>
            <a:ext cx="1179281" cy="13358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81" y="640079"/>
            <a:ext cx="1305191" cy="13037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046" y="508000"/>
            <a:ext cx="1239747" cy="144430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435" y="1943824"/>
            <a:ext cx="812084" cy="145126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7736" y="2104708"/>
            <a:ext cx="1732875" cy="106267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021" y="3771662"/>
            <a:ext cx="1533454" cy="129652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9635" y="3817493"/>
            <a:ext cx="1587324" cy="108845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408" y="5257251"/>
            <a:ext cx="1351584" cy="126579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42104" y="5204344"/>
            <a:ext cx="1321627" cy="131869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545" y="3705422"/>
            <a:ext cx="1344747" cy="14290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3219" flipH="1">
            <a:off x="305403" y="6858266"/>
            <a:ext cx="1457415" cy="145741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938" y="6854395"/>
            <a:ext cx="1603949" cy="120937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0" y="8325187"/>
            <a:ext cx="1361361" cy="117425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489" y="8462221"/>
            <a:ext cx="1591421" cy="113299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771" y="6884946"/>
            <a:ext cx="1383039" cy="129795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518" y="8332220"/>
            <a:ext cx="1149702" cy="12581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8" y="4784840"/>
            <a:ext cx="1834788" cy="18347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006" y="4969828"/>
            <a:ext cx="1762069" cy="168806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124" y="3902262"/>
            <a:ext cx="1635136" cy="118888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341" y="8222284"/>
            <a:ext cx="1330813" cy="138005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124" y="6904152"/>
            <a:ext cx="1302938" cy="1302938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913976" y="-22806"/>
            <a:ext cx="5211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Четвёртый лишний.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33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Рисунок 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3" y="848482"/>
            <a:ext cx="2365452" cy="11397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432" y="5768608"/>
            <a:ext cx="1299162" cy="9717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539" y="4935594"/>
            <a:ext cx="1299162" cy="9717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539" y="114388"/>
            <a:ext cx="1299162" cy="9717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92" y="2559736"/>
            <a:ext cx="1299162" cy="9717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489" y="1741232"/>
            <a:ext cx="1299162" cy="9717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932" y="4143209"/>
            <a:ext cx="1299162" cy="9717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886" y="7271741"/>
            <a:ext cx="1299162" cy="9717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299" y="6508716"/>
            <a:ext cx="1299162" cy="97177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886" y="5732395"/>
            <a:ext cx="1299162" cy="97177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121" y="4913737"/>
            <a:ext cx="1299162" cy="97177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425" y="4135632"/>
            <a:ext cx="1299162" cy="97177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113" y="3370495"/>
            <a:ext cx="1299162" cy="97177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918" y="2592671"/>
            <a:ext cx="1299162" cy="97177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265" y="1778143"/>
            <a:ext cx="1299162" cy="97177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262" y="985838"/>
            <a:ext cx="1299162" cy="97177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227" y="114387"/>
            <a:ext cx="1299162" cy="97177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205" y="122569"/>
            <a:ext cx="1299162" cy="97177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838" y="92848"/>
            <a:ext cx="1299162" cy="97177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774" y="4110886"/>
            <a:ext cx="1299162" cy="971773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487" y="2542521"/>
            <a:ext cx="1299162" cy="97177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177" y="1763661"/>
            <a:ext cx="1299162" cy="97177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86" y="4915512"/>
            <a:ext cx="1299162" cy="97177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125" y="4156236"/>
            <a:ext cx="1299162" cy="97177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214" y="4067599"/>
            <a:ext cx="1299162" cy="97177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156" y="3262793"/>
            <a:ext cx="1299162" cy="97177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76" y="2456119"/>
            <a:ext cx="1299162" cy="97177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93" y="1696167"/>
            <a:ext cx="1299162" cy="97177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78" y="2499320"/>
            <a:ext cx="1299162" cy="971773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32" y="1767896"/>
            <a:ext cx="1299162" cy="971773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137" y="6572910"/>
            <a:ext cx="1299162" cy="97177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46" y="5779392"/>
            <a:ext cx="1299162" cy="97177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167" y="7355785"/>
            <a:ext cx="1299162" cy="971773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201" y="6533065"/>
            <a:ext cx="1299162" cy="971773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93" y="4875784"/>
            <a:ext cx="1299162" cy="97177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117" y="8118824"/>
            <a:ext cx="1299162" cy="971773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92" y="7368421"/>
            <a:ext cx="1299162" cy="97177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418" y="6602408"/>
            <a:ext cx="1299162" cy="971773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89" y="5702853"/>
            <a:ext cx="1299162" cy="971773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22" y="5674702"/>
            <a:ext cx="1299162" cy="971773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969" y="8942818"/>
            <a:ext cx="1299162" cy="971773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118" y="8176944"/>
            <a:ext cx="1299162" cy="971773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63" y="7359055"/>
            <a:ext cx="1299162" cy="971773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053" y="6480626"/>
            <a:ext cx="1299162" cy="971773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02" y="7284206"/>
            <a:ext cx="1299162" cy="971773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894" y="8087359"/>
            <a:ext cx="1299162" cy="971773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98" y="8896296"/>
            <a:ext cx="1299162" cy="971773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40" y="92018"/>
            <a:ext cx="1442456" cy="1631085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765" y="880073"/>
            <a:ext cx="1233162" cy="1096627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54" y="3316305"/>
            <a:ext cx="1174990" cy="1044896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077" y="3265559"/>
            <a:ext cx="1233162" cy="1096627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604" y="899995"/>
            <a:ext cx="1233162" cy="1096627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624" y="900186"/>
            <a:ext cx="1233162" cy="1096627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998" y="1682404"/>
            <a:ext cx="1233162" cy="1096627"/>
          </a:xfrm>
          <a:prstGeom prst="rect">
            <a:avLst/>
          </a:prstGeom>
        </p:spPr>
      </p:pic>
      <p:pic>
        <p:nvPicPr>
          <p:cNvPr id="79" name="Рисунок 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077" y="2464864"/>
            <a:ext cx="1233162" cy="1096627"/>
          </a:xfrm>
          <a:prstGeom prst="rect">
            <a:avLst/>
          </a:prstGeom>
        </p:spPr>
      </p:pic>
      <p:pic>
        <p:nvPicPr>
          <p:cNvPr id="80" name="Рисунок 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657" y="3265560"/>
            <a:ext cx="1233162" cy="1096627"/>
          </a:xfrm>
          <a:prstGeom prst="rect">
            <a:avLst/>
          </a:prstGeom>
        </p:spPr>
      </p:pic>
      <p:pic>
        <p:nvPicPr>
          <p:cNvPr id="81" name="Рисунок 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286" y="3284135"/>
            <a:ext cx="1233162" cy="1096627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30" y="4836677"/>
            <a:ext cx="1233162" cy="1096627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862" y="4073204"/>
            <a:ext cx="1233162" cy="1096627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255" y="7219686"/>
            <a:ext cx="1233162" cy="1096627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183" y="6440610"/>
            <a:ext cx="1233162" cy="1096627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487" y="5650438"/>
            <a:ext cx="1233162" cy="1096627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487" y="4858908"/>
            <a:ext cx="1233162" cy="1096627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464" y="8016832"/>
            <a:ext cx="1233162" cy="1096627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477" y="8811881"/>
            <a:ext cx="1233162" cy="1096627"/>
          </a:xfrm>
          <a:prstGeom prst="rect">
            <a:avLst/>
          </a:prstGeom>
        </p:spPr>
      </p:pic>
      <p:pic>
        <p:nvPicPr>
          <p:cNvPr id="90" name="Рисунок 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17">
            <a:off x="3506293" y="8901470"/>
            <a:ext cx="1233162" cy="1096627"/>
          </a:xfrm>
          <a:prstGeom prst="rect">
            <a:avLst/>
          </a:prstGeom>
        </p:spPr>
      </p:pic>
      <p:pic>
        <p:nvPicPr>
          <p:cNvPr id="91" name="Рисунок 9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283" y="7896101"/>
            <a:ext cx="2406210" cy="194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906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1221</TotalTime>
  <Words>170</Words>
  <Application>Microsoft Office PowerPoint</Application>
  <PresentationFormat>Лист A4 (210x297 мм)</PresentationFormat>
  <Paragraphs>25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Microsoft Office</cp:lastModifiedBy>
  <cp:revision>84</cp:revision>
  <cp:lastPrinted>2018-01-11T12:29:20Z</cp:lastPrinted>
  <dcterms:created xsi:type="dcterms:W3CDTF">2017-11-03T15:01:38Z</dcterms:created>
  <dcterms:modified xsi:type="dcterms:W3CDTF">2022-04-06T15:38:39Z</dcterms:modified>
</cp:coreProperties>
</file>