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8" r:id="rId3"/>
    <p:sldId id="264" r:id="rId4"/>
    <p:sldId id="268" r:id="rId5"/>
    <p:sldId id="267" r:id="rId6"/>
    <p:sldId id="266" r:id="rId7"/>
    <p:sldId id="269" r:id="rId8"/>
    <p:sldId id="280" r:id="rId9"/>
    <p:sldId id="265" r:id="rId10"/>
    <p:sldId id="263" r:id="rId11"/>
    <p:sldId id="262" r:id="rId12"/>
    <p:sldId id="261" r:id="rId13"/>
    <p:sldId id="260" r:id="rId14"/>
    <p:sldId id="257" r:id="rId15"/>
    <p:sldId id="282" r:id="rId16"/>
    <p:sldId id="284" r:id="rId17"/>
    <p:sldId id="281" r:id="rId18"/>
    <p:sldId id="283" r:id="rId19"/>
    <p:sldId id="285" r:id="rId20"/>
    <p:sldId id="287" r:id="rId21"/>
    <p:sldId id="288" r:id="rId22"/>
    <p:sldId id="290" r:id="rId23"/>
    <p:sldId id="289" r:id="rId24"/>
    <p:sldId id="286" r:id="rId25"/>
    <p:sldId id="25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DBDA2-CC52-4939-86D3-4834F6AD8F09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42D3E-DECA-4204-A97F-32515517B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5;&#1083;&#1080;&#1079;&#1072;&#1074;&#1077;&#1090;&#1072;%20&#1063;&#1077;&#1088;&#1077;&#1087;&#1072;&#1085;&#1086;&#1074;&#1072;\Desktop\&#1063;&#1077;&#1088;&#1077;&#1087;&#1072;&#1085;&#1086;&#1074;&#1072;%20&#1087;&#1088;&#1080;&#1105;&#1084;%20&#1093;&#1086;&#1088;&#1077;&#1088;&#1075;&#1088;&#1072;&#1092;&#1080;&#1095;&#1077;&#1089;&#1082;&#1086;&#1075;&#1086;%20&#1089;&#1080;&#1084;&#1092;&#1086;&#1085;&#1080;&#1079;&#1084;&#1072;%20&#1074;&#1086;&#1083;&#1085;&#1072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moluch.ru/archive/88/17468/" TargetMode="External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odlenka.org/metodicheskie-razrabotki/282607-postanovka-tancevalnyh-nomerov-teoreticheskie" TargetMode="External"/><Relationship Id="rId5" Type="http://schemas.openxmlformats.org/officeDocument/2006/relationships/hyperlink" Target="https://infourok.ru/statya-virazitelnie-sredstva-horeografii-1216325.html" TargetMode="External"/><Relationship Id="rId4" Type="http://schemas.openxmlformats.org/officeDocument/2006/relationships/hyperlink" Target="https://megaobuchalka.ru/8/18689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pic>
        <p:nvPicPr>
          <p:cNvPr id="15362" name="Picture 2" descr="Язык танца (Галина Горбунова) / Проза.р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44"/>
            <a:ext cx="3429004" cy="428625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1857364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Хореографический текст.</a:t>
            </a:r>
          </a:p>
          <a:p>
            <a:pPr algn="ctr" fontAlgn="base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Варьирование.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42910" y="285728"/>
            <a:ext cx="8286808" cy="11968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Муниципальное образовательное автономное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учреждение дополнительного образования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«Дворец детей и юношества»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городского округа города Райчихинска Амурской области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9" name="Подзаголовок 3"/>
          <p:cNvSpPr txBox="1">
            <a:spLocks/>
          </p:cNvSpPr>
          <p:nvPr/>
        </p:nvSpPr>
        <p:spPr>
          <a:xfrm>
            <a:off x="2843808" y="2996952"/>
            <a:ext cx="4000528" cy="5663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Методическое пособие для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постановки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хореографических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коллективах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Подзаголовок 3"/>
          <p:cNvSpPr txBox="1">
            <a:spLocks/>
          </p:cNvSpPr>
          <p:nvPr/>
        </p:nvSpPr>
        <p:spPr>
          <a:xfrm>
            <a:off x="4932040" y="4725144"/>
            <a:ext cx="4000528" cy="78175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 дополнительного образования Черепанова Елизавета Дмитриевна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86346" y="6200078"/>
            <a:ext cx="8286808" cy="4599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Райчихинск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Варьирование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– это поиск нюансов, вариантов движения. Видоизменения второстепенных элементов одного движения при сохранении его основы, сущности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214950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Варьирование 3-х видов: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Механическое (простое, сложное, по принципу);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Характеристическое;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Метафорическое.</a:t>
            </a:r>
          </a:p>
        </p:txBody>
      </p:sp>
      <p:pic>
        <p:nvPicPr>
          <p:cNvPr id="8194" name="Picture 2" descr="Танец модерн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9873" y="1357298"/>
            <a:ext cx="3674127" cy="464344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1214422"/>
            <a:ext cx="52149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Принципы варьирования: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изменения положения в пространстве (ракурс тела, рисунок);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изменения ритма, темпа;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-усложнение движения за счёт второстепенных элементов (прыжки, вращения,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соединительные шаги или движения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изменение голосов тела. «Голоса» - это различные телесные центры, корпуса, головы, руки, кисти, направления взгляда;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изменения уровня пространства (лёжа, сидя, в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grand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demi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plie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стоя, на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полупальцах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прыжки или поддержки).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Варьирование (изменение) пластического мотива.</a:t>
            </a:r>
          </a:p>
          <a:p>
            <a:pPr algn="just"/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pic>
        <p:nvPicPr>
          <p:cNvPr id="7170" name="Picture 2" descr="Боди-балет: как упростили классический танец — Рамблер/же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348978"/>
            <a:ext cx="3857620" cy="250902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319298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Эти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мотивы должны обладать яркой характеристикой и иметь сквозной метод развития, т.е. встречаться, сопутствовать номеру, образу на протяжении всего номера. Этот постоянный повтор, приводит к тому, что зритель запоминает его и возврат к нему напоминание о своеобразии героя или образе номера, в начале номера нужно заявить главный индивидуальный мотив, а затем его разработать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приёмов:</a:t>
            </a:r>
          </a:p>
          <a:p>
            <a:pPr lvl="0" algn="just"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Повторять точно «а» - 2 такта – «а» + «а» = 4 такта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0" algn="just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Повторять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вариантно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т.е. сохраняется основа: изменяется не главное движение, а вспомогательное, второстепенное,</a:t>
            </a:r>
          </a:p>
          <a:p>
            <a:pPr lvl="0" algn="just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Сохранить временные границы мотива, а окончания заменить,</a:t>
            </a:r>
          </a:p>
          <a:p>
            <a:pPr lvl="0" algn="just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Многократное повторение с новым изменением, здесь варьирование главный признак, «а» + «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1, + «а» 2+ «а» 3 и т. д.</a:t>
            </a:r>
          </a:p>
          <a:p>
            <a:pPr lvl="0" algn="just">
              <a:lnSpc>
                <a:spcPct val="150000"/>
              </a:lnSpc>
            </a:pP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Формула для крупных мотивов:</a:t>
            </a:r>
          </a:p>
          <a:p>
            <a:pPr lvl="0" algn="just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«а» + «в» + «а» 1 + «с» + «а» 2</a:t>
            </a:r>
          </a:p>
          <a:p>
            <a:pPr lvl="0" algn="just">
              <a:lnSpc>
                <a:spcPct val="150000"/>
              </a:lnSpc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286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всякого варьирования лежит принцип контраста: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Противоположность различных граней движений,</a:t>
            </a:r>
            <a:endParaRPr lang="ru-RU" alt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Противоположность характера ритма (резко - плавно и т.д.),</a:t>
            </a:r>
            <a:endParaRPr lang="ru-RU" alt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Противоположность временных длительностей (мелкое дробное движение и широкое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pord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bras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Контраст движений в пространстве (динамика и статика движения),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Контраст темпа,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Контраст направления в пространстве, т.е. рисунка, ракурса,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Смена акцента (контраст ударений выделение движений силой или выразительным штрихом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Школа бальных танцев Киев | Обучение классических танце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000372"/>
            <a:ext cx="6830064" cy="385762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pic>
        <p:nvPicPr>
          <p:cNvPr id="5122" name="Picture 2" descr="Классический танец — Школа танцев FindMe спб для начинающих взрослы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8369" y="3000372"/>
            <a:ext cx="3685631" cy="38576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3357562"/>
            <a:ext cx="58579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ракурсу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метод «варьирования без варьирования», ракурс появляется за счет изменения положения тела в пространстве. Предположим, что основная комбинация выполняется лежа на правом боку.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принципу добавления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к движению добавляются выразительные положения рук, корпуса, наклоны, ракурсы. В комбинацию не вводятся новые движения, она изменяется за счет новых положений новых положений корпуса и ракурса.</a:t>
            </a:r>
          </a:p>
          <a:p>
            <a:pPr lvl="0"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85728"/>
            <a:ext cx="82153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ритмически изменяем комбинацию, как бы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свингуя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ее, делая какие-то движения длинно, тем самым нарушая равновесие тела, а какие-то «проглатывая». В комбинации надо стараться трансформировать каждое движение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 принципу движения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движение видоизменяется, но остается принцип его исполнения, принадлежность к одному виду. Например, движение «веревочка» может развиваться как веревочка закрытая, веревочка в повороте, веревочка с уходом в гранд плие.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По пространству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движение развивается не только по планшету сцены, но и по высоте и глубине пространства. Таким образом, движение можно делать низко или высоко, статично или динамично, на месте или с продвижением.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285728"/>
            <a:ext cx="771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комбинации</a:t>
            </a:r>
          </a:p>
          <a:p>
            <a:pPr algn="ctr"/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этапе мы работаем над развитием движения внутри комбинации, не думая о том, что комбинация – это конструктивная единица хореографического текста, имеющая свою внутреннюю последовательность движений. Хореографическая тема (комбинация) должна быть проста, запоминаема и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малоэлементна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удобства варьирования.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онцепции закрытия танцевального сезона - Фрилансер Ирина Федяй msh1510 -  Портфоли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214554"/>
            <a:ext cx="4643445" cy="464344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00042"/>
            <a:ext cx="81439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Различают:</a:t>
            </a:r>
          </a:p>
          <a:p>
            <a:pPr lvl="1" indent="-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мужские вариации, построенные на мелких, технически сложных движениях; и</a:t>
            </a:r>
          </a:p>
          <a:p>
            <a:pPr lvl="1" indent="-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женские вариации, построенные на больших прыжковых движениях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8501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(Балетная вариация.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фр.Variation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От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лат.Variatio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изменение). Вариация - в балете - небольшой сольный классический танец, обычно технически сложный и композиционно развернутый.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428604"/>
            <a:ext cx="600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Вариация - танец одного солиста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Афиша Plus &gt; Фонтанка.р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861676"/>
            <a:ext cx="5834050" cy="399632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572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Жанр вариаций с полным основанием можно назвать одним из самых популярных и востребованных в истории европейского искусства, — с учетом того, что он получил свое развитие и в музыке, и в хореографии. Наименование «вариация» встречалось в самых разных контекстах, при этом содержание этого жанра раскрывалось весьма многообразно в каждом из искусств. В итоге одним и тем же названием стали обозначать понятия, существенно различающиеся по смыслу. Эти различия имеют довольно принципиальный характер, обусловленный как принадлежностью к разным видам искусств, так и историей развития и формирования каждого из них.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Музыкальное именование термина указывает на тесную его связь с таким емким и многозначным явлением, как искусство варьирования. Воплощением идеи варьирования стала вариационная форма — циклическая форма, в которой тема (а иногда две темы и более) излагается повторно с различными изменениями в фактуре, ритме, ладу, тональности, гармонии, тембре ит. 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AutoShape 2" descr="Как Большой театр рискнул поднять боевой дух труппы и при чем тут  Дерипаска?: Театр: Культура: Lenta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Как Большой театр рискнул поднять боевой дух труппы и при чем тут  Дерипаска?: Театр: Культура: Lenta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4" descr="Возможность раскрыться». Ученики и педагоги – о студии танца Liberty Dance  | Культура | АиФ Челябинс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101" y="4143380"/>
            <a:ext cx="4087899" cy="27146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500042"/>
            <a:ext cx="76438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Таким образом, совокупность в определённой последовательности всех танцевальных движений и поз, образующих тот или иной танец, танцевально-пластический эпизод или балетный спектакль в целом.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Хореографический текст складывается из элементов танцевального языка (хореографической лексики), которые в определённой последовательности и взаимосвязи образуют целостную систему.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/>
          </a:p>
        </p:txBody>
      </p:sp>
      <p:pic>
        <p:nvPicPr>
          <p:cNvPr id="6" name="Picture 2" descr="Классический танец : Школа танцев — Balance Clu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714620"/>
            <a:ext cx="5072066" cy="380405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428604"/>
            <a:ext cx="76438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Итак, происходит варьирование только одного мотива, а остальные это сочинение новых мотивов, и вся эта цепь склад в единый хореографический текст.</a:t>
            </a:r>
            <a:r>
              <a:rPr lang="ru-RU" alt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Сами по себе элементы хореографической  лексики не являются носителями определенного образного  содержания, но обладают кругом выразительных возможностей, которые реализуются в конкретном контексте танца как целого и взаимосвязи элементов хореографической лексики складывается хореографический текст.</a:t>
            </a:r>
            <a:endParaRPr lang="ru-RU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altLang="ru-RU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Визит&quot;, центр танца, классический танец и фламенко для детей от 5 лет в  Центральном районе СПб | KidsReview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923445"/>
            <a:ext cx="4714908" cy="393455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Приёмы хореографического симфонизма на примере 2ХГТ курса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Черепанова приём хорерграфического симфонизма волн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928802"/>
            <a:ext cx="8195745" cy="461010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285728"/>
            <a:ext cx="55648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Хореографический текст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785794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т. складывается из элементов танцевального языка (хореографической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лексики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которые в их последовательности и взаимосвязи образуют целостную систему. Х. т. сочиняется балетмейстером на основе музыки, предназначенной для танца (муз. драматургии балета), и является воплощением эмоционального состояния, характера, образа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сценического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героя. На одну и ту же музыку может быть сочинён разный Х. т., в зависимости от интерпретации её балетмейстером. Структура Х. т. зависит от количества исполнителей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танцоров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сцены, образных и формальных особенностей музыки,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драматургического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смысла того или иного эпизода спектакля. Наиболее сложная структура Х. т. обычно бывает в развитых формах симфонического танца. </a:t>
            </a:r>
          </a:p>
        </p:txBody>
      </p:sp>
      <p:pic>
        <p:nvPicPr>
          <p:cNvPr id="16388" name="Picture 4" descr="Инд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844" y="3429000"/>
            <a:ext cx="4385156" cy="271462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596" y="3786190"/>
            <a:ext cx="4500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Существуют различные способы записи Х. т., ни один из которых не является достаточно совершенным и общепринятым. Х. т. сочиняется балетмейстером и воспроизводится исполнителями, которые дают ему творческую интерпретацию, зачастую усиливающую его образное звучание.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" y="0"/>
            <a:ext cx="914402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65784"/>
            <a:ext cx="835824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Запаздывание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(задержание) – есть прием для отдельных движений, положений и коротких танцевальных комбинаций. Он такой, как повтор- перекличка, только буквальный. Но организован по другому: буквальный повтор 2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голосом происходит тут же или несколько секунд спустя. При этом второй повтор накидывается на первый, как на смазанном фото. Для этого исполнитель 2 – ого голоса стоит за первым рядом. Получается эффект размытости танцевального мотива. Прием запоздания просматривается лучше, когда он применяется неоднократно и с разными движениями и комбинациями.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Принципы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симфонизма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наличие нескольких тем, которые не проходят отдельно, а сливаются в полифонию. Полифония в танце проявляется проведением хореографических тем гармонически соединенных .Полифония в хореографии может быть и без наличии полифонии в музыке.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92906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Контрапункт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прием для организации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двухголосья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Это когда на сцене развиваются две самостоятельные хореографические темы. Одномоментное противостояние одной хореографическое темы другой. Приемы контрапункта так помогают организовать развитие двух тем одновременно, что зритель видит их сразу, вместе.</a:t>
            </a:r>
          </a:p>
        </p:txBody>
      </p:sp>
      <p:pic>
        <p:nvPicPr>
          <p:cNvPr id="4098" name="Picture 2" descr="Contemporary (контемпорари) dance | Дом Танца Каннон Дан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6117" y="3786191"/>
            <a:ext cx="4417883" cy="307181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347864" y="186675"/>
            <a:ext cx="2308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Запаздывание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28604"/>
            <a:ext cx="8286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Канон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прием для длинных хореографических фраз и предложений, составляющих танцевальную мелодию. Участвуют две группы голосов: 1 – я группа голосов исполняют определенную танцевальную мелодию, а другая группа танцовщиков начинает буквальный повтор той же танцевальной мелодии, когда 1 – я группа дойдет до середины комбинации, заданной балетной мелодии. При этом происходит наложение первой половины комбинации на вторую, а затем второй на первую. Для того, чтобы полифоническое положение зазвучало, необходимо повторить прием канона несколько раз. Иначе канона не будет, т.к. его не заметит зритель.</a:t>
            </a:r>
            <a:endParaRPr lang="ru-RU" dirty="0"/>
          </a:p>
        </p:txBody>
      </p:sp>
      <p:pic>
        <p:nvPicPr>
          <p:cNvPr id="3074" name="Picture 2" descr="Международный фестиваль «Современный танец. 25 лет в Петербурге». День 3 «В  движении» / In Movement — Музей современного искусства Эрар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928934"/>
            <a:ext cx="5524496" cy="368587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0"/>
            <a:ext cx="85725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Хореографический канон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возник из музыкального канона, следовательно, строится по принципу музыкального канона. Каждый последующий голос исполняет одну и ту же тему в чистом виде. Первый голос исполняет хореографическую тему, второй вступает на середине первого и исполняет хореографическую тему. Третий голос вступает на середине второго голоса и исполняет хореографическую тему. Четвертый голос – на середине третьего и т.д. Количество голосов неограниченно. Длительность хореографической темы не должна быть меньше восьми тактов, иначе это будет ближе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сенквенции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Сама хореографическая тема должна строиться таким образом, чтобы при наложении голосов лексика не смешивалась. При использовании длительных тем (16-32 такта) хореографическая лексика варьируется в пространстве через каждые четыре такта.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Хореографическая тема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канона должна иметь способность к варьированию в пространстве. Тема сочиняется исходя из образа.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Современный танец или контемпорар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3643314"/>
            <a:ext cx="5715000" cy="313372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0050" y="669282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Развитая имитация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этот прием вариантного (развитого) повтора для длинных хореографических фраз и предложений. Здесь может иметь место зеркальной имитации, как вариантный повтор (т.е. комбинация повторяется в зеркальном отражении от последнего движения или позы к первому, от конца к началу).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Имитационная полифония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имитация это (повтор, продолжение, передразнивание) складывается если разные голоса по - очереди вступают с одной и той же темой, присущей музыкальном произведению: канон ,конвенция , фуга.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Музыка и танцы | I feel Slovenia"/>
          <p:cNvPicPr>
            <a:picLocks noChangeAspect="1" noChangeArrowheads="1"/>
          </p:cNvPicPr>
          <p:nvPr/>
        </p:nvPicPr>
        <p:blipFill>
          <a:blip r:embed="rId3" cstate="print"/>
          <a:srcRect l="20000"/>
          <a:stretch>
            <a:fillRect/>
          </a:stretch>
        </p:blipFill>
        <p:spPr bwMode="auto">
          <a:xfrm>
            <a:off x="1714496" y="3068960"/>
            <a:ext cx="5715008" cy="357188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26316" y="207617"/>
            <a:ext cx="30199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Развитая имитация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642918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Имитация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этот прием буквального повтора для длинных, хореографических фраз и предложений. Балетмейстер здесь сам решает нужна ли ему пластическая пауза (фиксация последнего положения). У голосов, которые первые исполнили танцевальную фразу или предложение, в то время, как вторые голоса имитируют танцевальную фразу или предложение, показанную первыми голосами. Вместо пластической паузы может быть движение или комбинация, но она не должна быть заглушающим для исполнения приема имитации у вторых голосов.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Самые романтичные парные танц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48985"/>
            <a:ext cx="4500562" cy="308974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3214686"/>
            <a:ext cx="4286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Имитационные приёмы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поочерёдный последовательный повтор движений или комбинаций различными голосами.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Перекличка –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коротких хореографических фраз и движений 1-2 такта: а) буквальная б) вариантная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43240" y="428604"/>
            <a:ext cx="23466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928670"/>
            <a:ext cx="82153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https://moluch.ru/archive/88/17468/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megaobuchalka.ru/8/18689.html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https://infourok.ru/statya-virazitelnie-sredstva-horeografii-1216325.html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https://www.prodlenka.org/metodicheskie-razrabotki/282607-postanovka-tancevalnyh-nomerov-teoreticheskie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Международный день танца - билеты на listim.c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3143249"/>
            <a:ext cx="5569406" cy="371475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Основа хореографического образа – текст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сочиненный балетмейстером, но в воспроизведении исполнителя этот текст получает ту или иную интерпретацию. Процесс создания хореографического образа, обычно, включает в себя несколько этапов: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Интерес к образу, изучение материалов по его характеристикам.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Рождение в сознании творца художественного замысла, в котором сконцентрированы общие черты будущего произведения.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Осуществление художественного замысла — перевод художественной информации из сферы ее идеального бытия в бытие материальное, изменение ее качественной природы.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Воплощение образа на сцене балетмейстером, а затем – исполнителем.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Создание хореографического образа – процесс многоступенчатый, требующий совместных усилий представителей различных сфер искусства.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929066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Танцевальная лексика (или движения) подразделяются на 3 вида: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I. Действенные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II. Ассоциативные (или изобразительно-подражательные)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III. Традиционные</a:t>
            </a:r>
            <a:endParaRPr lang="ru-RU" b="0" i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Классический танец : Школа танцев — Balance Clu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43314"/>
            <a:ext cx="4286248" cy="321468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714356"/>
            <a:ext cx="56436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Реальная действительность в образно-обобщенном видении отражается всеми видами искусства, и каждая из них имеет свои выразительные средства. Выразительными средствами хореографии являются: движения рук, ног, головы, корпуса, т.е. танцевальная лексика, язык. К выразительным средствам также относятся мимика лица, жесты, которые фиксируются в танцевальных позах.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Танцевальные движения являются основой хореографического движения. Зарождение танцевального движения началось с древних времен человеческого бытия. </a:t>
            </a:r>
          </a:p>
        </p:txBody>
      </p:sp>
      <p:pic>
        <p:nvPicPr>
          <p:cNvPr id="13314" name="Picture 2" descr="Студия классического танца &quot;Фантазия&quot; - Школы танце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-1"/>
            <a:ext cx="2802985" cy="42605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4071942"/>
            <a:ext cx="83582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Хореографическая лексика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отдельные движения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pas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позы, из которых складывается танец, как художественное целое, т.е. как произведение хореографического движения искусства. Хореографическая лексика возникает на основе общения выразительных движений человека, в течении веков она накапливалась, совершенствовалась и шлифовалась.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 развитие танца, его рисунка влияли и условия быта народа, его занятия, климат и т.д. Танцевальный язык вобрал в себя характер народа, его темперамент, а также жизненный уклад, его социальный строй.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286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Каждое движение состоит из нескольких частей: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Исходное положение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Затакт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элемент (раскрывает идею данной комбинации)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Проходящий (связующий)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Кульминационный (фиксация, определение позы, окончание, точка в движении)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Для создания танцевального языка, для раскрытия художественных качеств, немаловажное значение имеет сочетание движений рук, ног, головы. Отдельные танцевальные движения сочетаются в различных комбинациях, каждому виду хореографического искусства характерен свой танцевальный язык. Смешение танцевального языка ведет к утрате чистоты, к нарушению целостности хореографического произведения.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Различают: подражательный, образный, национальный танцевальные языки.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0" name="AutoShape 2" descr="Baletka - Contemporary dance - танец контемпорари (контемп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Baletka - Contemporary dance - танец контемпорари (контемп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Contemporary - Танцы - это внутрений м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857628"/>
            <a:ext cx="4820598" cy="300037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При составлении хореографического текста учитывается тесная взаимосвязь идеи и драматургии танца, музыкального материала, национальные черты танца, характер образов, рисунок танца с танцевальной лексикой. Движение в танце имеет конкретную продолжительность во времени, сочетание с паузами. Прежде всего, нужно показать не внутреннюю логику построения движения, благодаря чему возможна передача определенных эмоций. Вторая черта эмоционального движения – природность, непосредственность. Фокин говорил: «Всякое движение в художественном танце является усовершенствованным развитием естественного движения в соответствии с характером, который данный танец должен выявить не одно отступление от натурального движения не должно быть неоправданным.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286124"/>
            <a:ext cx="53578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Поднимается танцовщица на пальцы, взлетает ли в воздух, стучит ли своими каблуками по полу, все это не искажение, а развитие естественного движения. Соединение техничных движений с образом танца – важный момент при составлении танцевального языка. Постановщик не должен избегать сложных движений, если они помогают развитию образов, но и перегружать текст «трюками» ради «красивости или показа возможностей исполнителя».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Вальс: происхождение танца | Laboca Da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6981" y="3071786"/>
            <a:ext cx="3437019" cy="378621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7249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Хореографический текст – составная часть и выразительное средство хореографической композиции.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Х.Т.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- совокупность в определённой последовательности всех танцевальных движений и поз, образующих танец.</a:t>
            </a: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Х.Т.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является составной частью драматургии и развивается на протяжении всего номера от простого к сложному более яркому, выразительному.</a:t>
            </a: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Х.Т.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это средство, которым балетмейстеры пользуются для выражения содержания задуманного произведения. Х.Т. способен выразить мысли, чувства, переживания.</a:t>
            </a:r>
          </a:p>
          <a:p>
            <a:pPr algn="just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Х.Т.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сочиняется балетмейстером на основе музыки, предназначенной для танца, и является воплощением эмоционального состояния, характера, образа героя. На одну и ту же музыку может быть сочинён разный Х.Т. Это зависит от творчества балетмейстера.</a:t>
            </a:r>
          </a:p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 состав Х.Т. входят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1.Движения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Позы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Ракурсы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Жесты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Мимика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Фото Ансамбль Берёз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487169"/>
            <a:ext cx="4214810" cy="237083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3582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Говоря о хореографическом языке, необходимо добавить, что автор его должен твёрдо знать, на основе какого танцевального языка будет поставлена хореографическая лексика данного действующего лица.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Любое хореографическое произведение строится по законам драматургии.      Хореографический образ также не может создаваться без учёта этих законов. В сценическом образе должна быть и своя экспозиция, и завязка, и ступени перед кульминацией, и кульминация, и развязка.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Чтобы хореографический образ получил на сцене наиболее полное и яркое воплощение, балетмейстер должен ставить перед актёром ясные и конкретные сценические задачи, исходящие из действия, сюжета, идеи произведения, сквозной линии образа. Выразительность показа имеет очень большое значение. Мастерство исполнителя во многом способствует выявлению замысла балетмейстера.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Латышский фольклорный танец (часть 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549230"/>
            <a:ext cx="5000660" cy="330877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бстракция нежно розовый фон - YouTub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357166"/>
            <a:ext cx="4892493" cy="56323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Хореографические элементы лексики танца: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народная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современная</a:t>
            </a: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классическая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42" name="Picture 2" descr="История русского народного тан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857232"/>
            <a:ext cx="2071702" cy="194049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4" name="Picture 4" descr="Возможность раскрыться». Ученики и педагоги – о студии танца Liberty Dance  | Культура | АиФ Челябинс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500306"/>
            <a:ext cx="3571899" cy="23719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6" name="Picture 6" descr="Визит&quot;, центр танца, классический танец и фламенко для детей от 5 лет в  Центральном районе СПб | KidsReview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4413807"/>
            <a:ext cx="2928958" cy="244419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2328</Words>
  <Application>Microsoft Office PowerPoint</Application>
  <PresentationFormat>Экран (4:3)</PresentationFormat>
  <Paragraphs>163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Приёмы хореографического симфонизма на примере 2ХГТ курса 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Елизавета Черепанова</dc:creator>
  <cp:lastModifiedBy>DDU_Soft</cp:lastModifiedBy>
  <cp:revision>74</cp:revision>
  <dcterms:created xsi:type="dcterms:W3CDTF">2021-01-14T15:00:02Z</dcterms:created>
  <dcterms:modified xsi:type="dcterms:W3CDTF">2022-04-18T01:41:32Z</dcterms:modified>
</cp:coreProperties>
</file>