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9" r:id="rId5"/>
    <p:sldId id="260" r:id="rId6"/>
    <p:sldId id="270" r:id="rId7"/>
    <p:sldId id="272" r:id="rId8"/>
    <p:sldId id="274" r:id="rId9"/>
    <p:sldId id="292" r:id="rId10"/>
    <p:sldId id="278" r:id="rId11"/>
    <p:sldId id="280" r:id="rId12"/>
    <p:sldId id="281" r:id="rId13"/>
    <p:sldId id="282" r:id="rId14"/>
    <p:sldId id="266" r:id="rId15"/>
    <p:sldId id="283" r:id="rId16"/>
    <p:sldId id="284" r:id="rId17"/>
    <p:sldId id="286" r:id="rId18"/>
    <p:sldId id="285" r:id="rId19"/>
    <p:sldId id="291" r:id="rId20"/>
    <p:sldId id="262" r:id="rId21"/>
    <p:sldId id="294" r:id="rId22"/>
    <p:sldId id="295" r:id="rId23"/>
    <p:sldId id="29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3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472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52459" y="188640"/>
            <a:ext cx="4977325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500" b="1" dirty="0" smtClean="0">
                <a:solidFill>
                  <a:srgbClr val="FF0000"/>
                </a:solidFill>
              </a:rPr>
              <a:t>Городской пруд</a:t>
            </a:r>
            <a:endParaRPr lang="ru-RU" sz="55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427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10053" y="-11484"/>
            <a:ext cx="5439310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500" b="1" dirty="0">
                <a:solidFill>
                  <a:srgbClr val="FF0000"/>
                </a:solidFill>
              </a:rPr>
              <a:t>проспект Ленина</a:t>
            </a:r>
          </a:p>
        </p:txBody>
      </p:sp>
    </p:spTree>
    <p:extLst>
      <p:ext uri="{BB962C8B-B14F-4D97-AF65-F5344CB8AC3E}">
        <p14:creationId xmlns:p14="http://schemas.microsoft.com/office/powerpoint/2010/main" val="239127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0836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98966" y="90389"/>
            <a:ext cx="9278437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000" b="1" dirty="0">
                <a:solidFill>
                  <a:srgbClr val="FF0000"/>
                </a:solidFill>
              </a:rPr>
              <a:t>дворец молодежи </a:t>
            </a:r>
            <a:r>
              <a:rPr lang="ru-RU" sz="5000" b="1" dirty="0" smtClean="0">
                <a:solidFill>
                  <a:srgbClr val="FF0000"/>
                </a:solidFill>
              </a:rPr>
              <a:t>Екатеринбург</a:t>
            </a:r>
            <a:endParaRPr lang="ru-RU" sz="5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180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1738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674474" y="260648"/>
            <a:ext cx="1768433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500" b="1" dirty="0" smtClean="0">
                <a:solidFill>
                  <a:srgbClr val="FF0000"/>
                </a:solidFill>
              </a:rPr>
              <a:t>Цирк</a:t>
            </a:r>
            <a:endParaRPr lang="ru-RU" sz="55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9468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850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639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965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72371" y="0"/>
            <a:ext cx="6474914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500" b="1" dirty="0" smtClean="0">
                <a:solidFill>
                  <a:srgbClr val="FF0000"/>
                </a:solidFill>
              </a:rPr>
              <a:t>Театр юного зрителя</a:t>
            </a:r>
            <a:endParaRPr lang="ru-RU" sz="55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881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special.ekburg.ru/UserFiles/Storage/ContentPhoto/0/0/11/1146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0" y="0"/>
            <a:ext cx="913259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63688" y="30079"/>
            <a:ext cx="6761338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500" b="1" dirty="0" smtClean="0">
                <a:solidFill>
                  <a:srgbClr val="FF0000"/>
                </a:solidFill>
              </a:rPr>
              <a:t>Театр </a:t>
            </a:r>
            <a:r>
              <a:rPr lang="ru-RU" sz="5500" b="1" dirty="0">
                <a:solidFill>
                  <a:srgbClr val="FF0000"/>
                </a:solidFill>
              </a:rPr>
              <a:t>оперы и балета</a:t>
            </a:r>
          </a:p>
        </p:txBody>
      </p:sp>
    </p:spTree>
    <p:extLst>
      <p:ext uri="{BB962C8B-B14F-4D97-AF65-F5344CB8AC3E}">
        <p14:creationId xmlns:p14="http://schemas.microsoft.com/office/powerpoint/2010/main" val="2635158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31871" y="260648"/>
            <a:ext cx="5171737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500" b="1" dirty="0">
                <a:solidFill>
                  <a:srgbClr val="FF0000"/>
                </a:solidFill>
              </a:rPr>
              <a:t>камерный театр</a:t>
            </a:r>
          </a:p>
        </p:txBody>
      </p:sp>
    </p:spTree>
    <p:extLst>
      <p:ext uri="{BB962C8B-B14F-4D97-AF65-F5344CB8AC3E}">
        <p14:creationId xmlns:p14="http://schemas.microsoft.com/office/powerpoint/2010/main" val="377086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14400" cy="6957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309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83" y="769641"/>
            <a:ext cx="9108503" cy="6072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96976" y="61214"/>
            <a:ext cx="6261522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500" b="1" dirty="0">
                <a:solidFill>
                  <a:srgbClr val="FF0000"/>
                </a:solidFill>
              </a:rPr>
              <a:t>флаг </a:t>
            </a:r>
            <a:r>
              <a:rPr lang="ru-RU" sz="5500" b="1" dirty="0" smtClean="0">
                <a:solidFill>
                  <a:srgbClr val="FF0000"/>
                </a:solidFill>
              </a:rPr>
              <a:t>Екатеринбурга</a:t>
            </a:r>
            <a:endParaRPr lang="ru-RU" sz="55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478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-32297"/>
            <a:ext cx="8887333" cy="6890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09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88640"/>
            <a:ext cx="9202043" cy="655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662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3423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2906"/>
            <a:ext cx="9219420" cy="614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5037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362075"/>
            <a:ext cx="7620000" cy="549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81154" y="423356"/>
            <a:ext cx="6181692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500" b="1" dirty="0" smtClean="0">
                <a:solidFill>
                  <a:srgbClr val="FF0000"/>
                </a:solidFill>
              </a:rPr>
              <a:t>герб Екатеринбурга</a:t>
            </a:r>
            <a:endParaRPr lang="ru-RU" sz="55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76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7795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7852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1560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106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27" y="476672"/>
            <a:ext cx="9014400" cy="598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386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0574"/>
            <a:ext cx="9099818" cy="578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5196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9" y="0"/>
            <a:ext cx="6300191" cy="68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22060" y="0"/>
            <a:ext cx="3690562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500" b="1" dirty="0" smtClean="0">
                <a:solidFill>
                  <a:srgbClr val="FF0000"/>
                </a:solidFill>
              </a:rPr>
              <a:t>Екатерина </a:t>
            </a:r>
            <a:r>
              <a:rPr lang="en-US" sz="5500" b="1" dirty="0">
                <a:solidFill>
                  <a:srgbClr val="FF0000"/>
                </a:solidFill>
              </a:rPr>
              <a:t>I</a:t>
            </a:r>
            <a:endParaRPr lang="ru-RU" sz="55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195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23</Words>
  <Application>Microsoft Office PowerPoint</Application>
  <PresentationFormat>Экран (4:3)</PresentationFormat>
  <Paragraphs>10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6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ПК</dc:creator>
  <cp:lastModifiedBy>DS410</cp:lastModifiedBy>
  <cp:revision>14</cp:revision>
  <dcterms:created xsi:type="dcterms:W3CDTF">2018-01-19T05:50:41Z</dcterms:created>
  <dcterms:modified xsi:type="dcterms:W3CDTF">2022-04-21T08:59:56Z</dcterms:modified>
</cp:coreProperties>
</file>