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7" r:id="rId4"/>
    <p:sldId id="261" r:id="rId5"/>
    <p:sldId id="262" r:id="rId6"/>
    <p:sldId id="263" r:id="rId7"/>
    <p:sldId id="259" r:id="rId8"/>
    <p:sldId id="260" r:id="rId9"/>
    <p:sldId id="270" r:id="rId10"/>
    <p:sldId id="266" r:id="rId11"/>
    <p:sldId id="267" r:id="rId12"/>
    <p:sldId id="268" r:id="rId13"/>
    <p:sldId id="264" r:id="rId14"/>
    <p:sldId id="278" r:id="rId15"/>
    <p:sldId id="271" r:id="rId16"/>
    <p:sldId id="279" r:id="rId17"/>
    <p:sldId id="273" r:id="rId18"/>
    <p:sldId id="280" r:id="rId19"/>
    <p:sldId id="274" r:id="rId20"/>
    <p:sldId id="281" r:id="rId21"/>
    <p:sldId id="272" r:id="rId22"/>
    <p:sldId id="269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386" y="72"/>
      </p:cViewPr>
      <p:guideLst>
        <p:guide orient="horz" pos="209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414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556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89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397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166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66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53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1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1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212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347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04418-E065-426E-A727-822B378EB3DB}" type="datetimeFigureOut">
              <a:rPr lang="ru-RU" smtClean="0"/>
              <a:t>20.05.2022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A523D-1FA2-4D73-B7B7-4702E9BBC7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912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12.04.2022.docx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7695" y="463059"/>
            <a:ext cx="8460508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Муниципальное дошкольное образовательное учреждение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«Центр развития ребенка – детский сад № 182»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города Магнитогорска</a:t>
            </a:r>
          </a:p>
          <a:p>
            <a:endParaRPr lang="ru-RU" sz="2000" dirty="0" smtClean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endParaRPr lang="ru-RU" sz="2000" dirty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Презентация к занятию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по 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ознакомлению с окружающим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День космонавтики»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для детей 3 лет 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с </a:t>
            </a:r>
            <a:r>
              <a:rPr lang="ru-RU" sz="2400" dirty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нарушением опорно-двигательного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аппарата</a:t>
            </a:r>
          </a:p>
          <a:p>
            <a:endParaRPr lang="ru-RU" sz="2400" dirty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endParaRPr lang="ru-RU" sz="2400" dirty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  <a:hlinkClick r:id="rId2" action="ppaction://hlinkfile"/>
              </a:rPr>
              <a:t>Конспект </a:t>
            </a:r>
            <a:r>
              <a:rPr lang="ru-RU" sz="2400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  <a:hlinkClick r:id="rId2" action="ppaction://hlinkfile"/>
              </a:rPr>
              <a:t>открыть</a:t>
            </a:r>
            <a:endParaRPr lang="ru-RU" sz="2400" dirty="0" smtClean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endParaRPr lang="ru-RU" sz="2400" dirty="0" smtClean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endParaRPr lang="ru-RU" sz="2400" dirty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pPr algn="r"/>
            <a:r>
              <a:rPr lang="ru-RU" dirty="0" smtClean="0">
                <a:solidFill>
                  <a:srgbClr val="002060"/>
                </a:solidFill>
                <a:latin typeface="Comic Sans MS" pitchFamily="66" charset="0"/>
                <a:ea typeface="Tahoma" pitchFamily="34" charset="0"/>
                <a:cs typeface="Tahoma" pitchFamily="34" charset="0"/>
              </a:rPr>
              <a:t>Учитель-дефектолог Мальцева ЕН</a:t>
            </a:r>
            <a:endParaRPr lang="ru-RU" dirty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  <a:p>
            <a:endParaRPr lang="ru-RU" sz="2000" dirty="0">
              <a:solidFill>
                <a:srgbClr val="002060"/>
              </a:solidFill>
              <a:latin typeface="Comic Sans MS" pitchFamily="66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298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7313" t="18110" r="63582" b="46786"/>
          <a:stretch/>
        </p:blipFill>
        <p:spPr>
          <a:xfrm>
            <a:off x="1479714" y="953162"/>
            <a:ext cx="4905609" cy="443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26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716" t="57910" r="63135" b="7662"/>
          <a:stretch/>
        </p:blipFill>
        <p:spPr>
          <a:xfrm>
            <a:off x="1037227" y="1151097"/>
            <a:ext cx="5067405" cy="43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4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5522" t="18109" r="34776" b="46866"/>
          <a:stretch/>
        </p:blipFill>
        <p:spPr>
          <a:xfrm>
            <a:off x="1228296" y="1103288"/>
            <a:ext cx="5015167" cy="4435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5373" t="58706" r="35523" b="7462"/>
          <a:stretch/>
        </p:blipFill>
        <p:spPr>
          <a:xfrm>
            <a:off x="1214649" y="1228300"/>
            <a:ext cx="5072154" cy="4421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62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2128"/>
          <a:stretch/>
        </p:blipFill>
        <p:spPr>
          <a:xfrm>
            <a:off x="-1" y="460043"/>
            <a:ext cx="7532427" cy="6019800"/>
          </a:xfrm>
          <a:prstGeom prst="rect">
            <a:avLst/>
          </a:prstGeom>
        </p:spPr>
      </p:pic>
      <p:pic>
        <p:nvPicPr>
          <p:cNvPr id="3" name="листья дворни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96501" y="2826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3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5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072"/>
            <a:ext cx="9144000" cy="646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40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185"/>
          <a:stretch/>
        </p:blipFill>
        <p:spPr>
          <a:xfrm>
            <a:off x="13647" y="473691"/>
            <a:ext cx="7451109" cy="6019800"/>
          </a:xfrm>
          <a:prstGeom prst="rect">
            <a:avLst/>
          </a:prstGeom>
        </p:spPr>
      </p:pic>
      <p:pic>
        <p:nvPicPr>
          <p:cNvPr id="3" name="танец снежин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96502" y="2991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3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6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87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893" r="1"/>
          <a:stretch/>
        </p:blipFill>
        <p:spPr>
          <a:xfrm>
            <a:off x="27296" y="528282"/>
            <a:ext cx="7396518" cy="6019800"/>
          </a:xfrm>
          <a:prstGeom prst="rect">
            <a:avLst/>
          </a:prstGeom>
        </p:spPr>
      </p:pic>
      <p:pic>
        <p:nvPicPr>
          <p:cNvPr id="3" name="kapel-s-krys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14214" y="3264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49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61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2418"/>
            <a:ext cx="9144000" cy="55955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999" y="-474117"/>
            <a:ext cx="3282002" cy="3282002"/>
          </a:xfrm>
          <a:prstGeom prst="rect">
            <a:avLst/>
          </a:prstGeom>
        </p:spPr>
      </p:pic>
      <p:pic>
        <p:nvPicPr>
          <p:cNvPr id="11" name="skype_cal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92788" y="3355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4780"/>
          <a:stretch/>
        </p:blipFill>
        <p:spPr>
          <a:xfrm>
            <a:off x="40943" y="596521"/>
            <a:ext cx="7328280" cy="6019800"/>
          </a:xfrm>
          <a:prstGeom prst="rect">
            <a:avLst/>
          </a:prstGeom>
        </p:spPr>
      </p:pic>
      <p:pic>
        <p:nvPicPr>
          <p:cNvPr id="3" name="zvuk-pchel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9623" y="2917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7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2" t="131" r="23603"/>
          <a:stretch/>
        </p:blipFill>
        <p:spPr>
          <a:xfrm>
            <a:off x="4572000" y="-21430"/>
            <a:ext cx="4572001" cy="33424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483"/>
          <a:stretch/>
        </p:blipFill>
        <p:spPr>
          <a:xfrm>
            <a:off x="0" y="-34074"/>
            <a:ext cx="4575617" cy="33551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321048"/>
            <a:ext cx="4715935" cy="35369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/>
          <a:srcRect r="26963"/>
          <a:stretch/>
        </p:blipFill>
        <p:spPr>
          <a:xfrm>
            <a:off x="4572000" y="3328962"/>
            <a:ext cx="4571999" cy="352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2534"/>
          <a:stretch/>
        </p:blipFill>
        <p:spPr>
          <a:xfrm>
            <a:off x="0" y="415688"/>
            <a:ext cx="7501150" cy="6019800"/>
          </a:xfrm>
          <a:prstGeom prst="rect">
            <a:avLst/>
          </a:prstGeom>
        </p:spPr>
      </p:pic>
      <p:pic>
        <p:nvPicPr>
          <p:cNvPr id="3" name="11108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96351" y="415688"/>
            <a:ext cx="609600" cy="609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/>
          <a:srcRect l="7330" r="495"/>
          <a:stretch/>
        </p:blipFill>
        <p:spPr>
          <a:xfrm>
            <a:off x="6693658" y="3196262"/>
            <a:ext cx="2224585" cy="303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0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703" y="234642"/>
            <a:ext cx="9165703" cy="640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63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703" y="234642"/>
            <a:ext cx="9165703" cy="640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97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2505" r="20706"/>
          <a:stretch/>
        </p:blipFill>
        <p:spPr>
          <a:xfrm>
            <a:off x="0" y="0"/>
            <a:ext cx="4776716" cy="47315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878" y="3336878"/>
            <a:ext cx="3521122" cy="35211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0299" y="-1"/>
            <a:ext cx="2491009" cy="35640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3211" y="4926842"/>
            <a:ext cx="1577553" cy="1603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6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424" y="3357563"/>
            <a:ext cx="3892576" cy="34206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685" y="2985"/>
            <a:ext cx="2836852" cy="33545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11194" t="18507" r="36866" b="2886"/>
          <a:stretch/>
        </p:blipFill>
        <p:spPr>
          <a:xfrm>
            <a:off x="5339905" y="3357563"/>
            <a:ext cx="3115631" cy="35364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6816" t="8747" r="4826" b="10935"/>
          <a:stretch/>
        </p:blipFill>
        <p:spPr>
          <a:xfrm>
            <a:off x="542946" y="76451"/>
            <a:ext cx="3605974" cy="328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94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54338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59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2418"/>
            <a:ext cx="9144000" cy="55955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0999" y="-474117"/>
            <a:ext cx="3282002" cy="3282002"/>
          </a:xfrm>
          <a:prstGeom prst="rect">
            <a:avLst/>
          </a:prstGeom>
        </p:spPr>
      </p:pic>
      <p:pic>
        <p:nvPicPr>
          <p:cNvPr id="11" name="skype_cal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92788" y="3355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7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51" y="419100"/>
            <a:ext cx="7696200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76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5688"/>
            <a:ext cx="7696200" cy="6019800"/>
          </a:xfrm>
          <a:prstGeom prst="rect">
            <a:avLst/>
          </a:prstGeom>
        </p:spPr>
      </p:pic>
      <p:pic>
        <p:nvPicPr>
          <p:cNvPr id="3" name="111081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96351" y="415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5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3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40</Words>
  <Application>Microsoft Office PowerPoint</Application>
  <PresentationFormat>Экран (4:3)</PresentationFormat>
  <Paragraphs>17</Paragraphs>
  <Slides>24</Slides>
  <Notes>0</Notes>
  <HiddenSlides>0</HiddenSlides>
  <MMClips>8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Comic Sans MS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25</cp:revision>
  <dcterms:created xsi:type="dcterms:W3CDTF">2022-04-11T18:30:18Z</dcterms:created>
  <dcterms:modified xsi:type="dcterms:W3CDTF">2022-05-20T02:59:31Z</dcterms:modified>
</cp:coreProperties>
</file>