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4.xml" ContentType="application/vnd.openxmlformats-officedocument.theme+xml"/>
  <Default Extension="png" ContentType="image/png"/>
  <Override PartName="/ppt/notesSlides/notesSlide1.xml" ContentType="application/vnd.openxmlformats-officedocument.presentationml.notesSlide+xml"/>
  <Override PartName="/ppt/diagrams/colors2.xml" ContentType="application/vnd.openxmlformats-officedocument.drawingml.diagramColors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972" r:id="rId3"/>
  </p:sldMasterIdLst>
  <p:notesMasterIdLst>
    <p:notesMasterId r:id="rId15"/>
  </p:notesMasterIdLst>
  <p:sldIdLst>
    <p:sldId id="347" r:id="rId4"/>
    <p:sldId id="348" r:id="rId5"/>
    <p:sldId id="263" r:id="rId6"/>
    <p:sldId id="353" r:id="rId7"/>
    <p:sldId id="286" r:id="rId8"/>
    <p:sldId id="349" r:id="rId9"/>
    <p:sldId id="352" r:id="rId10"/>
    <p:sldId id="354" r:id="rId11"/>
    <p:sldId id="350" r:id="rId12"/>
    <p:sldId id="355" r:id="rId13"/>
    <p:sldId id="351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000"/>
    <a:srgbClr val="00B0F0"/>
    <a:srgbClr val="0091EA"/>
    <a:srgbClr val="FF0000"/>
    <a:srgbClr val="00B415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049" autoAdjust="0"/>
    <p:restoredTop sz="94660"/>
  </p:normalViewPr>
  <p:slideViewPr>
    <p:cSldViewPr>
      <p:cViewPr>
        <p:scale>
          <a:sx n="80" d="100"/>
          <a:sy n="80" d="100"/>
        </p:scale>
        <p:origin x="-154" y="-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7.xml"/><Relationship Id="rId19" Type="http://schemas.openxmlformats.org/officeDocument/2006/relationships/tableStyles" Target="tableStyle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51A7BC1-2A3C-4F7B-B23A-BB435068C254}" type="doc">
      <dgm:prSet loTypeId="urn:microsoft.com/office/officeart/2005/8/layout/chevron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0860B227-8126-4E4A-B430-64296B9A4C01}">
      <dgm:prSet phldrT="[Текст]" custT="1"/>
      <dgm:spPr/>
      <dgm:t>
        <a:bodyPr/>
        <a:lstStyle/>
        <a:p>
          <a:r>
            <a:rPr lang="en-US" sz="2400" b="1" dirty="0" smtClean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rPr>
            <a:t>1</a:t>
          </a:r>
          <a:endParaRPr lang="ru-RU" sz="2400" b="1" dirty="0">
            <a:solidFill>
              <a:srgbClr val="00B050"/>
            </a:solidFill>
            <a:latin typeface="Times New Roman" pitchFamily="18" charset="0"/>
            <a:cs typeface="Times New Roman" pitchFamily="18" charset="0"/>
          </a:endParaRPr>
        </a:p>
      </dgm:t>
    </dgm:pt>
    <dgm:pt modelId="{44D5A345-C182-4198-9464-E2D498ADB66B}" type="parTrans" cxnId="{DFE48270-3F99-43F8-B603-A414B1292005}">
      <dgm:prSet/>
      <dgm:spPr/>
      <dgm:t>
        <a:bodyPr/>
        <a:lstStyle/>
        <a:p>
          <a:endParaRPr lang="ru-RU"/>
        </a:p>
      </dgm:t>
    </dgm:pt>
    <dgm:pt modelId="{1CA70F97-51CE-4B06-88B3-EAC368147025}" type="sibTrans" cxnId="{DFE48270-3F99-43F8-B603-A414B1292005}">
      <dgm:prSet/>
      <dgm:spPr/>
      <dgm:t>
        <a:bodyPr/>
        <a:lstStyle/>
        <a:p>
          <a:endParaRPr lang="ru-RU"/>
        </a:p>
      </dgm:t>
    </dgm:pt>
    <dgm:pt modelId="{F5637485-C2FB-415F-894F-DDDC051458AB}">
      <dgm:prSet phldrT="[Текст]" custT="1"/>
      <dgm:spPr/>
      <dgm:t>
        <a:bodyPr/>
        <a:lstStyle/>
        <a:p>
          <a:r>
            <a:rPr lang="en-US" sz="24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ELECTRICITY</a:t>
          </a:r>
          <a:endParaRPr lang="ru-RU" sz="2400" b="1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gm:t>
    </dgm:pt>
    <dgm:pt modelId="{46EB7541-04AC-4739-B012-503629CE0B0C}" type="parTrans" cxnId="{22955519-5140-4CB9-84D2-89612AF6CE49}">
      <dgm:prSet/>
      <dgm:spPr/>
      <dgm:t>
        <a:bodyPr/>
        <a:lstStyle/>
        <a:p>
          <a:endParaRPr lang="ru-RU"/>
        </a:p>
      </dgm:t>
    </dgm:pt>
    <dgm:pt modelId="{7F8C0528-CEFA-4E39-8112-784F464AD58D}" type="sibTrans" cxnId="{22955519-5140-4CB9-84D2-89612AF6CE49}">
      <dgm:prSet/>
      <dgm:spPr/>
      <dgm:t>
        <a:bodyPr/>
        <a:lstStyle/>
        <a:p>
          <a:endParaRPr lang="ru-RU"/>
        </a:p>
      </dgm:t>
    </dgm:pt>
    <dgm:pt modelId="{448E2E25-0C1D-42A7-98F8-507965C15E9D}">
      <dgm:prSet phldrT="[Текст]" custT="1"/>
      <dgm:spPr/>
      <dgm:t>
        <a:bodyPr/>
        <a:lstStyle/>
        <a:p>
          <a:r>
            <a:rPr lang="en-US" sz="2400" b="1" dirty="0" smtClean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rPr>
            <a:t>2</a:t>
          </a:r>
          <a:endParaRPr lang="ru-RU" sz="2400" b="1" dirty="0">
            <a:solidFill>
              <a:srgbClr val="00B050"/>
            </a:solidFill>
            <a:latin typeface="Times New Roman" pitchFamily="18" charset="0"/>
            <a:cs typeface="Times New Roman" pitchFamily="18" charset="0"/>
          </a:endParaRPr>
        </a:p>
      </dgm:t>
    </dgm:pt>
    <dgm:pt modelId="{47423F70-906E-471F-91C9-3877C1CF8006}" type="parTrans" cxnId="{5B5C6C0D-54F0-4DD9-AB62-73F56422DAA2}">
      <dgm:prSet/>
      <dgm:spPr/>
      <dgm:t>
        <a:bodyPr/>
        <a:lstStyle/>
        <a:p>
          <a:endParaRPr lang="ru-RU"/>
        </a:p>
      </dgm:t>
    </dgm:pt>
    <dgm:pt modelId="{C3599DAD-8FE5-4752-9D29-8C15BDED6CE8}" type="sibTrans" cxnId="{5B5C6C0D-54F0-4DD9-AB62-73F56422DAA2}">
      <dgm:prSet/>
      <dgm:spPr/>
      <dgm:t>
        <a:bodyPr/>
        <a:lstStyle/>
        <a:p>
          <a:endParaRPr lang="ru-RU"/>
        </a:p>
      </dgm:t>
    </dgm:pt>
    <dgm:pt modelId="{1A8FF852-1D6D-4EAA-AD78-2E40170D6F67}">
      <dgm:prSet phldrT="[Текст]" custT="1"/>
      <dgm:spPr/>
      <dgm:t>
        <a:bodyPr/>
        <a:lstStyle/>
        <a:p>
          <a:r>
            <a:rPr lang="en-US" sz="24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COMMUNICATIONS</a:t>
          </a:r>
          <a:endParaRPr lang="ru-RU" sz="2400" b="1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gm:t>
    </dgm:pt>
    <dgm:pt modelId="{208D2CBE-8251-42A5-8281-06DCE97EA7E6}" type="parTrans" cxnId="{7E4AC69C-E1F9-45EB-A0A2-18D892346A72}">
      <dgm:prSet/>
      <dgm:spPr/>
      <dgm:t>
        <a:bodyPr/>
        <a:lstStyle/>
        <a:p>
          <a:endParaRPr lang="ru-RU"/>
        </a:p>
      </dgm:t>
    </dgm:pt>
    <dgm:pt modelId="{117A3317-D88E-4D42-A262-627F34AB713E}" type="sibTrans" cxnId="{7E4AC69C-E1F9-45EB-A0A2-18D892346A72}">
      <dgm:prSet/>
      <dgm:spPr/>
      <dgm:t>
        <a:bodyPr/>
        <a:lstStyle/>
        <a:p>
          <a:endParaRPr lang="ru-RU"/>
        </a:p>
      </dgm:t>
    </dgm:pt>
    <dgm:pt modelId="{B7621A9C-7E33-4CCF-9229-53464F8C7AD8}">
      <dgm:prSet phldrT="[Текст]" custT="1"/>
      <dgm:spPr/>
      <dgm:t>
        <a:bodyPr/>
        <a:lstStyle/>
        <a:p>
          <a:r>
            <a:rPr lang="en-US" sz="2400" b="1" dirty="0" smtClean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rPr>
            <a:t>3</a:t>
          </a:r>
          <a:endParaRPr lang="ru-RU" sz="2400" b="1" dirty="0">
            <a:solidFill>
              <a:srgbClr val="00B050"/>
            </a:solidFill>
            <a:latin typeface="Times New Roman" pitchFamily="18" charset="0"/>
            <a:cs typeface="Times New Roman" pitchFamily="18" charset="0"/>
          </a:endParaRPr>
        </a:p>
      </dgm:t>
    </dgm:pt>
    <dgm:pt modelId="{770ADE7E-1DE3-4C58-BFA8-42E88FDCF1D4}" type="parTrans" cxnId="{858CFF55-31A4-43C3-91DA-033495212F8C}">
      <dgm:prSet/>
      <dgm:spPr/>
      <dgm:t>
        <a:bodyPr/>
        <a:lstStyle/>
        <a:p>
          <a:endParaRPr lang="ru-RU"/>
        </a:p>
      </dgm:t>
    </dgm:pt>
    <dgm:pt modelId="{CE1B4415-1177-49CC-9F1F-DBC30C457A55}" type="sibTrans" cxnId="{858CFF55-31A4-43C3-91DA-033495212F8C}">
      <dgm:prSet/>
      <dgm:spPr/>
      <dgm:t>
        <a:bodyPr/>
        <a:lstStyle/>
        <a:p>
          <a:endParaRPr lang="ru-RU"/>
        </a:p>
      </dgm:t>
    </dgm:pt>
    <dgm:pt modelId="{952E9ED7-4318-4AF0-AFCC-B676D8FD933B}">
      <dgm:prSet phldrT="[Текст]" custT="1"/>
      <dgm:spPr/>
      <dgm:t>
        <a:bodyPr/>
        <a:lstStyle/>
        <a:p>
          <a:r>
            <a:rPr lang="en-US" sz="24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WHEEL</a:t>
          </a:r>
          <a:endParaRPr lang="ru-RU" sz="2400" b="1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gm:t>
    </dgm:pt>
    <dgm:pt modelId="{96981C10-AB18-4A82-8497-3A9C5C1DE53A}" type="parTrans" cxnId="{959D19BF-BC43-418D-9FCE-482171ED5447}">
      <dgm:prSet/>
      <dgm:spPr/>
      <dgm:t>
        <a:bodyPr/>
        <a:lstStyle/>
        <a:p>
          <a:endParaRPr lang="ru-RU"/>
        </a:p>
      </dgm:t>
    </dgm:pt>
    <dgm:pt modelId="{67864CB4-492A-4627-937F-7623FF0D42B4}" type="sibTrans" cxnId="{959D19BF-BC43-418D-9FCE-482171ED5447}">
      <dgm:prSet/>
      <dgm:spPr/>
      <dgm:t>
        <a:bodyPr/>
        <a:lstStyle/>
        <a:p>
          <a:endParaRPr lang="ru-RU"/>
        </a:p>
      </dgm:t>
    </dgm:pt>
    <dgm:pt modelId="{861848BD-C03C-4F7D-9997-192E93B4BB7F}">
      <dgm:prSet custT="1"/>
      <dgm:spPr/>
      <dgm:t>
        <a:bodyPr/>
        <a:lstStyle/>
        <a:p>
          <a:r>
            <a:rPr lang="en-US" sz="2400" b="1" dirty="0" smtClean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rPr>
            <a:t>4</a:t>
          </a:r>
          <a:endParaRPr lang="ru-RU" sz="2400" b="1" dirty="0">
            <a:solidFill>
              <a:srgbClr val="00B050"/>
            </a:solidFill>
            <a:latin typeface="Times New Roman" pitchFamily="18" charset="0"/>
            <a:cs typeface="Times New Roman" pitchFamily="18" charset="0"/>
          </a:endParaRPr>
        </a:p>
      </dgm:t>
    </dgm:pt>
    <dgm:pt modelId="{18CD087B-E7EA-4C14-9F57-090BF2A7B356}" type="parTrans" cxnId="{69C6C186-5CC7-4D68-99F7-7FF06E71C76D}">
      <dgm:prSet/>
      <dgm:spPr/>
      <dgm:t>
        <a:bodyPr/>
        <a:lstStyle/>
        <a:p>
          <a:endParaRPr lang="ru-RU"/>
        </a:p>
      </dgm:t>
    </dgm:pt>
    <dgm:pt modelId="{84F3C4AC-7EA1-4EC5-BF9D-7B8FD0B0C13D}" type="sibTrans" cxnId="{69C6C186-5CC7-4D68-99F7-7FF06E71C76D}">
      <dgm:prSet/>
      <dgm:spPr/>
      <dgm:t>
        <a:bodyPr/>
        <a:lstStyle/>
        <a:p>
          <a:endParaRPr lang="ru-RU"/>
        </a:p>
      </dgm:t>
    </dgm:pt>
    <dgm:pt modelId="{573759F5-9BA9-4899-9C27-4EFEB8F8DBB4}">
      <dgm:prSet custT="1"/>
      <dgm:spPr/>
      <dgm:t>
        <a:bodyPr/>
        <a:lstStyle/>
        <a:p>
          <a:r>
            <a:rPr lang="en-US" sz="2400" b="1" dirty="0" smtClean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rPr>
            <a:t>5</a:t>
          </a:r>
          <a:endParaRPr lang="ru-RU" sz="2400" b="1" dirty="0">
            <a:solidFill>
              <a:srgbClr val="00B050"/>
            </a:solidFill>
            <a:latin typeface="Times New Roman" pitchFamily="18" charset="0"/>
            <a:cs typeface="Times New Roman" pitchFamily="18" charset="0"/>
          </a:endParaRPr>
        </a:p>
      </dgm:t>
    </dgm:pt>
    <dgm:pt modelId="{41A79C19-DC74-432E-ACC7-91018EF041BB}" type="parTrans" cxnId="{6D8BCCDE-F820-448D-942E-F5AB56EB72AF}">
      <dgm:prSet/>
      <dgm:spPr/>
      <dgm:t>
        <a:bodyPr/>
        <a:lstStyle/>
        <a:p>
          <a:endParaRPr lang="ru-RU"/>
        </a:p>
      </dgm:t>
    </dgm:pt>
    <dgm:pt modelId="{E2EA3859-2BED-4DF9-87A8-13CD054597AA}" type="sibTrans" cxnId="{6D8BCCDE-F820-448D-942E-F5AB56EB72AF}">
      <dgm:prSet/>
      <dgm:spPr/>
      <dgm:t>
        <a:bodyPr/>
        <a:lstStyle/>
        <a:p>
          <a:endParaRPr lang="ru-RU"/>
        </a:p>
      </dgm:t>
    </dgm:pt>
    <dgm:pt modelId="{E84E4D27-08C9-498C-AE80-80C547A5A247}">
      <dgm:prSet custT="1"/>
      <dgm:spPr/>
      <dgm:t>
        <a:bodyPr/>
        <a:lstStyle/>
        <a:p>
          <a:r>
            <a:rPr lang="en-US" sz="2400" b="1" dirty="0" smtClean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rPr>
            <a:t>6</a:t>
          </a:r>
          <a:endParaRPr lang="ru-RU" sz="2400" b="1" dirty="0">
            <a:solidFill>
              <a:srgbClr val="00B050"/>
            </a:solidFill>
            <a:latin typeface="Times New Roman" pitchFamily="18" charset="0"/>
            <a:cs typeface="Times New Roman" pitchFamily="18" charset="0"/>
          </a:endParaRPr>
        </a:p>
      </dgm:t>
    </dgm:pt>
    <dgm:pt modelId="{CB0C33D0-C2AE-4745-94D6-E3021AD07E33}" type="parTrans" cxnId="{34FCD036-B34E-41AA-A4DB-692D510D4270}">
      <dgm:prSet/>
      <dgm:spPr/>
      <dgm:t>
        <a:bodyPr/>
        <a:lstStyle/>
        <a:p>
          <a:endParaRPr lang="ru-RU"/>
        </a:p>
      </dgm:t>
    </dgm:pt>
    <dgm:pt modelId="{52D22BEE-89FF-4E8A-8410-F9BFA3F2DCB6}" type="sibTrans" cxnId="{34FCD036-B34E-41AA-A4DB-692D510D4270}">
      <dgm:prSet/>
      <dgm:spPr/>
      <dgm:t>
        <a:bodyPr/>
        <a:lstStyle/>
        <a:p>
          <a:endParaRPr lang="ru-RU"/>
        </a:p>
      </dgm:t>
    </dgm:pt>
    <dgm:pt modelId="{0D9E79D8-0A61-4630-9F7F-D8754F334F14}">
      <dgm:prSet custT="1"/>
      <dgm:spPr/>
      <dgm:t>
        <a:bodyPr/>
        <a:lstStyle/>
        <a:p>
          <a:r>
            <a:rPr lang="en-US" sz="2400" b="1" dirty="0" smtClean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rPr>
            <a:t>7</a:t>
          </a:r>
          <a:endParaRPr lang="ru-RU" sz="2400" b="1" dirty="0">
            <a:solidFill>
              <a:srgbClr val="00B050"/>
            </a:solidFill>
            <a:latin typeface="Times New Roman" pitchFamily="18" charset="0"/>
            <a:cs typeface="Times New Roman" pitchFamily="18" charset="0"/>
          </a:endParaRPr>
        </a:p>
      </dgm:t>
    </dgm:pt>
    <dgm:pt modelId="{C351EF72-0A57-477D-8336-1087C2047C67}" type="parTrans" cxnId="{2B60BB03-F971-48EC-887E-20A4D767D48D}">
      <dgm:prSet/>
      <dgm:spPr/>
      <dgm:t>
        <a:bodyPr/>
        <a:lstStyle/>
        <a:p>
          <a:endParaRPr lang="ru-RU"/>
        </a:p>
      </dgm:t>
    </dgm:pt>
    <dgm:pt modelId="{8081C755-AFA4-47EB-AEFC-99B5B43911D8}" type="sibTrans" cxnId="{2B60BB03-F971-48EC-887E-20A4D767D48D}">
      <dgm:prSet/>
      <dgm:spPr/>
      <dgm:t>
        <a:bodyPr/>
        <a:lstStyle/>
        <a:p>
          <a:endParaRPr lang="ru-RU"/>
        </a:p>
      </dgm:t>
    </dgm:pt>
    <dgm:pt modelId="{015070E5-2DA7-423A-849A-C8B397C38431}">
      <dgm:prSet custT="1"/>
      <dgm:spPr/>
      <dgm:t>
        <a:bodyPr/>
        <a:lstStyle/>
        <a:p>
          <a:r>
            <a:rPr lang="en-US" sz="2400" b="1" dirty="0" smtClean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rPr>
            <a:t>8</a:t>
          </a:r>
          <a:endParaRPr lang="ru-RU" sz="2400" b="1" dirty="0">
            <a:solidFill>
              <a:srgbClr val="00B050"/>
            </a:solidFill>
            <a:latin typeface="Times New Roman" pitchFamily="18" charset="0"/>
            <a:cs typeface="Times New Roman" pitchFamily="18" charset="0"/>
          </a:endParaRPr>
        </a:p>
      </dgm:t>
    </dgm:pt>
    <dgm:pt modelId="{4DAE17D9-06CB-48AA-AB47-87C41D444C62}" type="parTrans" cxnId="{95253880-6B3B-44F0-8C7E-EEDDA765EC31}">
      <dgm:prSet/>
      <dgm:spPr/>
      <dgm:t>
        <a:bodyPr/>
        <a:lstStyle/>
        <a:p>
          <a:endParaRPr lang="ru-RU"/>
        </a:p>
      </dgm:t>
    </dgm:pt>
    <dgm:pt modelId="{92FE1701-A606-47B3-BB1D-EF6398A29A24}" type="sibTrans" cxnId="{95253880-6B3B-44F0-8C7E-EEDDA765EC31}">
      <dgm:prSet/>
      <dgm:spPr/>
      <dgm:t>
        <a:bodyPr/>
        <a:lstStyle/>
        <a:p>
          <a:endParaRPr lang="ru-RU"/>
        </a:p>
      </dgm:t>
    </dgm:pt>
    <dgm:pt modelId="{1DB7A88A-BDA4-41D9-8960-979AEE9930DD}">
      <dgm:prSet custT="1"/>
      <dgm:spPr/>
      <dgm:t>
        <a:bodyPr/>
        <a:lstStyle/>
        <a:p>
          <a:r>
            <a:rPr lang="en-US" sz="2400" b="1" dirty="0" smtClean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rPr>
            <a:t>9</a:t>
          </a:r>
          <a:endParaRPr lang="ru-RU" sz="2400" b="1" dirty="0">
            <a:solidFill>
              <a:srgbClr val="00B050"/>
            </a:solidFill>
            <a:latin typeface="Times New Roman" pitchFamily="18" charset="0"/>
            <a:cs typeface="Times New Roman" pitchFamily="18" charset="0"/>
          </a:endParaRPr>
        </a:p>
      </dgm:t>
    </dgm:pt>
    <dgm:pt modelId="{3F318DE8-6302-40C4-87C5-FC979EB2FAB6}" type="parTrans" cxnId="{1AB3D016-27B6-40E6-8667-6D217924B2E9}">
      <dgm:prSet/>
      <dgm:spPr/>
      <dgm:t>
        <a:bodyPr/>
        <a:lstStyle/>
        <a:p>
          <a:endParaRPr lang="ru-RU"/>
        </a:p>
      </dgm:t>
    </dgm:pt>
    <dgm:pt modelId="{F1DDB940-4B65-4BE1-B598-804958536EEF}" type="sibTrans" cxnId="{1AB3D016-27B6-40E6-8667-6D217924B2E9}">
      <dgm:prSet/>
      <dgm:spPr/>
      <dgm:t>
        <a:bodyPr/>
        <a:lstStyle/>
        <a:p>
          <a:endParaRPr lang="ru-RU"/>
        </a:p>
      </dgm:t>
    </dgm:pt>
    <dgm:pt modelId="{FA559D9A-FEB2-43A1-8A1F-C63FBCBAE578}">
      <dgm:prSet custT="1"/>
      <dgm:spPr/>
      <dgm:t>
        <a:bodyPr/>
        <a:lstStyle/>
        <a:p>
          <a:r>
            <a:rPr lang="en-US" sz="2400" b="1" dirty="0" smtClean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rPr>
            <a:t>10</a:t>
          </a:r>
          <a:endParaRPr lang="ru-RU" sz="2400" b="1" dirty="0">
            <a:solidFill>
              <a:srgbClr val="00B050"/>
            </a:solidFill>
            <a:latin typeface="Times New Roman" pitchFamily="18" charset="0"/>
            <a:cs typeface="Times New Roman" pitchFamily="18" charset="0"/>
          </a:endParaRPr>
        </a:p>
      </dgm:t>
    </dgm:pt>
    <dgm:pt modelId="{6AAF8982-474F-44D7-9E22-B58CE4771CFE}" type="parTrans" cxnId="{E7BB510D-EDE0-40FB-8CA7-DB1E78FE5AB7}">
      <dgm:prSet/>
      <dgm:spPr/>
      <dgm:t>
        <a:bodyPr/>
        <a:lstStyle/>
        <a:p>
          <a:endParaRPr lang="ru-RU"/>
        </a:p>
      </dgm:t>
    </dgm:pt>
    <dgm:pt modelId="{E2A59760-6029-4671-9F87-02BCE5D86234}" type="sibTrans" cxnId="{E7BB510D-EDE0-40FB-8CA7-DB1E78FE5AB7}">
      <dgm:prSet/>
      <dgm:spPr/>
      <dgm:t>
        <a:bodyPr/>
        <a:lstStyle/>
        <a:p>
          <a:endParaRPr lang="ru-RU"/>
        </a:p>
      </dgm:t>
    </dgm:pt>
    <dgm:pt modelId="{B186D75F-72E9-4E1C-BDF7-3EAEB50B2530}">
      <dgm:prSet custT="1"/>
      <dgm:spPr/>
      <dgm:t>
        <a:bodyPr/>
        <a:lstStyle/>
        <a:p>
          <a:r>
            <a:rPr lang="en-US" sz="24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PAPER</a:t>
          </a:r>
          <a:endParaRPr lang="ru-RU" sz="2400" b="1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gm:t>
    </dgm:pt>
    <dgm:pt modelId="{40D8030C-936A-4D91-9E2F-C612DEC67788}" type="parTrans" cxnId="{4AE5C116-6F88-4C47-AC73-6B5F0744A763}">
      <dgm:prSet/>
      <dgm:spPr/>
      <dgm:t>
        <a:bodyPr/>
        <a:lstStyle/>
        <a:p>
          <a:endParaRPr lang="ru-RU"/>
        </a:p>
      </dgm:t>
    </dgm:pt>
    <dgm:pt modelId="{2953843A-1265-46B9-A4B0-30C9F205AA22}" type="sibTrans" cxnId="{4AE5C116-6F88-4C47-AC73-6B5F0744A763}">
      <dgm:prSet/>
      <dgm:spPr/>
      <dgm:t>
        <a:bodyPr/>
        <a:lstStyle/>
        <a:p>
          <a:endParaRPr lang="ru-RU"/>
        </a:p>
      </dgm:t>
    </dgm:pt>
    <dgm:pt modelId="{70986D1E-991A-4A1E-8625-F3ADD9CB1D1F}">
      <dgm:prSet custT="1"/>
      <dgm:spPr/>
      <dgm:t>
        <a:bodyPr/>
        <a:lstStyle/>
        <a:p>
          <a:r>
            <a:rPr lang="en-US" sz="24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COMPASS</a:t>
          </a:r>
          <a:endParaRPr lang="ru-RU" sz="2400" b="1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gm:t>
    </dgm:pt>
    <dgm:pt modelId="{15286D57-4DA7-47A0-862B-5D030216CC89}" type="parTrans" cxnId="{C832F1E6-C144-4E74-BB62-14B0828E3216}">
      <dgm:prSet/>
      <dgm:spPr/>
      <dgm:t>
        <a:bodyPr/>
        <a:lstStyle/>
        <a:p>
          <a:endParaRPr lang="ru-RU"/>
        </a:p>
      </dgm:t>
    </dgm:pt>
    <dgm:pt modelId="{7AE209AF-6CB8-435E-8F4B-4B922ABC68C3}" type="sibTrans" cxnId="{C832F1E6-C144-4E74-BB62-14B0828E3216}">
      <dgm:prSet/>
      <dgm:spPr/>
      <dgm:t>
        <a:bodyPr/>
        <a:lstStyle/>
        <a:p>
          <a:endParaRPr lang="ru-RU"/>
        </a:p>
      </dgm:t>
    </dgm:pt>
    <dgm:pt modelId="{1BE89C25-CB95-42A7-8618-8CB0DD28F733}">
      <dgm:prSet custT="1"/>
      <dgm:spPr/>
      <dgm:t>
        <a:bodyPr/>
        <a:lstStyle/>
        <a:p>
          <a:r>
            <a:rPr lang="en-US" sz="24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REFRIGERATION</a:t>
          </a:r>
          <a:endParaRPr lang="ru-RU" sz="2400" b="1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gm:t>
    </dgm:pt>
    <dgm:pt modelId="{2D96212E-A693-49EF-813C-3CAF2B285B89}" type="parTrans" cxnId="{A25E9FF3-EB30-42C5-80C1-8989941F0C59}">
      <dgm:prSet/>
      <dgm:spPr/>
      <dgm:t>
        <a:bodyPr/>
        <a:lstStyle/>
        <a:p>
          <a:endParaRPr lang="ru-RU"/>
        </a:p>
      </dgm:t>
    </dgm:pt>
    <dgm:pt modelId="{8B3260D0-6285-44E7-883C-C258A90C179C}" type="sibTrans" cxnId="{A25E9FF3-EB30-42C5-80C1-8989941F0C59}">
      <dgm:prSet/>
      <dgm:spPr/>
      <dgm:t>
        <a:bodyPr/>
        <a:lstStyle/>
        <a:p>
          <a:endParaRPr lang="ru-RU"/>
        </a:p>
      </dgm:t>
    </dgm:pt>
    <dgm:pt modelId="{BF5DA47B-D3F5-4C26-A7B7-9561C58C2093}">
      <dgm:prSet custT="1"/>
      <dgm:spPr/>
      <dgm:t>
        <a:bodyPr/>
        <a:lstStyle/>
        <a:p>
          <a:r>
            <a:rPr lang="en-US" sz="24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PRINTING PRESS</a:t>
          </a:r>
          <a:endParaRPr lang="ru-RU" sz="2400" b="1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gm:t>
    </dgm:pt>
    <dgm:pt modelId="{429AE5FE-FF7B-4C0F-B60A-999596230DE8}" type="parTrans" cxnId="{87DFD00F-FE03-4E1C-ADC8-D1C6A668E88F}">
      <dgm:prSet/>
      <dgm:spPr/>
      <dgm:t>
        <a:bodyPr/>
        <a:lstStyle/>
        <a:p>
          <a:endParaRPr lang="ru-RU"/>
        </a:p>
      </dgm:t>
    </dgm:pt>
    <dgm:pt modelId="{7D374B26-1E49-4529-B089-F979769C3358}" type="sibTrans" cxnId="{87DFD00F-FE03-4E1C-ADC8-D1C6A668E88F}">
      <dgm:prSet/>
      <dgm:spPr/>
      <dgm:t>
        <a:bodyPr/>
        <a:lstStyle/>
        <a:p>
          <a:endParaRPr lang="ru-RU"/>
        </a:p>
      </dgm:t>
    </dgm:pt>
    <dgm:pt modelId="{6E8DB0C1-6F0B-4A92-A00B-2D4BC3909D5C}">
      <dgm:prSet custT="1"/>
      <dgm:spPr/>
      <dgm:t>
        <a:bodyPr/>
        <a:lstStyle/>
        <a:p>
          <a:r>
            <a:rPr lang="en-US" sz="24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PLUMBING</a:t>
          </a:r>
          <a:endParaRPr lang="ru-RU" sz="2400" b="1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gm:t>
    </dgm:pt>
    <dgm:pt modelId="{F9D1E4A7-1874-492A-BDE4-28CF33CD1198}" type="parTrans" cxnId="{371D72DF-DF8D-483E-85BD-6C76A5F8706C}">
      <dgm:prSet/>
      <dgm:spPr/>
      <dgm:t>
        <a:bodyPr/>
        <a:lstStyle/>
        <a:p>
          <a:endParaRPr lang="ru-RU"/>
        </a:p>
      </dgm:t>
    </dgm:pt>
    <dgm:pt modelId="{6CF9B839-55A2-4D1A-AAB8-E6908640F343}" type="sibTrans" cxnId="{371D72DF-DF8D-483E-85BD-6C76A5F8706C}">
      <dgm:prSet/>
      <dgm:spPr/>
      <dgm:t>
        <a:bodyPr/>
        <a:lstStyle/>
        <a:p>
          <a:endParaRPr lang="ru-RU"/>
        </a:p>
      </dgm:t>
    </dgm:pt>
    <dgm:pt modelId="{25D38083-D3DE-4ED9-A59B-5AD1D7997498}">
      <dgm:prSet custT="1"/>
      <dgm:spPr/>
      <dgm:t>
        <a:bodyPr/>
        <a:lstStyle/>
        <a:p>
          <a:r>
            <a:rPr lang="en-US" sz="24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MEDICINE</a:t>
          </a:r>
          <a:endParaRPr lang="ru-RU" sz="2400" b="1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gm:t>
    </dgm:pt>
    <dgm:pt modelId="{FFA78E51-D26B-496C-96EF-ECDFD990A942}" type="parTrans" cxnId="{C9E2F3EF-7922-4D45-B4EB-71AA51641F11}">
      <dgm:prSet/>
      <dgm:spPr/>
      <dgm:t>
        <a:bodyPr/>
        <a:lstStyle/>
        <a:p>
          <a:endParaRPr lang="ru-RU"/>
        </a:p>
      </dgm:t>
    </dgm:pt>
    <dgm:pt modelId="{A162024F-579D-4F30-938E-E750BB0C214C}" type="sibTrans" cxnId="{C9E2F3EF-7922-4D45-B4EB-71AA51641F11}">
      <dgm:prSet/>
      <dgm:spPr/>
      <dgm:t>
        <a:bodyPr/>
        <a:lstStyle/>
        <a:p>
          <a:endParaRPr lang="ru-RU"/>
        </a:p>
      </dgm:t>
    </dgm:pt>
    <dgm:pt modelId="{F72AD38E-1D6E-44C2-9AB3-5FD6E7A337F0}">
      <dgm:prSet custT="1"/>
      <dgm:spPr/>
      <dgm:t>
        <a:bodyPr/>
        <a:lstStyle/>
        <a:p>
          <a:r>
            <a:rPr lang="en-US" sz="24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ENGINES</a:t>
          </a:r>
          <a:endParaRPr lang="ru-RU" sz="2400" b="1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gm:t>
    </dgm:pt>
    <dgm:pt modelId="{D532CB66-CC24-48C9-A6D4-F73AE285EE1F}" type="parTrans" cxnId="{2D535431-E15E-4013-B346-A52638FB5B51}">
      <dgm:prSet/>
      <dgm:spPr/>
      <dgm:t>
        <a:bodyPr/>
        <a:lstStyle/>
        <a:p>
          <a:endParaRPr lang="ru-RU"/>
        </a:p>
      </dgm:t>
    </dgm:pt>
    <dgm:pt modelId="{68D9CF08-995B-4856-99BF-64841979986E}" type="sibTrans" cxnId="{2D535431-E15E-4013-B346-A52638FB5B51}">
      <dgm:prSet/>
      <dgm:spPr/>
      <dgm:t>
        <a:bodyPr/>
        <a:lstStyle/>
        <a:p>
          <a:endParaRPr lang="ru-RU"/>
        </a:p>
      </dgm:t>
    </dgm:pt>
    <dgm:pt modelId="{E5D8EA45-C049-41E5-9857-5EAFD5BFDE3C}" type="pres">
      <dgm:prSet presAssocID="{751A7BC1-2A3C-4F7B-B23A-BB435068C254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78E43AA4-28CC-4F25-B69A-61425883AB88}" type="pres">
      <dgm:prSet presAssocID="{0860B227-8126-4E4A-B430-64296B9A4C01}" presName="composite" presStyleCnt="0"/>
      <dgm:spPr/>
    </dgm:pt>
    <dgm:pt modelId="{765FACD0-CA6C-406D-97D9-111BF97D4C45}" type="pres">
      <dgm:prSet presAssocID="{0860B227-8126-4E4A-B430-64296B9A4C01}" presName="parentText" presStyleLbl="alignNode1" presStyleIdx="0" presStyleCnt="1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900E3AA-E25B-4C94-875B-B4FB3C5E610A}" type="pres">
      <dgm:prSet presAssocID="{0860B227-8126-4E4A-B430-64296B9A4C01}" presName="descendantText" presStyleLbl="alignAcc1" presStyleIdx="0" presStyleCnt="1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36E3AB5-9826-473B-B1E7-37A68F9C3BFA}" type="pres">
      <dgm:prSet presAssocID="{1CA70F97-51CE-4B06-88B3-EAC368147025}" presName="sp" presStyleCnt="0"/>
      <dgm:spPr/>
    </dgm:pt>
    <dgm:pt modelId="{D7370D78-6192-4EA5-9243-3EBE23952930}" type="pres">
      <dgm:prSet presAssocID="{448E2E25-0C1D-42A7-98F8-507965C15E9D}" presName="composite" presStyleCnt="0"/>
      <dgm:spPr/>
    </dgm:pt>
    <dgm:pt modelId="{A19254C0-908D-462C-8BC1-42F4F64594D5}" type="pres">
      <dgm:prSet presAssocID="{448E2E25-0C1D-42A7-98F8-507965C15E9D}" presName="parentText" presStyleLbl="alignNode1" presStyleIdx="1" presStyleCnt="1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D16514C-115C-4691-93E5-B82EF07DD27E}" type="pres">
      <dgm:prSet presAssocID="{448E2E25-0C1D-42A7-98F8-507965C15E9D}" presName="descendantText" presStyleLbl="alignAcc1" presStyleIdx="1" presStyleCnt="1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6078B4E-DD00-44DF-92BE-1ADB9B3C4A5E}" type="pres">
      <dgm:prSet presAssocID="{C3599DAD-8FE5-4752-9D29-8C15BDED6CE8}" presName="sp" presStyleCnt="0"/>
      <dgm:spPr/>
    </dgm:pt>
    <dgm:pt modelId="{AC1F4091-8F6D-4717-8DBF-37D17836E6F9}" type="pres">
      <dgm:prSet presAssocID="{B7621A9C-7E33-4CCF-9229-53464F8C7AD8}" presName="composite" presStyleCnt="0"/>
      <dgm:spPr/>
    </dgm:pt>
    <dgm:pt modelId="{69E5B643-BCFE-4591-9657-F395862EABB1}" type="pres">
      <dgm:prSet presAssocID="{B7621A9C-7E33-4CCF-9229-53464F8C7AD8}" presName="parentText" presStyleLbl="alignNode1" presStyleIdx="2" presStyleCnt="1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67650BC-3B69-4567-B325-9D6B6FD8836F}" type="pres">
      <dgm:prSet presAssocID="{B7621A9C-7E33-4CCF-9229-53464F8C7AD8}" presName="descendantText" presStyleLbl="alignAcc1" presStyleIdx="2" presStyleCnt="1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2A5DF5B-98E4-4208-B8F4-38EBE523C41A}" type="pres">
      <dgm:prSet presAssocID="{CE1B4415-1177-49CC-9F1F-DBC30C457A55}" presName="sp" presStyleCnt="0"/>
      <dgm:spPr/>
    </dgm:pt>
    <dgm:pt modelId="{63A97456-17AD-44E6-A9F1-6CC9D61E1F8C}" type="pres">
      <dgm:prSet presAssocID="{861848BD-C03C-4F7D-9997-192E93B4BB7F}" presName="composite" presStyleCnt="0"/>
      <dgm:spPr/>
    </dgm:pt>
    <dgm:pt modelId="{877F1411-A4C9-446C-B135-EE95E3D96A63}" type="pres">
      <dgm:prSet presAssocID="{861848BD-C03C-4F7D-9997-192E93B4BB7F}" presName="parentText" presStyleLbl="alignNode1" presStyleIdx="3" presStyleCnt="1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95EC60C-3A8C-4B08-B975-E16350DE5558}" type="pres">
      <dgm:prSet presAssocID="{861848BD-C03C-4F7D-9997-192E93B4BB7F}" presName="descendantText" presStyleLbl="alignAcc1" presStyleIdx="3" presStyleCnt="1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D5F5528-F922-4C30-B303-AD60FD93D4AE}" type="pres">
      <dgm:prSet presAssocID="{84F3C4AC-7EA1-4EC5-BF9D-7B8FD0B0C13D}" presName="sp" presStyleCnt="0"/>
      <dgm:spPr/>
    </dgm:pt>
    <dgm:pt modelId="{26B2B295-889C-4213-934D-7273B6D56804}" type="pres">
      <dgm:prSet presAssocID="{573759F5-9BA9-4899-9C27-4EFEB8F8DBB4}" presName="composite" presStyleCnt="0"/>
      <dgm:spPr/>
    </dgm:pt>
    <dgm:pt modelId="{FFBED9D0-59AB-461D-9A34-228F862DCB0C}" type="pres">
      <dgm:prSet presAssocID="{573759F5-9BA9-4899-9C27-4EFEB8F8DBB4}" presName="parentText" presStyleLbl="alignNode1" presStyleIdx="4" presStyleCnt="1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5C57165-225F-4EBA-AB62-1B23B2A138D7}" type="pres">
      <dgm:prSet presAssocID="{573759F5-9BA9-4899-9C27-4EFEB8F8DBB4}" presName="descendantText" presStyleLbl="alignAcc1" presStyleIdx="4" presStyleCnt="1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EC6B361-2620-455F-BF55-C22DF98A49D0}" type="pres">
      <dgm:prSet presAssocID="{E2EA3859-2BED-4DF9-87A8-13CD054597AA}" presName="sp" presStyleCnt="0"/>
      <dgm:spPr/>
    </dgm:pt>
    <dgm:pt modelId="{D10D99D2-2292-4A6D-9B1C-97B10A168AA0}" type="pres">
      <dgm:prSet presAssocID="{E84E4D27-08C9-498C-AE80-80C547A5A247}" presName="composite" presStyleCnt="0"/>
      <dgm:spPr/>
    </dgm:pt>
    <dgm:pt modelId="{22FAF69F-DC9E-4ACD-9893-447D1354794A}" type="pres">
      <dgm:prSet presAssocID="{E84E4D27-08C9-498C-AE80-80C547A5A247}" presName="parentText" presStyleLbl="alignNode1" presStyleIdx="5" presStyleCnt="1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A2EA0BD-2AF9-48DE-8507-38C9A1B9D5B3}" type="pres">
      <dgm:prSet presAssocID="{E84E4D27-08C9-498C-AE80-80C547A5A247}" presName="descendantText" presStyleLbl="alignAcc1" presStyleIdx="5" presStyleCnt="1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A938BC5-0BC5-479F-BBAA-0B8FA4239044}" type="pres">
      <dgm:prSet presAssocID="{52D22BEE-89FF-4E8A-8410-F9BFA3F2DCB6}" presName="sp" presStyleCnt="0"/>
      <dgm:spPr/>
    </dgm:pt>
    <dgm:pt modelId="{5BF6A9EC-59E1-46C6-AAD9-270260FA5D2A}" type="pres">
      <dgm:prSet presAssocID="{0D9E79D8-0A61-4630-9F7F-D8754F334F14}" presName="composite" presStyleCnt="0"/>
      <dgm:spPr/>
    </dgm:pt>
    <dgm:pt modelId="{34078F23-7E0A-4F89-BCD9-506A4CF3F8C5}" type="pres">
      <dgm:prSet presAssocID="{0D9E79D8-0A61-4630-9F7F-D8754F334F14}" presName="parentText" presStyleLbl="alignNode1" presStyleIdx="6" presStyleCnt="1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96A2706-6189-4AF4-99B7-F046B715AAE5}" type="pres">
      <dgm:prSet presAssocID="{0D9E79D8-0A61-4630-9F7F-D8754F334F14}" presName="descendantText" presStyleLbl="alignAcc1" presStyleIdx="6" presStyleCnt="1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78B0D7A-BE1D-42C4-A79D-25ECEC9B5498}" type="pres">
      <dgm:prSet presAssocID="{8081C755-AFA4-47EB-AEFC-99B5B43911D8}" presName="sp" presStyleCnt="0"/>
      <dgm:spPr/>
    </dgm:pt>
    <dgm:pt modelId="{0F85E3A0-2F88-4D73-A2AF-90A89F668E41}" type="pres">
      <dgm:prSet presAssocID="{015070E5-2DA7-423A-849A-C8B397C38431}" presName="composite" presStyleCnt="0"/>
      <dgm:spPr/>
    </dgm:pt>
    <dgm:pt modelId="{30AF160C-EB0E-4EF3-8BEF-594648C8C479}" type="pres">
      <dgm:prSet presAssocID="{015070E5-2DA7-423A-849A-C8B397C38431}" presName="parentText" presStyleLbl="alignNode1" presStyleIdx="7" presStyleCnt="1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5A833DD-6A08-4A12-880F-28DBEF8FDE09}" type="pres">
      <dgm:prSet presAssocID="{015070E5-2DA7-423A-849A-C8B397C38431}" presName="descendantText" presStyleLbl="alignAcc1" presStyleIdx="7" presStyleCnt="1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2B690DC-E09E-4DC6-BFB1-4DBF8C9325BC}" type="pres">
      <dgm:prSet presAssocID="{92FE1701-A606-47B3-BB1D-EF6398A29A24}" presName="sp" presStyleCnt="0"/>
      <dgm:spPr/>
    </dgm:pt>
    <dgm:pt modelId="{83D31E8A-DEF1-457B-9FC4-496B40328DDF}" type="pres">
      <dgm:prSet presAssocID="{1DB7A88A-BDA4-41D9-8960-979AEE9930DD}" presName="composite" presStyleCnt="0"/>
      <dgm:spPr/>
    </dgm:pt>
    <dgm:pt modelId="{C5AED932-C008-4788-AC54-44DF64CE5C70}" type="pres">
      <dgm:prSet presAssocID="{1DB7A88A-BDA4-41D9-8960-979AEE9930DD}" presName="parentText" presStyleLbl="alignNode1" presStyleIdx="8" presStyleCnt="1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10A677D-4297-4282-B733-7B7887481EBE}" type="pres">
      <dgm:prSet presAssocID="{1DB7A88A-BDA4-41D9-8960-979AEE9930DD}" presName="descendantText" presStyleLbl="alignAcc1" presStyleIdx="8" presStyleCnt="1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4F7CE3E-C933-4B2D-B4CB-34FE8A40AC1A}" type="pres">
      <dgm:prSet presAssocID="{F1DDB940-4B65-4BE1-B598-804958536EEF}" presName="sp" presStyleCnt="0"/>
      <dgm:spPr/>
    </dgm:pt>
    <dgm:pt modelId="{57DE71C4-E303-4AD6-A765-B063F4CBD4B3}" type="pres">
      <dgm:prSet presAssocID="{FA559D9A-FEB2-43A1-8A1F-C63FBCBAE578}" presName="composite" presStyleCnt="0"/>
      <dgm:spPr/>
    </dgm:pt>
    <dgm:pt modelId="{AD567A40-6473-4FDD-AA34-D46D926DFF1C}" type="pres">
      <dgm:prSet presAssocID="{FA559D9A-FEB2-43A1-8A1F-C63FBCBAE578}" presName="parentText" presStyleLbl="alignNode1" presStyleIdx="9" presStyleCnt="1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8C8B4BD-74F0-4ABB-B46E-533F87CD97E6}" type="pres">
      <dgm:prSet presAssocID="{FA559D9A-FEB2-43A1-8A1F-C63FBCBAE578}" presName="descendantText" presStyleLbl="alignAcc1" presStyleIdx="9" presStyleCnt="1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371D72DF-DF8D-483E-85BD-6C76A5F8706C}" srcId="{E84E4D27-08C9-498C-AE80-80C547A5A247}" destId="{6E8DB0C1-6F0B-4A92-A00B-2D4BC3909D5C}" srcOrd="0" destOrd="0" parTransId="{F9D1E4A7-1874-492A-BDE4-28CF33CD1198}" sibTransId="{6CF9B839-55A2-4D1A-AAB8-E6908640F343}"/>
    <dgm:cxn modelId="{4AE5C116-6F88-4C47-AC73-6B5F0744A763}" srcId="{FA559D9A-FEB2-43A1-8A1F-C63FBCBAE578}" destId="{B186D75F-72E9-4E1C-BDF7-3EAEB50B2530}" srcOrd="0" destOrd="0" parTransId="{40D8030C-936A-4D91-9E2F-C612DEC67788}" sibTransId="{2953843A-1265-46B9-A4B0-30C9F205AA22}"/>
    <dgm:cxn modelId="{DFE48270-3F99-43F8-B603-A414B1292005}" srcId="{751A7BC1-2A3C-4F7B-B23A-BB435068C254}" destId="{0860B227-8126-4E4A-B430-64296B9A4C01}" srcOrd="0" destOrd="0" parTransId="{44D5A345-C182-4198-9464-E2D498ADB66B}" sibTransId="{1CA70F97-51CE-4B06-88B3-EAC368147025}"/>
    <dgm:cxn modelId="{34FCD036-B34E-41AA-A4DB-692D510D4270}" srcId="{751A7BC1-2A3C-4F7B-B23A-BB435068C254}" destId="{E84E4D27-08C9-498C-AE80-80C547A5A247}" srcOrd="5" destOrd="0" parTransId="{CB0C33D0-C2AE-4745-94D6-E3021AD07E33}" sibTransId="{52D22BEE-89FF-4E8A-8410-F9BFA3F2DCB6}"/>
    <dgm:cxn modelId="{2B60BB03-F971-48EC-887E-20A4D767D48D}" srcId="{751A7BC1-2A3C-4F7B-B23A-BB435068C254}" destId="{0D9E79D8-0A61-4630-9F7F-D8754F334F14}" srcOrd="6" destOrd="0" parTransId="{C351EF72-0A57-477D-8336-1087C2047C67}" sibTransId="{8081C755-AFA4-47EB-AEFC-99B5B43911D8}"/>
    <dgm:cxn modelId="{494DD1E7-91D1-48D3-B204-3FB290D11323}" type="presOf" srcId="{861848BD-C03C-4F7D-9997-192E93B4BB7F}" destId="{877F1411-A4C9-446C-B135-EE95E3D96A63}" srcOrd="0" destOrd="0" presId="urn:microsoft.com/office/officeart/2005/8/layout/chevron2"/>
    <dgm:cxn modelId="{2D535431-E15E-4013-B346-A52638FB5B51}" srcId="{861848BD-C03C-4F7D-9997-192E93B4BB7F}" destId="{F72AD38E-1D6E-44C2-9AB3-5FD6E7A337F0}" srcOrd="0" destOrd="0" parTransId="{D532CB66-CC24-48C9-A6D4-F73AE285EE1F}" sibTransId="{68D9CF08-995B-4856-99BF-64841979986E}"/>
    <dgm:cxn modelId="{0B4C2D4D-07F8-499F-BB03-EC6BE486FB56}" type="presOf" srcId="{0860B227-8126-4E4A-B430-64296B9A4C01}" destId="{765FACD0-CA6C-406D-97D9-111BF97D4C45}" srcOrd="0" destOrd="0" presId="urn:microsoft.com/office/officeart/2005/8/layout/chevron2"/>
    <dgm:cxn modelId="{A25E9FF3-EB30-42C5-80C1-8989941F0C59}" srcId="{015070E5-2DA7-423A-849A-C8B397C38431}" destId="{1BE89C25-CB95-42A7-8618-8CB0DD28F733}" srcOrd="0" destOrd="0" parTransId="{2D96212E-A693-49EF-813C-3CAF2B285B89}" sibTransId="{8B3260D0-6285-44E7-883C-C258A90C179C}"/>
    <dgm:cxn modelId="{A429C212-B448-4C00-ACC0-EBE2F1048518}" type="presOf" srcId="{1A8FF852-1D6D-4EAA-AD78-2E40170D6F67}" destId="{3D16514C-115C-4691-93E5-B82EF07DD27E}" srcOrd="0" destOrd="0" presId="urn:microsoft.com/office/officeart/2005/8/layout/chevron2"/>
    <dgm:cxn modelId="{0B691D6D-C04E-492A-928F-CD6C854C3D43}" type="presOf" srcId="{F72AD38E-1D6E-44C2-9AB3-5FD6E7A337F0}" destId="{795EC60C-3A8C-4B08-B975-E16350DE5558}" srcOrd="0" destOrd="0" presId="urn:microsoft.com/office/officeart/2005/8/layout/chevron2"/>
    <dgm:cxn modelId="{E7BB510D-EDE0-40FB-8CA7-DB1E78FE5AB7}" srcId="{751A7BC1-2A3C-4F7B-B23A-BB435068C254}" destId="{FA559D9A-FEB2-43A1-8A1F-C63FBCBAE578}" srcOrd="9" destOrd="0" parTransId="{6AAF8982-474F-44D7-9E22-B58CE4771CFE}" sibTransId="{E2A59760-6029-4671-9F87-02BCE5D86234}"/>
    <dgm:cxn modelId="{6DB36CCF-9B79-45EF-B613-3C7FCC9D067F}" type="presOf" srcId="{25D38083-D3DE-4ED9-A59B-5AD1D7997498}" destId="{85C57165-225F-4EBA-AB62-1B23B2A138D7}" srcOrd="0" destOrd="0" presId="urn:microsoft.com/office/officeart/2005/8/layout/chevron2"/>
    <dgm:cxn modelId="{69C6C186-5CC7-4D68-99F7-7FF06E71C76D}" srcId="{751A7BC1-2A3C-4F7B-B23A-BB435068C254}" destId="{861848BD-C03C-4F7D-9997-192E93B4BB7F}" srcOrd="3" destOrd="0" parTransId="{18CD087B-E7EA-4C14-9F57-090BF2A7B356}" sibTransId="{84F3C4AC-7EA1-4EC5-BF9D-7B8FD0B0C13D}"/>
    <dgm:cxn modelId="{1B6DD58B-7873-4F30-B072-E4610A02EFD2}" type="presOf" srcId="{E84E4D27-08C9-498C-AE80-80C547A5A247}" destId="{22FAF69F-DC9E-4ACD-9893-447D1354794A}" srcOrd="0" destOrd="0" presId="urn:microsoft.com/office/officeart/2005/8/layout/chevron2"/>
    <dgm:cxn modelId="{87DFD00F-FE03-4E1C-ADC8-D1C6A668E88F}" srcId="{0D9E79D8-0A61-4630-9F7F-D8754F334F14}" destId="{BF5DA47B-D3F5-4C26-A7B7-9561C58C2093}" srcOrd="0" destOrd="0" parTransId="{429AE5FE-FF7B-4C0F-B60A-999596230DE8}" sibTransId="{7D374B26-1E49-4529-B089-F979769C3358}"/>
    <dgm:cxn modelId="{9EC98407-A617-4F56-A33E-FD5E0725761B}" type="presOf" srcId="{952E9ED7-4318-4AF0-AFCC-B676D8FD933B}" destId="{567650BC-3B69-4567-B325-9D6B6FD8836F}" srcOrd="0" destOrd="0" presId="urn:microsoft.com/office/officeart/2005/8/layout/chevron2"/>
    <dgm:cxn modelId="{ABF44553-3CD2-4CBB-87A5-1DF9BE2426C6}" type="presOf" srcId="{448E2E25-0C1D-42A7-98F8-507965C15E9D}" destId="{A19254C0-908D-462C-8BC1-42F4F64594D5}" srcOrd="0" destOrd="0" presId="urn:microsoft.com/office/officeart/2005/8/layout/chevron2"/>
    <dgm:cxn modelId="{7E4AC69C-E1F9-45EB-A0A2-18D892346A72}" srcId="{448E2E25-0C1D-42A7-98F8-507965C15E9D}" destId="{1A8FF852-1D6D-4EAA-AD78-2E40170D6F67}" srcOrd="0" destOrd="0" parTransId="{208D2CBE-8251-42A5-8281-06DCE97EA7E6}" sibTransId="{117A3317-D88E-4D42-A262-627F34AB713E}"/>
    <dgm:cxn modelId="{5B5C6C0D-54F0-4DD9-AB62-73F56422DAA2}" srcId="{751A7BC1-2A3C-4F7B-B23A-BB435068C254}" destId="{448E2E25-0C1D-42A7-98F8-507965C15E9D}" srcOrd="1" destOrd="0" parTransId="{47423F70-906E-471F-91C9-3877C1CF8006}" sibTransId="{C3599DAD-8FE5-4752-9D29-8C15BDED6CE8}"/>
    <dgm:cxn modelId="{959D19BF-BC43-418D-9FCE-482171ED5447}" srcId="{B7621A9C-7E33-4CCF-9229-53464F8C7AD8}" destId="{952E9ED7-4318-4AF0-AFCC-B676D8FD933B}" srcOrd="0" destOrd="0" parTransId="{96981C10-AB18-4A82-8497-3A9C5C1DE53A}" sibTransId="{67864CB4-492A-4627-937F-7623FF0D42B4}"/>
    <dgm:cxn modelId="{917C17F0-2884-46DB-A824-50FE4871241D}" type="presOf" srcId="{BF5DA47B-D3F5-4C26-A7B7-9561C58C2093}" destId="{396A2706-6189-4AF4-99B7-F046B715AAE5}" srcOrd="0" destOrd="0" presId="urn:microsoft.com/office/officeart/2005/8/layout/chevron2"/>
    <dgm:cxn modelId="{C9E2F3EF-7922-4D45-B4EB-71AA51641F11}" srcId="{573759F5-9BA9-4899-9C27-4EFEB8F8DBB4}" destId="{25D38083-D3DE-4ED9-A59B-5AD1D7997498}" srcOrd="0" destOrd="0" parTransId="{FFA78E51-D26B-496C-96EF-ECDFD990A942}" sibTransId="{A162024F-579D-4F30-938E-E750BB0C214C}"/>
    <dgm:cxn modelId="{858CFF55-31A4-43C3-91DA-033495212F8C}" srcId="{751A7BC1-2A3C-4F7B-B23A-BB435068C254}" destId="{B7621A9C-7E33-4CCF-9229-53464F8C7AD8}" srcOrd="2" destOrd="0" parTransId="{770ADE7E-1DE3-4C58-BFA8-42E88FDCF1D4}" sibTransId="{CE1B4415-1177-49CC-9F1F-DBC30C457A55}"/>
    <dgm:cxn modelId="{22955519-5140-4CB9-84D2-89612AF6CE49}" srcId="{0860B227-8126-4E4A-B430-64296B9A4C01}" destId="{F5637485-C2FB-415F-894F-DDDC051458AB}" srcOrd="0" destOrd="0" parTransId="{46EB7541-04AC-4739-B012-503629CE0B0C}" sibTransId="{7F8C0528-CEFA-4E39-8112-784F464AD58D}"/>
    <dgm:cxn modelId="{1AB3D016-27B6-40E6-8667-6D217924B2E9}" srcId="{751A7BC1-2A3C-4F7B-B23A-BB435068C254}" destId="{1DB7A88A-BDA4-41D9-8960-979AEE9930DD}" srcOrd="8" destOrd="0" parTransId="{3F318DE8-6302-40C4-87C5-FC979EB2FAB6}" sibTransId="{F1DDB940-4B65-4BE1-B598-804958536EEF}"/>
    <dgm:cxn modelId="{A884558F-F09C-4ABA-BC3E-60B3C6812A1E}" type="presOf" srcId="{B186D75F-72E9-4E1C-BDF7-3EAEB50B2530}" destId="{78C8B4BD-74F0-4ABB-B46E-533F87CD97E6}" srcOrd="0" destOrd="0" presId="urn:microsoft.com/office/officeart/2005/8/layout/chevron2"/>
    <dgm:cxn modelId="{229B471A-41B8-4A8A-98F5-CAB2EFA7A704}" type="presOf" srcId="{F5637485-C2FB-415F-894F-DDDC051458AB}" destId="{A900E3AA-E25B-4C94-875B-B4FB3C5E610A}" srcOrd="0" destOrd="0" presId="urn:microsoft.com/office/officeart/2005/8/layout/chevron2"/>
    <dgm:cxn modelId="{EC709BC2-C63A-4690-A2D0-8231D73277C8}" type="presOf" srcId="{B7621A9C-7E33-4CCF-9229-53464F8C7AD8}" destId="{69E5B643-BCFE-4591-9657-F395862EABB1}" srcOrd="0" destOrd="0" presId="urn:microsoft.com/office/officeart/2005/8/layout/chevron2"/>
    <dgm:cxn modelId="{6D8BCCDE-F820-448D-942E-F5AB56EB72AF}" srcId="{751A7BC1-2A3C-4F7B-B23A-BB435068C254}" destId="{573759F5-9BA9-4899-9C27-4EFEB8F8DBB4}" srcOrd="4" destOrd="0" parTransId="{41A79C19-DC74-432E-ACC7-91018EF041BB}" sibTransId="{E2EA3859-2BED-4DF9-87A8-13CD054597AA}"/>
    <dgm:cxn modelId="{95253880-6B3B-44F0-8C7E-EEDDA765EC31}" srcId="{751A7BC1-2A3C-4F7B-B23A-BB435068C254}" destId="{015070E5-2DA7-423A-849A-C8B397C38431}" srcOrd="7" destOrd="0" parTransId="{4DAE17D9-06CB-48AA-AB47-87C41D444C62}" sibTransId="{92FE1701-A606-47B3-BB1D-EF6398A29A24}"/>
    <dgm:cxn modelId="{58F69A5F-5CF8-41B9-8398-47A903486587}" type="presOf" srcId="{1DB7A88A-BDA4-41D9-8960-979AEE9930DD}" destId="{C5AED932-C008-4788-AC54-44DF64CE5C70}" srcOrd="0" destOrd="0" presId="urn:microsoft.com/office/officeart/2005/8/layout/chevron2"/>
    <dgm:cxn modelId="{71DC1BA0-BC9C-4B19-927A-0F2870AA65E3}" type="presOf" srcId="{70986D1E-991A-4A1E-8625-F3ADD9CB1D1F}" destId="{C10A677D-4297-4282-B733-7B7887481EBE}" srcOrd="0" destOrd="0" presId="urn:microsoft.com/office/officeart/2005/8/layout/chevron2"/>
    <dgm:cxn modelId="{0005CD36-8A88-45C7-979C-47D852E8EB5F}" type="presOf" srcId="{1BE89C25-CB95-42A7-8618-8CB0DD28F733}" destId="{15A833DD-6A08-4A12-880F-28DBEF8FDE09}" srcOrd="0" destOrd="0" presId="urn:microsoft.com/office/officeart/2005/8/layout/chevron2"/>
    <dgm:cxn modelId="{C5E14D54-6D1A-44AD-AE3C-ED6BBF3F2F37}" type="presOf" srcId="{0D9E79D8-0A61-4630-9F7F-D8754F334F14}" destId="{34078F23-7E0A-4F89-BCD9-506A4CF3F8C5}" srcOrd="0" destOrd="0" presId="urn:microsoft.com/office/officeart/2005/8/layout/chevron2"/>
    <dgm:cxn modelId="{8D7D6EAC-2AA5-4B04-9B95-5D818DA4EE2C}" type="presOf" srcId="{6E8DB0C1-6F0B-4A92-A00B-2D4BC3909D5C}" destId="{4A2EA0BD-2AF9-48DE-8507-38C9A1B9D5B3}" srcOrd="0" destOrd="0" presId="urn:microsoft.com/office/officeart/2005/8/layout/chevron2"/>
    <dgm:cxn modelId="{9863E7E3-0098-4F96-AA7F-3CF666A09524}" type="presOf" srcId="{FA559D9A-FEB2-43A1-8A1F-C63FBCBAE578}" destId="{AD567A40-6473-4FDD-AA34-D46D926DFF1C}" srcOrd="0" destOrd="0" presId="urn:microsoft.com/office/officeart/2005/8/layout/chevron2"/>
    <dgm:cxn modelId="{49F15B35-3217-471A-B39C-6F360E666177}" type="presOf" srcId="{015070E5-2DA7-423A-849A-C8B397C38431}" destId="{30AF160C-EB0E-4EF3-8BEF-594648C8C479}" srcOrd="0" destOrd="0" presId="urn:microsoft.com/office/officeart/2005/8/layout/chevron2"/>
    <dgm:cxn modelId="{C832F1E6-C144-4E74-BB62-14B0828E3216}" srcId="{1DB7A88A-BDA4-41D9-8960-979AEE9930DD}" destId="{70986D1E-991A-4A1E-8625-F3ADD9CB1D1F}" srcOrd="0" destOrd="0" parTransId="{15286D57-4DA7-47A0-862B-5D030216CC89}" sibTransId="{7AE209AF-6CB8-435E-8F4B-4B922ABC68C3}"/>
    <dgm:cxn modelId="{DE24D757-0615-46E1-9236-3C81FE13AAE0}" type="presOf" srcId="{573759F5-9BA9-4899-9C27-4EFEB8F8DBB4}" destId="{FFBED9D0-59AB-461D-9A34-228F862DCB0C}" srcOrd="0" destOrd="0" presId="urn:microsoft.com/office/officeart/2005/8/layout/chevron2"/>
    <dgm:cxn modelId="{CBF52701-0E81-4FE3-95DC-21BBE6410B15}" type="presOf" srcId="{751A7BC1-2A3C-4F7B-B23A-BB435068C254}" destId="{E5D8EA45-C049-41E5-9857-5EAFD5BFDE3C}" srcOrd="0" destOrd="0" presId="urn:microsoft.com/office/officeart/2005/8/layout/chevron2"/>
    <dgm:cxn modelId="{0258D5AA-20AA-41F0-83EF-3B674B6D2821}" type="presParOf" srcId="{E5D8EA45-C049-41E5-9857-5EAFD5BFDE3C}" destId="{78E43AA4-28CC-4F25-B69A-61425883AB88}" srcOrd="0" destOrd="0" presId="urn:microsoft.com/office/officeart/2005/8/layout/chevron2"/>
    <dgm:cxn modelId="{678D313D-ED66-49A2-A52C-550EB237E3C1}" type="presParOf" srcId="{78E43AA4-28CC-4F25-B69A-61425883AB88}" destId="{765FACD0-CA6C-406D-97D9-111BF97D4C45}" srcOrd="0" destOrd="0" presId="urn:microsoft.com/office/officeart/2005/8/layout/chevron2"/>
    <dgm:cxn modelId="{E350B82B-57CD-46D6-B1BA-9FBDC247B880}" type="presParOf" srcId="{78E43AA4-28CC-4F25-B69A-61425883AB88}" destId="{A900E3AA-E25B-4C94-875B-B4FB3C5E610A}" srcOrd="1" destOrd="0" presId="urn:microsoft.com/office/officeart/2005/8/layout/chevron2"/>
    <dgm:cxn modelId="{4D1271D5-DEF5-4A4C-90CE-22E8A9898767}" type="presParOf" srcId="{E5D8EA45-C049-41E5-9857-5EAFD5BFDE3C}" destId="{836E3AB5-9826-473B-B1E7-37A68F9C3BFA}" srcOrd="1" destOrd="0" presId="urn:microsoft.com/office/officeart/2005/8/layout/chevron2"/>
    <dgm:cxn modelId="{2417FD90-CAF4-42A0-A821-E07872F4E389}" type="presParOf" srcId="{E5D8EA45-C049-41E5-9857-5EAFD5BFDE3C}" destId="{D7370D78-6192-4EA5-9243-3EBE23952930}" srcOrd="2" destOrd="0" presId="urn:microsoft.com/office/officeart/2005/8/layout/chevron2"/>
    <dgm:cxn modelId="{DE871376-6E55-412A-9B79-BCC17C8ECB4A}" type="presParOf" srcId="{D7370D78-6192-4EA5-9243-3EBE23952930}" destId="{A19254C0-908D-462C-8BC1-42F4F64594D5}" srcOrd="0" destOrd="0" presId="urn:microsoft.com/office/officeart/2005/8/layout/chevron2"/>
    <dgm:cxn modelId="{DBD969DB-3086-421F-98DC-177774C3EBCE}" type="presParOf" srcId="{D7370D78-6192-4EA5-9243-3EBE23952930}" destId="{3D16514C-115C-4691-93E5-B82EF07DD27E}" srcOrd="1" destOrd="0" presId="urn:microsoft.com/office/officeart/2005/8/layout/chevron2"/>
    <dgm:cxn modelId="{0512B346-357C-4FFC-81D2-43D6C0C537FF}" type="presParOf" srcId="{E5D8EA45-C049-41E5-9857-5EAFD5BFDE3C}" destId="{A6078B4E-DD00-44DF-92BE-1ADB9B3C4A5E}" srcOrd="3" destOrd="0" presId="urn:microsoft.com/office/officeart/2005/8/layout/chevron2"/>
    <dgm:cxn modelId="{145D3B89-3BB4-456C-8D6E-DE2E2972A198}" type="presParOf" srcId="{E5D8EA45-C049-41E5-9857-5EAFD5BFDE3C}" destId="{AC1F4091-8F6D-4717-8DBF-37D17836E6F9}" srcOrd="4" destOrd="0" presId="urn:microsoft.com/office/officeart/2005/8/layout/chevron2"/>
    <dgm:cxn modelId="{03F485AE-AFDC-431B-89DA-8C97FF1B4D43}" type="presParOf" srcId="{AC1F4091-8F6D-4717-8DBF-37D17836E6F9}" destId="{69E5B643-BCFE-4591-9657-F395862EABB1}" srcOrd="0" destOrd="0" presId="urn:microsoft.com/office/officeart/2005/8/layout/chevron2"/>
    <dgm:cxn modelId="{D94D4725-E829-4DCE-B4E9-E5741865881C}" type="presParOf" srcId="{AC1F4091-8F6D-4717-8DBF-37D17836E6F9}" destId="{567650BC-3B69-4567-B325-9D6B6FD8836F}" srcOrd="1" destOrd="0" presId="urn:microsoft.com/office/officeart/2005/8/layout/chevron2"/>
    <dgm:cxn modelId="{28FCC743-D94F-4C81-9750-BCB02DB3C9EB}" type="presParOf" srcId="{E5D8EA45-C049-41E5-9857-5EAFD5BFDE3C}" destId="{72A5DF5B-98E4-4208-B8F4-38EBE523C41A}" srcOrd="5" destOrd="0" presId="urn:microsoft.com/office/officeart/2005/8/layout/chevron2"/>
    <dgm:cxn modelId="{2536B7CC-B64E-4010-8127-45E3633E8F34}" type="presParOf" srcId="{E5D8EA45-C049-41E5-9857-5EAFD5BFDE3C}" destId="{63A97456-17AD-44E6-A9F1-6CC9D61E1F8C}" srcOrd="6" destOrd="0" presId="urn:microsoft.com/office/officeart/2005/8/layout/chevron2"/>
    <dgm:cxn modelId="{6C043EAA-BF9A-43E4-A24F-7A04BE787349}" type="presParOf" srcId="{63A97456-17AD-44E6-A9F1-6CC9D61E1F8C}" destId="{877F1411-A4C9-446C-B135-EE95E3D96A63}" srcOrd="0" destOrd="0" presId="urn:microsoft.com/office/officeart/2005/8/layout/chevron2"/>
    <dgm:cxn modelId="{05C6D55B-88E3-4299-B998-1CA799FC2AFD}" type="presParOf" srcId="{63A97456-17AD-44E6-A9F1-6CC9D61E1F8C}" destId="{795EC60C-3A8C-4B08-B975-E16350DE5558}" srcOrd="1" destOrd="0" presId="urn:microsoft.com/office/officeart/2005/8/layout/chevron2"/>
    <dgm:cxn modelId="{B40DF8E6-41D2-44ED-93A3-AC721D283FB4}" type="presParOf" srcId="{E5D8EA45-C049-41E5-9857-5EAFD5BFDE3C}" destId="{6D5F5528-F922-4C30-B303-AD60FD93D4AE}" srcOrd="7" destOrd="0" presId="urn:microsoft.com/office/officeart/2005/8/layout/chevron2"/>
    <dgm:cxn modelId="{EB0E5F36-3CFD-4B63-BC26-C7F6ABFF5501}" type="presParOf" srcId="{E5D8EA45-C049-41E5-9857-5EAFD5BFDE3C}" destId="{26B2B295-889C-4213-934D-7273B6D56804}" srcOrd="8" destOrd="0" presId="urn:microsoft.com/office/officeart/2005/8/layout/chevron2"/>
    <dgm:cxn modelId="{2CA4823E-8FF2-4D05-A146-E7E597CE316C}" type="presParOf" srcId="{26B2B295-889C-4213-934D-7273B6D56804}" destId="{FFBED9D0-59AB-461D-9A34-228F862DCB0C}" srcOrd="0" destOrd="0" presId="urn:microsoft.com/office/officeart/2005/8/layout/chevron2"/>
    <dgm:cxn modelId="{BCDF0CF7-2A8E-4463-941D-CB848A23F060}" type="presParOf" srcId="{26B2B295-889C-4213-934D-7273B6D56804}" destId="{85C57165-225F-4EBA-AB62-1B23B2A138D7}" srcOrd="1" destOrd="0" presId="urn:microsoft.com/office/officeart/2005/8/layout/chevron2"/>
    <dgm:cxn modelId="{A9BD33C0-994D-4C67-94BE-5704CE5C2515}" type="presParOf" srcId="{E5D8EA45-C049-41E5-9857-5EAFD5BFDE3C}" destId="{7EC6B361-2620-455F-BF55-C22DF98A49D0}" srcOrd="9" destOrd="0" presId="urn:microsoft.com/office/officeart/2005/8/layout/chevron2"/>
    <dgm:cxn modelId="{CF059D70-8064-4685-AD62-EAACB0CC94C6}" type="presParOf" srcId="{E5D8EA45-C049-41E5-9857-5EAFD5BFDE3C}" destId="{D10D99D2-2292-4A6D-9B1C-97B10A168AA0}" srcOrd="10" destOrd="0" presId="urn:microsoft.com/office/officeart/2005/8/layout/chevron2"/>
    <dgm:cxn modelId="{86222A80-F319-4FA7-846D-FC67B6E092DB}" type="presParOf" srcId="{D10D99D2-2292-4A6D-9B1C-97B10A168AA0}" destId="{22FAF69F-DC9E-4ACD-9893-447D1354794A}" srcOrd="0" destOrd="0" presId="urn:microsoft.com/office/officeart/2005/8/layout/chevron2"/>
    <dgm:cxn modelId="{17270B4E-5B51-41AD-914D-94733028B29C}" type="presParOf" srcId="{D10D99D2-2292-4A6D-9B1C-97B10A168AA0}" destId="{4A2EA0BD-2AF9-48DE-8507-38C9A1B9D5B3}" srcOrd="1" destOrd="0" presId="urn:microsoft.com/office/officeart/2005/8/layout/chevron2"/>
    <dgm:cxn modelId="{027B5DB1-CF37-4E82-80AF-0897D4769307}" type="presParOf" srcId="{E5D8EA45-C049-41E5-9857-5EAFD5BFDE3C}" destId="{AA938BC5-0BC5-479F-BBAA-0B8FA4239044}" srcOrd="11" destOrd="0" presId="urn:microsoft.com/office/officeart/2005/8/layout/chevron2"/>
    <dgm:cxn modelId="{628CE039-6006-48A6-976E-4BD5C42B3C6F}" type="presParOf" srcId="{E5D8EA45-C049-41E5-9857-5EAFD5BFDE3C}" destId="{5BF6A9EC-59E1-46C6-AAD9-270260FA5D2A}" srcOrd="12" destOrd="0" presId="urn:microsoft.com/office/officeart/2005/8/layout/chevron2"/>
    <dgm:cxn modelId="{49EBF63B-B57E-409F-8412-E7B58C2854A3}" type="presParOf" srcId="{5BF6A9EC-59E1-46C6-AAD9-270260FA5D2A}" destId="{34078F23-7E0A-4F89-BCD9-506A4CF3F8C5}" srcOrd="0" destOrd="0" presId="urn:microsoft.com/office/officeart/2005/8/layout/chevron2"/>
    <dgm:cxn modelId="{492046AB-9D59-4EAE-8051-9D5191540070}" type="presParOf" srcId="{5BF6A9EC-59E1-46C6-AAD9-270260FA5D2A}" destId="{396A2706-6189-4AF4-99B7-F046B715AAE5}" srcOrd="1" destOrd="0" presId="urn:microsoft.com/office/officeart/2005/8/layout/chevron2"/>
    <dgm:cxn modelId="{E0DA7A39-6313-4411-AF9C-B84066B66C2C}" type="presParOf" srcId="{E5D8EA45-C049-41E5-9857-5EAFD5BFDE3C}" destId="{478B0D7A-BE1D-42C4-A79D-25ECEC9B5498}" srcOrd="13" destOrd="0" presId="urn:microsoft.com/office/officeart/2005/8/layout/chevron2"/>
    <dgm:cxn modelId="{2E871F27-F60A-40D3-A44C-729E840ED33E}" type="presParOf" srcId="{E5D8EA45-C049-41E5-9857-5EAFD5BFDE3C}" destId="{0F85E3A0-2F88-4D73-A2AF-90A89F668E41}" srcOrd="14" destOrd="0" presId="urn:microsoft.com/office/officeart/2005/8/layout/chevron2"/>
    <dgm:cxn modelId="{128C5365-6A0E-4E86-90D8-16B24A7EEE2B}" type="presParOf" srcId="{0F85E3A0-2F88-4D73-A2AF-90A89F668E41}" destId="{30AF160C-EB0E-4EF3-8BEF-594648C8C479}" srcOrd="0" destOrd="0" presId="urn:microsoft.com/office/officeart/2005/8/layout/chevron2"/>
    <dgm:cxn modelId="{E4F1C82A-1820-4225-B0A3-D578D4EA25A0}" type="presParOf" srcId="{0F85E3A0-2F88-4D73-A2AF-90A89F668E41}" destId="{15A833DD-6A08-4A12-880F-28DBEF8FDE09}" srcOrd="1" destOrd="0" presId="urn:microsoft.com/office/officeart/2005/8/layout/chevron2"/>
    <dgm:cxn modelId="{A6F5EA30-E07B-4F81-940D-F306E026EC94}" type="presParOf" srcId="{E5D8EA45-C049-41E5-9857-5EAFD5BFDE3C}" destId="{12B690DC-E09E-4DC6-BFB1-4DBF8C9325BC}" srcOrd="15" destOrd="0" presId="urn:microsoft.com/office/officeart/2005/8/layout/chevron2"/>
    <dgm:cxn modelId="{EF020CA0-7AB2-4450-8143-560C67A321B6}" type="presParOf" srcId="{E5D8EA45-C049-41E5-9857-5EAFD5BFDE3C}" destId="{83D31E8A-DEF1-457B-9FC4-496B40328DDF}" srcOrd="16" destOrd="0" presId="urn:microsoft.com/office/officeart/2005/8/layout/chevron2"/>
    <dgm:cxn modelId="{28331086-A239-41AD-AA4F-23412269242D}" type="presParOf" srcId="{83D31E8A-DEF1-457B-9FC4-496B40328DDF}" destId="{C5AED932-C008-4788-AC54-44DF64CE5C70}" srcOrd="0" destOrd="0" presId="urn:microsoft.com/office/officeart/2005/8/layout/chevron2"/>
    <dgm:cxn modelId="{36D5A094-D46E-44D7-A12E-5FFC68ADE36F}" type="presParOf" srcId="{83D31E8A-DEF1-457B-9FC4-496B40328DDF}" destId="{C10A677D-4297-4282-B733-7B7887481EBE}" srcOrd="1" destOrd="0" presId="urn:microsoft.com/office/officeart/2005/8/layout/chevron2"/>
    <dgm:cxn modelId="{D437EC2B-FEE9-4101-B47D-D1C03F6D2418}" type="presParOf" srcId="{E5D8EA45-C049-41E5-9857-5EAFD5BFDE3C}" destId="{94F7CE3E-C933-4B2D-B4CB-34FE8A40AC1A}" srcOrd="17" destOrd="0" presId="urn:microsoft.com/office/officeart/2005/8/layout/chevron2"/>
    <dgm:cxn modelId="{280B07C1-A12A-47EA-94DF-808E04846E32}" type="presParOf" srcId="{E5D8EA45-C049-41E5-9857-5EAFD5BFDE3C}" destId="{57DE71C4-E303-4AD6-A765-B063F4CBD4B3}" srcOrd="18" destOrd="0" presId="urn:microsoft.com/office/officeart/2005/8/layout/chevron2"/>
    <dgm:cxn modelId="{9115312B-7430-49D3-87E6-DC3C8BB4C6CD}" type="presParOf" srcId="{57DE71C4-E303-4AD6-A765-B063F4CBD4B3}" destId="{AD567A40-6473-4FDD-AA34-D46D926DFF1C}" srcOrd="0" destOrd="0" presId="urn:microsoft.com/office/officeart/2005/8/layout/chevron2"/>
    <dgm:cxn modelId="{7530D535-2309-444F-A2AE-885FCCB99090}" type="presParOf" srcId="{57DE71C4-E303-4AD6-A765-B063F4CBD4B3}" destId="{78C8B4BD-74F0-4ABB-B46E-533F87CD97E6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2816DEA-85CC-4F0B-8792-2450F5A68A3C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6C3888E7-0491-4576-B565-E0FF83F33FA4}">
      <dgm:prSet phldrT="[Текст]"/>
      <dgm:spPr/>
      <dgm:t>
        <a:bodyPr/>
        <a:lstStyle/>
        <a:p>
          <a:r>
            <a:rPr lang="en-US" smtClean="0"/>
            <a:t>NAME</a:t>
          </a:r>
          <a:endParaRPr lang="ru-RU" dirty="0"/>
        </a:p>
      </dgm:t>
    </dgm:pt>
    <dgm:pt modelId="{A47E3A81-473E-4F34-9649-BD7BF8BAA250}" type="parTrans" cxnId="{296216D8-CF80-4E35-BDB7-32F1FE149C70}">
      <dgm:prSet/>
      <dgm:spPr/>
      <dgm:t>
        <a:bodyPr/>
        <a:lstStyle/>
        <a:p>
          <a:endParaRPr lang="ru-RU"/>
        </a:p>
      </dgm:t>
    </dgm:pt>
    <dgm:pt modelId="{A7DBFD95-131A-4142-858D-74D6FC9FC972}" type="sibTrans" cxnId="{296216D8-CF80-4E35-BDB7-32F1FE149C70}">
      <dgm:prSet/>
      <dgm:spPr/>
      <dgm:t>
        <a:bodyPr/>
        <a:lstStyle/>
        <a:p>
          <a:endParaRPr lang="ru-RU"/>
        </a:p>
      </dgm:t>
    </dgm:pt>
    <dgm:pt modelId="{9CF3E380-92FC-4A51-A21A-EF1F72AA7141}">
      <dgm:prSet phldrT="[Текст]" phldr="1"/>
      <dgm:spPr/>
      <dgm:t>
        <a:bodyPr/>
        <a:lstStyle/>
        <a:p>
          <a:endParaRPr lang="ru-RU" dirty="0"/>
        </a:p>
      </dgm:t>
    </dgm:pt>
    <dgm:pt modelId="{D1B69023-193B-4C8C-A7C4-491508611763}" type="parTrans" cxnId="{7CAC07F3-15DE-46CC-BB92-675FB5FF5227}">
      <dgm:prSet/>
      <dgm:spPr/>
      <dgm:t>
        <a:bodyPr/>
        <a:lstStyle/>
        <a:p>
          <a:endParaRPr lang="ru-RU"/>
        </a:p>
      </dgm:t>
    </dgm:pt>
    <dgm:pt modelId="{4F61D721-51F7-4DE3-8D00-FC6AEB83E7E3}" type="sibTrans" cxnId="{7CAC07F3-15DE-46CC-BB92-675FB5FF5227}">
      <dgm:prSet/>
      <dgm:spPr/>
      <dgm:t>
        <a:bodyPr/>
        <a:lstStyle/>
        <a:p>
          <a:endParaRPr lang="ru-RU"/>
        </a:p>
      </dgm:t>
    </dgm:pt>
    <dgm:pt modelId="{029917BA-8AB2-4F61-843E-4BDF6845671B}">
      <dgm:prSet phldrT="[Текст]" phldr="1"/>
      <dgm:spPr/>
      <dgm:t>
        <a:bodyPr/>
        <a:lstStyle/>
        <a:p>
          <a:endParaRPr lang="ru-RU"/>
        </a:p>
      </dgm:t>
    </dgm:pt>
    <dgm:pt modelId="{FDFF599E-0FC4-4782-BD1B-269322D1336D}" type="parTrans" cxnId="{1B6B0737-8426-40B1-B2E2-98F0487C9C73}">
      <dgm:prSet/>
      <dgm:spPr/>
      <dgm:t>
        <a:bodyPr/>
        <a:lstStyle/>
        <a:p>
          <a:endParaRPr lang="ru-RU"/>
        </a:p>
      </dgm:t>
    </dgm:pt>
    <dgm:pt modelId="{59256CD4-517F-4748-A6C0-48542F6F25D6}" type="sibTrans" cxnId="{1B6B0737-8426-40B1-B2E2-98F0487C9C73}">
      <dgm:prSet/>
      <dgm:spPr/>
      <dgm:t>
        <a:bodyPr/>
        <a:lstStyle/>
        <a:p>
          <a:endParaRPr lang="ru-RU"/>
        </a:p>
      </dgm:t>
    </dgm:pt>
    <dgm:pt modelId="{34870AF8-91FB-47D9-8C3F-CFE1AB397628}">
      <dgm:prSet phldrT="[Текст]"/>
      <dgm:spPr/>
      <dgm:t>
        <a:bodyPr/>
        <a:lstStyle/>
        <a:p>
          <a:r>
            <a:rPr lang="en-US" smtClean="0"/>
            <a:t>I’VE GOT DIFFICULTIES IN</a:t>
          </a:r>
          <a:endParaRPr lang="ru-RU" dirty="0"/>
        </a:p>
      </dgm:t>
    </dgm:pt>
    <dgm:pt modelId="{65E9D483-EEF2-48C0-BD46-D05DC9985E6A}" type="parTrans" cxnId="{DC76DB51-1971-4859-A02C-BF86D0F6D172}">
      <dgm:prSet/>
      <dgm:spPr/>
      <dgm:t>
        <a:bodyPr/>
        <a:lstStyle/>
        <a:p>
          <a:endParaRPr lang="ru-RU"/>
        </a:p>
      </dgm:t>
    </dgm:pt>
    <dgm:pt modelId="{076A4D59-69FF-4055-B7D9-CDDAE4924376}" type="sibTrans" cxnId="{DC76DB51-1971-4859-A02C-BF86D0F6D172}">
      <dgm:prSet/>
      <dgm:spPr/>
      <dgm:t>
        <a:bodyPr/>
        <a:lstStyle/>
        <a:p>
          <a:endParaRPr lang="ru-RU"/>
        </a:p>
      </dgm:t>
    </dgm:pt>
    <dgm:pt modelId="{3C905727-1E4B-4F35-8851-833803DDEDFE}">
      <dgm:prSet phldrT="[Текст]" phldr="1"/>
      <dgm:spPr/>
      <dgm:t>
        <a:bodyPr/>
        <a:lstStyle/>
        <a:p>
          <a:endParaRPr lang="ru-RU" dirty="0"/>
        </a:p>
      </dgm:t>
    </dgm:pt>
    <dgm:pt modelId="{D4845555-9B04-4CC3-B912-24D927EC6D0F}" type="parTrans" cxnId="{EF50C735-CD26-4E09-AD0A-8836C1781C0D}">
      <dgm:prSet/>
      <dgm:spPr/>
      <dgm:t>
        <a:bodyPr/>
        <a:lstStyle/>
        <a:p>
          <a:endParaRPr lang="ru-RU"/>
        </a:p>
      </dgm:t>
    </dgm:pt>
    <dgm:pt modelId="{1321B731-A554-464B-813E-A23924795EF9}" type="sibTrans" cxnId="{EF50C735-CD26-4E09-AD0A-8836C1781C0D}">
      <dgm:prSet/>
      <dgm:spPr/>
      <dgm:t>
        <a:bodyPr/>
        <a:lstStyle/>
        <a:p>
          <a:endParaRPr lang="ru-RU"/>
        </a:p>
      </dgm:t>
    </dgm:pt>
    <dgm:pt modelId="{497B25CB-0DE9-4E0A-B4F5-0ADC7BBB827A}">
      <dgm:prSet phldrT="[Текст]" phldr="1"/>
      <dgm:spPr/>
      <dgm:t>
        <a:bodyPr/>
        <a:lstStyle/>
        <a:p>
          <a:endParaRPr lang="ru-RU" dirty="0"/>
        </a:p>
      </dgm:t>
    </dgm:pt>
    <dgm:pt modelId="{F7C9A835-8F14-4FD5-BC48-DE6DB223C9FE}" type="parTrans" cxnId="{70E77EB9-FD09-407B-B5BB-F1C71A9C5639}">
      <dgm:prSet/>
      <dgm:spPr/>
      <dgm:t>
        <a:bodyPr/>
        <a:lstStyle/>
        <a:p>
          <a:endParaRPr lang="ru-RU"/>
        </a:p>
      </dgm:t>
    </dgm:pt>
    <dgm:pt modelId="{F074612F-1945-4F8F-885F-F19D434D3135}" type="sibTrans" cxnId="{70E77EB9-FD09-407B-B5BB-F1C71A9C5639}">
      <dgm:prSet/>
      <dgm:spPr/>
      <dgm:t>
        <a:bodyPr/>
        <a:lstStyle/>
        <a:p>
          <a:endParaRPr lang="ru-RU"/>
        </a:p>
      </dgm:t>
    </dgm:pt>
    <dgm:pt modelId="{4F9B304F-A045-45B7-85CB-472BC54B39F4}">
      <dgm:prSet/>
      <dgm:spPr/>
      <dgm:t>
        <a:bodyPr/>
        <a:lstStyle/>
        <a:p>
          <a:r>
            <a:rPr lang="en-US" dirty="0" smtClean="0"/>
            <a:t>NOW I AM AN EXPERT AT</a:t>
          </a:r>
          <a:endParaRPr lang="ru-RU" dirty="0"/>
        </a:p>
      </dgm:t>
    </dgm:pt>
    <dgm:pt modelId="{EAF7E5FB-5EEF-4DF3-800D-2E595BF2FDF5}" type="parTrans" cxnId="{338D2549-FD70-482C-B708-401AE817A3E2}">
      <dgm:prSet/>
      <dgm:spPr/>
      <dgm:t>
        <a:bodyPr/>
        <a:lstStyle/>
        <a:p>
          <a:endParaRPr lang="ru-RU"/>
        </a:p>
      </dgm:t>
    </dgm:pt>
    <dgm:pt modelId="{F3FE2E7E-5A9A-491B-ACEE-6B18A12C9FBA}" type="sibTrans" cxnId="{338D2549-FD70-482C-B708-401AE817A3E2}">
      <dgm:prSet/>
      <dgm:spPr/>
      <dgm:t>
        <a:bodyPr/>
        <a:lstStyle/>
        <a:p>
          <a:endParaRPr lang="ru-RU"/>
        </a:p>
      </dgm:t>
    </dgm:pt>
    <dgm:pt modelId="{9D07DFBB-D90B-4D14-8BB9-9EB915CFFAAD}">
      <dgm:prSet/>
      <dgm:spPr/>
      <dgm:t>
        <a:bodyPr/>
        <a:lstStyle/>
        <a:p>
          <a:endParaRPr lang="ru-RU"/>
        </a:p>
      </dgm:t>
    </dgm:pt>
    <dgm:pt modelId="{9AD4F68B-E9C5-4B8A-9A02-02C0EB7DC5B1}" type="parTrans" cxnId="{45D65627-81B2-4DC8-871A-8144D31A2E33}">
      <dgm:prSet/>
      <dgm:spPr/>
      <dgm:t>
        <a:bodyPr/>
        <a:lstStyle/>
        <a:p>
          <a:endParaRPr lang="ru-RU"/>
        </a:p>
      </dgm:t>
    </dgm:pt>
    <dgm:pt modelId="{7C9B56C5-7569-4744-969D-83D41248BC83}" type="sibTrans" cxnId="{45D65627-81B2-4DC8-871A-8144D31A2E33}">
      <dgm:prSet/>
      <dgm:spPr/>
      <dgm:t>
        <a:bodyPr/>
        <a:lstStyle/>
        <a:p>
          <a:endParaRPr lang="ru-RU"/>
        </a:p>
      </dgm:t>
    </dgm:pt>
    <dgm:pt modelId="{DAFC4CA0-2A8C-4F36-ACAD-DF3998E763C7}">
      <dgm:prSet phldrT="[Текст]" phldr="1"/>
      <dgm:spPr/>
      <dgm:t>
        <a:bodyPr/>
        <a:lstStyle/>
        <a:p>
          <a:endParaRPr lang="ru-RU"/>
        </a:p>
      </dgm:t>
    </dgm:pt>
    <dgm:pt modelId="{7353E610-CBBA-41CC-A46E-54A4A8B45281}" type="sibTrans" cxnId="{0CD3E58F-7C2A-49D0-8DE3-78F4C85E025B}">
      <dgm:prSet/>
      <dgm:spPr/>
      <dgm:t>
        <a:bodyPr/>
        <a:lstStyle/>
        <a:p>
          <a:endParaRPr lang="ru-RU"/>
        </a:p>
      </dgm:t>
    </dgm:pt>
    <dgm:pt modelId="{719F759A-C6DA-41B8-82EC-3C61BFCBF2C3}" type="parTrans" cxnId="{0CD3E58F-7C2A-49D0-8DE3-78F4C85E025B}">
      <dgm:prSet/>
      <dgm:spPr/>
      <dgm:t>
        <a:bodyPr/>
        <a:lstStyle/>
        <a:p>
          <a:endParaRPr lang="ru-RU"/>
        </a:p>
      </dgm:t>
    </dgm:pt>
    <dgm:pt modelId="{7A228F4A-84B0-4AA1-85C5-06988010ABCA}">
      <dgm:prSet phldrT="[Текст]" phldr="1"/>
      <dgm:spPr/>
      <dgm:t>
        <a:bodyPr/>
        <a:lstStyle/>
        <a:p>
          <a:endParaRPr lang="ru-RU"/>
        </a:p>
      </dgm:t>
    </dgm:pt>
    <dgm:pt modelId="{3B8A85F5-4A6F-4C34-9130-CBF773C6CA23}" type="sibTrans" cxnId="{C2B78FF9-C2FF-4C6C-82F2-ABBE613F1833}">
      <dgm:prSet/>
      <dgm:spPr/>
      <dgm:t>
        <a:bodyPr/>
        <a:lstStyle/>
        <a:p>
          <a:endParaRPr lang="ru-RU"/>
        </a:p>
      </dgm:t>
    </dgm:pt>
    <dgm:pt modelId="{FE5D52F5-C318-4A55-B435-85CE44701076}" type="parTrans" cxnId="{C2B78FF9-C2FF-4C6C-82F2-ABBE613F1833}">
      <dgm:prSet/>
      <dgm:spPr/>
      <dgm:t>
        <a:bodyPr/>
        <a:lstStyle/>
        <a:p>
          <a:endParaRPr lang="ru-RU"/>
        </a:p>
      </dgm:t>
    </dgm:pt>
    <dgm:pt modelId="{A4D7F566-61EA-449D-82DD-A8EECF83A6DD}">
      <dgm:prSet phldrT="[Текст]"/>
      <dgm:spPr/>
      <dgm:t>
        <a:bodyPr/>
        <a:lstStyle/>
        <a:p>
          <a:r>
            <a:rPr lang="en-US" smtClean="0"/>
            <a:t>I’VE MANAGED TO DO</a:t>
          </a:r>
          <a:endParaRPr lang="ru-RU" dirty="0"/>
        </a:p>
      </dgm:t>
    </dgm:pt>
    <dgm:pt modelId="{ECAF7282-629A-47D1-9C20-41C308D04992}" type="sibTrans" cxnId="{04B76938-05B1-45F5-BDF7-12436D68036E}">
      <dgm:prSet/>
      <dgm:spPr/>
      <dgm:t>
        <a:bodyPr/>
        <a:lstStyle/>
        <a:p>
          <a:endParaRPr lang="ru-RU"/>
        </a:p>
      </dgm:t>
    </dgm:pt>
    <dgm:pt modelId="{B83C77C1-806C-4DA0-9D2A-D806A2C1E9C3}" type="parTrans" cxnId="{04B76938-05B1-45F5-BDF7-12436D68036E}">
      <dgm:prSet/>
      <dgm:spPr/>
      <dgm:t>
        <a:bodyPr/>
        <a:lstStyle/>
        <a:p>
          <a:endParaRPr lang="ru-RU"/>
        </a:p>
      </dgm:t>
    </dgm:pt>
    <dgm:pt modelId="{40A0385D-BACC-4984-A044-1BD34228D3FD}" type="pres">
      <dgm:prSet presAssocID="{A2816DEA-85CC-4F0B-8792-2450F5A68A3C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804B67C-E3D6-4CEE-836F-78961D3B7144}" type="pres">
      <dgm:prSet presAssocID="{6C3888E7-0491-4576-B565-E0FF83F33FA4}" presName="linNode" presStyleCnt="0"/>
      <dgm:spPr/>
    </dgm:pt>
    <dgm:pt modelId="{F7E9B61B-E41A-4C29-80AD-BE453BE586D6}" type="pres">
      <dgm:prSet presAssocID="{6C3888E7-0491-4576-B565-E0FF83F33FA4}" presName="parentText" presStyleLbl="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1C22AD0-84F2-4880-9975-5843C30C5B1E}" type="pres">
      <dgm:prSet presAssocID="{6C3888E7-0491-4576-B565-E0FF83F33FA4}" presName="descendantText" presStyleLbl="alignAccFollowNode1" presStyleIdx="0" presStyleCnt="3" custLinFactY="29897" custLinFactNeighborX="4167" custLinFactNeighborY="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D07CF98-A339-4FE8-87E6-E0EDDB1216B1}" type="pres">
      <dgm:prSet presAssocID="{A7DBFD95-131A-4142-858D-74D6FC9FC972}" presName="sp" presStyleCnt="0"/>
      <dgm:spPr/>
    </dgm:pt>
    <dgm:pt modelId="{BC4F20CD-B5CE-46DF-9B0B-B36A7720739F}" type="pres">
      <dgm:prSet presAssocID="{A4D7F566-61EA-449D-82DD-A8EECF83A6DD}" presName="linNode" presStyleCnt="0"/>
      <dgm:spPr/>
    </dgm:pt>
    <dgm:pt modelId="{3CED24A9-E9FB-4C60-B2AF-A816F52F8E1A}" type="pres">
      <dgm:prSet presAssocID="{A4D7F566-61EA-449D-82DD-A8EECF83A6DD}" presName="parentText" presStyleLbl="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77FC629-125B-476D-88F4-19FE27A3E571}" type="pres">
      <dgm:prSet presAssocID="{A4D7F566-61EA-449D-82DD-A8EECF83A6DD}" presName="descendantText" presStyleLbl="alignAccFollowNode1" presStyleIdx="1" presStyleCnt="3" custLinFactY="35597" custLinFactNeighborX="4167" custLinFactNeighborY="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1C2B5DB-EEBB-45D5-9DEF-690E2CB19072}" type="pres">
      <dgm:prSet presAssocID="{ECAF7282-629A-47D1-9C20-41C308D04992}" presName="sp" presStyleCnt="0"/>
      <dgm:spPr/>
    </dgm:pt>
    <dgm:pt modelId="{C7B21785-C881-4C43-9291-F4CA5A4CFCC7}" type="pres">
      <dgm:prSet presAssocID="{34870AF8-91FB-47D9-8C3F-CFE1AB397628}" presName="linNode" presStyleCnt="0"/>
      <dgm:spPr/>
    </dgm:pt>
    <dgm:pt modelId="{A2424FE8-CDDA-4CC9-B51D-A4CB56412775}" type="pres">
      <dgm:prSet presAssocID="{34870AF8-91FB-47D9-8C3F-CFE1AB397628}" presName="parentText" presStyleLbl="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B1C0A8E-C47A-4C3D-A30C-2123A473249E}" type="pres">
      <dgm:prSet presAssocID="{34870AF8-91FB-47D9-8C3F-CFE1AB397628}" presName="descendantText" presStyleLbl="alignAccFollowNode1" presStyleIdx="2" presStyleCnt="3" custLinFactY="32738" custLinFactNeighborX="694" custLinFactNeighborY="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A6A96DC-98FC-4A42-B3FA-85EB6DE9A14A}" type="pres">
      <dgm:prSet presAssocID="{076A4D59-69FF-4055-B7D9-CDDAE4924376}" presName="sp" presStyleCnt="0"/>
      <dgm:spPr/>
    </dgm:pt>
    <dgm:pt modelId="{DBB522CF-56E0-4812-BFEF-DDD795FA8D7C}" type="pres">
      <dgm:prSet presAssocID="{4F9B304F-A045-45B7-85CB-472BC54B39F4}" presName="linNode" presStyleCnt="0"/>
      <dgm:spPr/>
    </dgm:pt>
    <dgm:pt modelId="{21C60AD9-2EDD-4B82-B6D5-F710574FE0AD}" type="pres">
      <dgm:prSet presAssocID="{4F9B304F-A045-45B7-85CB-472BC54B39F4}" presName="parentText" presStyleLbl="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C2B78FF9-C2FF-4C6C-82F2-ABBE613F1833}" srcId="{6C3888E7-0491-4576-B565-E0FF83F33FA4}" destId="{7A228F4A-84B0-4AA1-85C5-06988010ABCA}" srcOrd="0" destOrd="0" parTransId="{FE5D52F5-C318-4A55-B435-85CE44701076}" sibTransId="{3B8A85F5-4A6F-4C34-9130-CBF773C6CA23}"/>
    <dgm:cxn modelId="{0CD3E58F-7C2A-49D0-8DE3-78F4C85E025B}" srcId="{6C3888E7-0491-4576-B565-E0FF83F33FA4}" destId="{DAFC4CA0-2A8C-4F36-ACAD-DF3998E763C7}" srcOrd="1" destOrd="0" parTransId="{719F759A-C6DA-41B8-82EC-3C61BFCBF2C3}" sibTransId="{7353E610-CBBA-41CC-A46E-54A4A8B45281}"/>
    <dgm:cxn modelId="{70E77EB9-FD09-407B-B5BB-F1C71A9C5639}" srcId="{34870AF8-91FB-47D9-8C3F-CFE1AB397628}" destId="{497B25CB-0DE9-4E0A-B4F5-0ADC7BBB827A}" srcOrd="2" destOrd="0" parTransId="{F7C9A835-8F14-4FD5-BC48-DE6DB223C9FE}" sibTransId="{F074612F-1945-4F8F-885F-F19D434D3135}"/>
    <dgm:cxn modelId="{6B8CC259-FF13-47C9-867A-463F822117D9}" type="presOf" srcId="{7A228F4A-84B0-4AA1-85C5-06988010ABCA}" destId="{C1C22AD0-84F2-4880-9975-5843C30C5B1E}" srcOrd="0" destOrd="0" presId="urn:microsoft.com/office/officeart/2005/8/layout/vList5"/>
    <dgm:cxn modelId="{7CAC07F3-15DE-46CC-BB92-675FB5FF5227}" srcId="{A4D7F566-61EA-449D-82DD-A8EECF83A6DD}" destId="{9CF3E380-92FC-4A51-A21A-EF1F72AA7141}" srcOrd="0" destOrd="0" parTransId="{D1B69023-193B-4C8C-A7C4-491508611763}" sibTransId="{4F61D721-51F7-4DE3-8D00-FC6AEB83E7E3}"/>
    <dgm:cxn modelId="{F75C41A3-D4DC-4FAB-9FDD-D15704D53E6F}" type="presOf" srcId="{9D07DFBB-D90B-4D14-8BB9-9EB915CFFAAD}" destId="{3B1C0A8E-C47A-4C3D-A30C-2123A473249E}" srcOrd="0" destOrd="1" presId="urn:microsoft.com/office/officeart/2005/8/layout/vList5"/>
    <dgm:cxn modelId="{CA99E464-C6B9-45E0-BD10-B636318C476D}" type="presOf" srcId="{6C3888E7-0491-4576-B565-E0FF83F33FA4}" destId="{F7E9B61B-E41A-4C29-80AD-BE453BE586D6}" srcOrd="0" destOrd="0" presId="urn:microsoft.com/office/officeart/2005/8/layout/vList5"/>
    <dgm:cxn modelId="{DE122981-556B-4736-845E-B189A377D4B7}" type="presOf" srcId="{DAFC4CA0-2A8C-4F36-ACAD-DF3998E763C7}" destId="{C1C22AD0-84F2-4880-9975-5843C30C5B1E}" srcOrd="0" destOrd="1" presId="urn:microsoft.com/office/officeart/2005/8/layout/vList5"/>
    <dgm:cxn modelId="{296216D8-CF80-4E35-BDB7-32F1FE149C70}" srcId="{A2816DEA-85CC-4F0B-8792-2450F5A68A3C}" destId="{6C3888E7-0491-4576-B565-E0FF83F33FA4}" srcOrd="0" destOrd="0" parTransId="{A47E3A81-473E-4F34-9649-BD7BF8BAA250}" sibTransId="{A7DBFD95-131A-4142-858D-74D6FC9FC972}"/>
    <dgm:cxn modelId="{C3B3D17B-7BB2-458E-97BF-F32AA6201BCD}" type="presOf" srcId="{3C905727-1E4B-4F35-8851-833803DDEDFE}" destId="{3B1C0A8E-C47A-4C3D-A30C-2123A473249E}" srcOrd="0" destOrd="0" presId="urn:microsoft.com/office/officeart/2005/8/layout/vList5"/>
    <dgm:cxn modelId="{442372B8-212D-4445-9A8B-E08078FA5911}" type="presOf" srcId="{34870AF8-91FB-47D9-8C3F-CFE1AB397628}" destId="{A2424FE8-CDDA-4CC9-B51D-A4CB56412775}" srcOrd="0" destOrd="0" presId="urn:microsoft.com/office/officeart/2005/8/layout/vList5"/>
    <dgm:cxn modelId="{517ADB6C-1EFF-4D20-B2F9-D2F7282ABD5D}" type="presOf" srcId="{9CF3E380-92FC-4A51-A21A-EF1F72AA7141}" destId="{977FC629-125B-476D-88F4-19FE27A3E571}" srcOrd="0" destOrd="0" presId="urn:microsoft.com/office/officeart/2005/8/layout/vList5"/>
    <dgm:cxn modelId="{338D2549-FD70-482C-B708-401AE817A3E2}" srcId="{A2816DEA-85CC-4F0B-8792-2450F5A68A3C}" destId="{4F9B304F-A045-45B7-85CB-472BC54B39F4}" srcOrd="3" destOrd="0" parTransId="{EAF7E5FB-5EEF-4DF3-800D-2E595BF2FDF5}" sibTransId="{F3FE2E7E-5A9A-491B-ACEE-6B18A12C9FBA}"/>
    <dgm:cxn modelId="{595DF95B-8891-4CA5-9BCC-299CCFE11E38}" type="presOf" srcId="{497B25CB-0DE9-4E0A-B4F5-0ADC7BBB827A}" destId="{3B1C0A8E-C47A-4C3D-A30C-2123A473249E}" srcOrd="0" destOrd="2" presId="urn:microsoft.com/office/officeart/2005/8/layout/vList5"/>
    <dgm:cxn modelId="{3E18E6C8-58EF-4464-9C13-85056500CEA7}" type="presOf" srcId="{A4D7F566-61EA-449D-82DD-A8EECF83A6DD}" destId="{3CED24A9-E9FB-4C60-B2AF-A816F52F8E1A}" srcOrd="0" destOrd="0" presId="urn:microsoft.com/office/officeart/2005/8/layout/vList5"/>
    <dgm:cxn modelId="{04B76938-05B1-45F5-BDF7-12436D68036E}" srcId="{A2816DEA-85CC-4F0B-8792-2450F5A68A3C}" destId="{A4D7F566-61EA-449D-82DD-A8EECF83A6DD}" srcOrd="1" destOrd="0" parTransId="{B83C77C1-806C-4DA0-9D2A-D806A2C1E9C3}" sibTransId="{ECAF7282-629A-47D1-9C20-41C308D04992}"/>
    <dgm:cxn modelId="{DC76DB51-1971-4859-A02C-BF86D0F6D172}" srcId="{A2816DEA-85CC-4F0B-8792-2450F5A68A3C}" destId="{34870AF8-91FB-47D9-8C3F-CFE1AB397628}" srcOrd="2" destOrd="0" parTransId="{65E9D483-EEF2-48C0-BD46-D05DC9985E6A}" sibTransId="{076A4D59-69FF-4055-B7D9-CDDAE4924376}"/>
    <dgm:cxn modelId="{11D21412-A91B-4E52-B50C-F38465621A0C}" type="presOf" srcId="{4F9B304F-A045-45B7-85CB-472BC54B39F4}" destId="{21C60AD9-2EDD-4B82-B6D5-F710574FE0AD}" srcOrd="0" destOrd="0" presId="urn:microsoft.com/office/officeart/2005/8/layout/vList5"/>
    <dgm:cxn modelId="{1B6B0737-8426-40B1-B2E2-98F0487C9C73}" srcId="{A4D7F566-61EA-449D-82DD-A8EECF83A6DD}" destId="{029917BA-8AB2-4F61-843E-4BDF6845671B}" srcOrd="1" destOrd="0" parTransId="{FDFF599E-0FC4-4782-BD1B-269322D1336D}" sibTransId="{59256CD4-517F-4748-A6C0-48542F6F25D6}"/>
    <dgm:cxn modelId="{F8E33741-8E3C-431F-B5E7-579E0A33C822}" type="presOf" srcId="{029917BA-8AB2-4F61-843E-4BDF6845671B}" destId="{977FC629-125B-476D-88F4-19FE27A3E571}" srcOrd="0" destOrd="1" presId="urn:microsoft.com/office/officeart/2005/8/layout/vList5"/>
    <dgm:cxn modelId="{EAB93B2C-720E-48B8-9B8D-2149F5A42B17}" type="presOf" srcId="{A2816DEA-85CC-4F0B-8792-2450F5A68A3C}" destId="{40A0385D-BACC-4984-A044-1BD34228D3FD}" srcOrd="0" destOrd="0" presId="urn:microsoft.com/office/officeart/2005/8/layout/vList5"/>
    <dgm:cxn modelId="{EF50C735-CD26-4E09-AD0A-8836C1781C0D}" srcId="{34870AF8-91FB-47D9-8C3F-CFE1AB397628}" destId="{3C905727-1E4B-4F35-8851-833803DDEDFE}" srcOrd="0" destOrd="0" parTransId="{D4845555-9B04-4CC3-B912-24D927EC6D0F}" sibTransId="{1321B731-A554-464B-813E-A23924795EF9}"/>
    <dgm:cxn modelId="{45D65627-81B2-4DC8-871A-8144D31A2E33}" srcId="{34870AF8-91FB-47D9-8C3F-CFE1AB397628}" destId="{9D07DFBB-D90B-4D14-8BB9-9EB915CFFAAD}" srcOrd="1" destOrd="0" parTransId="{9AD4F68B-E9C5-4B8A-9A02-02C0EB7DC5B1}" sibTransId="{7C9B56C5-7569-4744-969D-83D41248BC83}"/>
    <dgm:cxn modelId="{DB49C2B3-FAE0-47F5-AC0C-5D2C784FBEE2}" type="presParOf" srcId="{40A0385D-BACC-4984-A044-1BD34228D3FD}" destId="{E804B67C-E3D6-4CEE-836F-78961D3B7144}" srcOrd="0" destOrd="0" presId="urn:microsoft.com/office/officeart/2005/8/layout/vList5"/>
    <dgm:cxn modelId="{AA7887D3-FCEC-4E16-9003-BAFE9F71C769}" type="presParOf" srcId="{E804B67C-E3D6-4CEE-836F-78961D3B7144}" destId="{F7E9B61B-E41A-4C29-80AD-BE453BE586D6}" srcOrd="0" destOrd="0" presId="urn:microsoft.com/office/officeart/2005/8/layout/vList5"/>
    <dgm:cxn modelId="{7C58D718-1EF4-473E-9FCB-CAC42EF6D3DA}" type="presParOf" srcId="{E804B67C-E3D6-4CEE-836F-78961D3B7144}" destId="{C1C22AD0-84F2-4880-9975-5843C30C5B1E}" srcOrd="1" destOrd="0" presId="urn:microsoft.com/office/officeart/2005/8/layout/vList5"/>
    <dgm:cxn modelId="{DC9F2EF1-9DED-45F0-A810-5175804EFC8B}" type="presParOf" srcId="{40A0385D-BACC-4984-A044-1BD34228D3FD}" destId="{CD07CF98-A339-4FE8-87E6-E0EDDB1216B1}" srcOrd="1" destOrd="0" presId="urn:microsoft.com/office/officeart/2005/8/layout/vList5"/>
    <dgm:cxn modelId="{6EDA2BCE-A707-4C3C-8AB8-D5089BB5D56B}" type="presParOf" srcId="{40A0385D-BACC-4984-A044-1BD34228D3FD}" destId="{BC4F20CD-B5CE-46DF-9B0B-B36A7720739F}" srcOrd="2" destOrd="0" presId="urn:microsoft.com/office/officeart/2005/8/layout/vList5"/>
    <dgm:cxn modelId="{087188A8-3D09-478F-84E7-0A56FC02BEC2}" type="presParOf" srcId="{BC4F20CD-B5CE-46DF-9B0B-B36A7720739F}" destId="{3CED24A9-E9FB-4C60-B2AF-A816F52F8E1A}" srcOrd="0" destOrd="0" presId="urn:microsoft.com/office/officeart/2005/8/layout/vList5"/>
    <dgm:cxn modelId="{88E4AD75-CC93-412D-9D72-378C5E16E724}" type="presParOf" srcId="{BC4F20CD-B5CE-46DF-9B0B-B36A7720739F}" destId="{977FC629-125B-476D-88F4-19FE27A3E571}" srcOrd="1" destOrd="0" presId="urn:microsoft.com/office/officeart/2005/8/layout/vList5"/>
    <dgm:cxn modelId="{0582A515-D342-4A51-A407-5A4DF91568EA}" type="presParOf" srcId="{40A0385D-BACC-4984-A044-1BD34228D3FD}" destId="{11C2B5DB-EEBB-45D5-9DEF-690E2CB19072}" srcOrd="3" destOrd="0" presId="urn:microsoft.com/office/officeart/2005/8/layout/vList5"/>
    <dgm:cxn modelId="{9BFA36D4-3395-4010-ABA5-31E131C7F5F2}" type="presParOf" srcId="{40A0385D-BACC-4984-A044-1BD34228D3FD}" destId="{C7B21785-C881-4C43-9291-F4CA5A4CFCC7}" srcOrd="4" destOrd="0" presId="urn:microsoft.com/office/officeart/2005/8/layout/vList5"/>
    <dgm:cxn modelId="{C881A829-0296-4F7C-84CA-C114DF872E0E}" type="presParOf" srcId="{C7B21785-C881-4C43-9291-F4CA5A4CFCC7}" destId="{A2424FE8-CDDA-4CC9-B51D-A4CB56412775}" srcOrd="0" destOrd="0" presId="urn:microsoft.com/office/officeart/2005/8/layout/vList5"/>
    <dgm:cxn modelId="{2F8B867C-1110-44EA-93F6-91A59E392729}" type="presParOf" srcId="{C7B21785-C881-4C43-9291-F4CA5A4CFCC7}" destId="{3B1C0A8E-C47A-4C3D-A30C-2123A473249E}" srcOrd="1" destOrd="0" presId="urn:microsoft.com/office/officeart/2005/8/layout/vList5"/>
    <dgm:cxn modelId="{CBFA8203-048C-4DE8-B93D-44F048490F18}" type="presParOf" srcId="{40A0385D-BACC-4984-A044-1BD34228D3FD}" destId="{6A6A96DC-98FC-4A42-B3FA-85EB6DE9A14A}" srcOrd="5" destOrd="0" presId="urn:microsoft.com/office/officeart/2005/8/layout/vList5"/>
    <dgm:cxn modelId="{B6435B9A-A1FC-4D1A-A2D6-B556C42F07D3}" type="presParOf" srcId="{40A0385D-BACC-4984-A044-1BD34228D3FD}" destId="{DBB522CF-56E0-4812-BFEF-DDD795FA8D7C}" srcOrd="6" destOrd="0" presId="urn:microsoft.com/office/officeart/2005/8/layout/vList5"/>
    <dgm:cxn modelId="{1A47334D-90EB-4AF5-A38E-2C6F6514B2BC}" type="presParOf" srcId="{DBB522CF-56E0-4812-BFEF-DDD795FA8D7C}" destId="{21C60AD9-2EDD-4B82-B6D5-F710574FE0AD}" srcOrd="0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765FACD0-CA6C-406D-97D9-111BF97D4C45}">
      <dsp:nvSpPr>
        <dsp:cNvPr id="0" name=""/>
        <dsp:cNvSpPr/>
      </dsp:nvSpPr>
      <dsp:spPr>
        <a:xfrm rot="5400000">
          <a:off x="-79912" y="83980"/>
          <a:ext cx="532749" cy="372924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kern="1200" dirty="0" smtClean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rPr>
            <a:t>1</a:t>
          </a:r>
          <a:endParaRPr lang="ru-RU" sz="2400" b="1" kern="1200" dirty="0">
            <a:solidFill>
              <a:srgbClr val="00B050"/>
            </a:solidFill>
            <a:latin typeface="Times New Roman" pitchFamily="18" charset="0"/>
            <a:cs typeface="Times New Roman" pitchFamily="18" charset="0"/>
          </a:endParaRPr>
        </a:p>
      </dsp:txBody>
      <dsp:txXfrm rot="5400000">
        <a:off x="-79912" y="83980"/>
        <a:ext cx="532749" cy="372924"/>
      </dsp:txXfrm>
    </dsp:sp>
    <dsp:sp modelId="{A900E3AA-E25B-4C94-875B-B4FB3C5E610A}">
      <dsp:nvSpPr>
        <dsp:cNvPr id="0" name=""/>
        <dsp:cNvSpPr/>
      </dsp:nvSpPr>
      <dsp:spPr>
        <a:xfrm rot="5400000">
          <a:off x="2870727" y="-2493735"/>
          <a:ext cx="346468" cy="5342075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5240" rIns="15240" bIns="15240" numCol="1" spcCol="1270" anchor="ctr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400" b="1" kern="1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ELECTRICITY</a:t>
          </a:r>
          <a:endParaRPr lang="ru-RU" sz="2400" b="1" kern="1200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sp:txBody>
      <dsp:txXfrm rot="5400000">
        <a:off x="2870727" y="-2493735"/>
        <a:ext cx="346468" cy="5342075"/>
      </dsp:txXfrm>
    </dsp:sp>
    <dsp:sp modelId="{A19254C0-908D-462C-8BC1-42F4F64594D5}">
      <dsp:nvSpPr>
        <dsp:cNvPr id="0" name=""/>
        <dsp:cNvSpPr/>
      </dsp:nvSpPr>
      <dsp:spPr>
        <a:xfrm rot="5400000">
          <a:off x="-79912" y="557282"/>
          <a:ext cx="532749" cy="372924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kern="1200" dirty="0" smtClean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rPr>
            <a:t>2</a:t>
          </a:r>
          <a:endParaRPr lang="ru-RU" sz="2400" b="1" kern="1200" dirty="0">
            <a:solidFill>
              <a:srgbClr val="00B050"/>
            </a:solidFill>
            <a:latin typeface="Times New Roman" pitchFamily="18" charset="0"/>
            <a:cs typeface="Times New Roman" pitchFamily="18" charset="0"/>
          </a:endParaRPr>
        </a:p>
      </dsp:txBody>
      <dsp:txXfrm rot="5400000">
        <a:off x="-79912" y="557282"/>
        <a:ext cx="532749" cy="372924"/>
      </dsp:txXfrm>
    </dsp:sp>
    <dsp:sp modelId="{3D16514C-115C-4691-93E5-B82EF07DD27E}">
      <dsp:nvSpPr>
        <dsp:cNvPr id="0" name=""/>
        <dsp:cNvSpPr/>
      </dsp:nvSpPr>
      <dsp:spPr>
        <a:xfrm rot="5400000">
          <a:off x="2870818" y="-2020524"/>
          <a:ext cx="346286" cy="5342075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5240" rIns="15240" bIns="15240" numCol="1" spcCol="1270" anchor="ctr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400" b="1" kern="1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COMMUNICATIONS</a:t>
          </a:r>
          <a:endParaRPr lang="ru-RU" sz="2400" b="1" kern="1200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sp:txBody>
      <dsp:txXfrm rot="5400000">
        <a:off x="2870818" y="-2020524"/>
        <a:ext cx="346286" cy="5342075"/>
      </dsp:txXfrm>
    </dsp:sp>
    <dsp:sp modelId="{69E5B643-BCFE-4591-9657-F395862EABB1}">
      <dsp:nvSpPr>
        <dsp:cNvPr id="0" name=""/>
        <dsp:cNvSpPr/>
      </dsp:nvSpPr>
      <dsp:spPr>
        <a:xfrm rot="5400000">
          <a:off x="-79912" y="1030583"/>
          <a:ext cx="532749" cy="372924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kern="1200" dirty="0" smtClean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rPr>
            <a:t>3</a:t>
          </a:r>
          <a:endParaRPr lang="ru-RU" sz="2400" b="1" kern="1200" dirty="0">
            <a:solidFill>
              <a:srgbClr val="00B050"/>
            </a:solidFill>
            <a:latin typeface="Times New Roman" pitchFamily="18" charset="0"/>
            <a:cs typeface="Times New Roman" pitchFamily="18" charset="0"/>
          </a:endParaRPr>
        </a:p>
      </dsp:txBody>
      <dsp:txXfrm rot="5400000">
        <a:off x="-79912" y="1030583"/>
        <a:ext cx="532749" cy="372924"/>
      </dsp:txXfrm>
    </dsp:sp>
    <dsp:sp modelId="{567650BC-3B69-4567-B325-9D6B6FD8836F}">
      <dsp:nvSpPr>
        <dsp:cNvPr id="0" name=""/>
        <dsp:cNvSpPr/>
      </dsp:nvSpPr>
      <dsp:spPr>
        <a:xfrm rot="5400000">
          <a:off x="2870818" y="-1547223"/>
          <a:ext cx="346286" cy="5342075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5240" rIns="15240" bIns="15240" numCol="1" spcCol="1270" anchor="ctr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400" b="1" kern="1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WHEEL</a:t>
          </a:r>
          <a:endParaRPr lang="ru-RU" sz="2400" b="1" kern="1200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sp:txBody>
      <dsp:txXfrm rot="5400000">
        <a:off x="2870818" y="-1547223"/>
        <a:ext cx="346286" cy="5342075"/>
      </dsp:txXfrm>
    </dsp:sp>
    <dsp:sp modelId="{877F1411-A4C9-446C-B135-EE95E3D96A63}">
      <dsp:nvSpPr>
        <dsp:cNvPr id="0" name=""/>
        <dsp:cNvSpPr/>
      </dsp:nvSpPr>
      <dsp:spPr>
        <a:xfrm rot="5400000">
          <a:off x="-79912" y="1503885"/>
          <a:ext cx="532749" cy="372924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kern="1200" dirty="0" smtClean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rPr>
            <a:t>4</a:t>
          </a:r>
          <a:endParaRPr lang="ru-RU" sz="2400" b="1" kern="1200" dirty="0">
            <a:solidFill>
              <a:srgbClr val="00B050"/>
            </a:solidFill>
            <a:latin typeface="Times New Roman" pitchFamily="18" charset="0"/>
            <a:cs typeface="Times New Roman" pitchFamily="18" charset="0"/>
          </a:endParaRPr>
        </a:p>
      </dsp:txBody>
      <dsp:txXfrm rot="5400000">
        <a:off x="-79912" y="1503885"/>
        <a:ext cx="532749" cy="372924"/>
      </dsp:txXfrm>
    </dsp:sp>
    <dsp:sp modelId="{795EC60C-3A8C-4B08-B975-E16350DE5558}">
      <dsp:nvSpPr>
        <dsp:cNvPr id="0" name=""/>
        <dsp:cNvSpPr/>
      </dsp:nvSpPr>
      <dsp:spPr>
        <a:xfrm rot="5400000">
          <a:off x="2870818" y="-1073921"/>
          <a:ext cx="346286" cy="5342075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5240" rIns="15240" bIns="15240" numCol="1" spcCol="1270" anchor="ctr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400" b="1" kern="1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ENGINES</a:t>
          </a:r>
          <a:endParaRPr lang="ru-RU" sz="2400" b="1" kern="1200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sp:txBody>
      <dsp:txXfrm rot="5400000">
        <a:off x="2870818" y="-1073921"/>
        <a:ext cx="346286" cy="5342075"/>
      </dsp:txXfrm>
    </dsp:sp>
    <dsp:sp modelId="{FFBED9D0-59AB-461D-9A34-228F862DCB0C}">
      <dsp:nvSpPr>
        <dsp:cNvPr id="0" name=""/>
        <dsp:cNvSpPr/>
      </dsp:nvSpPr>
      <dsp:spPr>
        <a:xfrm rot="5400000">
          <a:off x="-79912" y="1977187"/>
          <a:ext cx="532749" cy="372924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kern="1200" dirty="0" smtClean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rPr>
            <a:t>5</a:t>
          </a:r>
          <a:endParaRPr lang="ru-RU" sz="2400" b="1" kern="1200" dirty="0">
            <a:solidFill>
              <a:srgbClr val="00B050"/>
            </a:solidFill>
            <a:latin typeface="Times New Roman" pitchFamily="18" charset="0"/>
            <a:cs typeface="Times New Roman" pitchFamily="18" charset="0"/>
          </a:endParaRPr>
        </a:p>
      </dsp:txBody>
      <dsp:txXfrm rot="5400000">
        <a:off x="-79912" y="1977187"/>
        <a:ext cx="532749" cy="372924"/>
      </dsp:txXfrm>
    </dsp:sp>
    <dsp:sp modelId="{85C57165-225F-4EBA-AB62-1B23B2A138D7}">
      <dsp:nvSpPr>
        <dsp:cNvPr id="0" name=""/>
        <dsp:cNvSpPr/>
      </dsp:nvSpPr>
      <dsp:spPr>
        <a:xfrm rot="5400000">
          <a:off x="2870818" y="-600619"/>
          <a:ext cx="346286" cy="5342075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5240" rIns="15240" bIns="15240" numCol="1" spcCol="1270" anchor="ctr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400" b="1" kern="1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MEDICINE</a:t>
          </a:r>
          <a:endParaRPr lang="ru-RU" sz="2400" b="1" kern="1200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sp:txBody>
      <dsp:txXfrm rot="5400000">
        <a:off x="2870818" y="-600619"/>
        <a:ext cx="346286" cy="5342075"/>
      </dsp:txXfrm>
    </dsp:sp>
    <dsp:sp modelId="{22FAF69F-DC9E-4ACD-9893-447D1354794A}">
      <dsp:nvSpPr>
        <dsp:cNvPr id="0" name=""/>
        <dsp:cNvSpPr/>
      </dsp:nvSpPr>
      <dsp:spPr>
        <a:xfrm rot="5400000">
          <a:off x="-79912" y="2450488"/>
          <a:ext cx="532749" cy="372924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kern="1200" dirty="0" smtClean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rPr>
            <a:t>6</a:t>
          </a:r>
          <a:endParaRPr lang="ru-RU" sz="2400" b="1" kern="1200" dirty="0">
            <a:solidFill>
              <a:srgbClr val="00B050"/>
            </a:solidFill>
            <a:latin typeface="Times New Roman" pitchFamily="18" charset="0"/>
            <a:cs typeface="Times New Roman" pitchFamily="18" charset="0"/>
          </a:endParaRPr>
        </a:p>
      </dsp:txBody>
      <dsp:txXfrm rot="5400000">
        <a:off x="-79912" y="2450488"/>
        <a:ext cx="532749" cy="372924"/>
      </dsp:txXfrm>
    </dsp:sp>
    <dsp:sp modelId="{4A2EA0BD-2AF9-48DE-8507-38C9A1B9D5B3}">
      <dsp:nvSpPr>
        <dsp:cNvPr id="0" name=""/>
        <dsp:cNvSpPr/>
      </dsp:nvSpPr>
      <dsp:spPr>
        <a:xfrm rot="5400000">
          <a:off x="2870818" y="-127318"/>
          <a:ext cx="346286" cy="5342075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5240" rIns="15240" bIns="15240" numCol="1" spcCol="1270" anchor="ctr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400" b="1" kern="1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PLUMBING</a:t>
          </a:r>
          <a:endParaRPr lang="ru-RU" sz="2400" b="1" kern="1200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sp:txBody>
      <dsp:txXfrm rot="5400000">
        <a:off x="2870818" y="-127318"/>
        <a:ext cx="346286" cy="5342075"/>
      </dsp:txXfrm>
    </dsp:sp>
    <dsp:sp modelId="{34078F23-7E0A-4F89-BCD9-506A4CF3F8C5}">
      <dsp:nvSpPr>
        <dsp:cNvPr id="0" name=""/>
        <dsp:cNvSpPr/>
      </dsp:nvSpPr>
      <dsp:spPr>
        <a:xfrm rot="5400000">
          <a:off x="-79912" y="2923790"/>
          <a:ext cx="532749" cy="372924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kern="1200" dirty="0" smtClean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rPr>
            <a:t>7</a:t>
          </a:r>
          <a:endParaRPr lang="ru-RU" sz="2400" b="1" kern="1200" dirty="0">
            <a:solidFill>
              <a:srgbClr val="00B050"/>
            </a:solidFill>
            <a:latin typeface="Times New Roman" pitchFamily="18" charset="0"/>
            <a:cs typeface="Times New Roman" pitchFamily="18" charset="0"/>
          </a:endParaRPr>
        </a:p>
      </dsp:txBody>
      <dsp:txXfrm rot="5400000">
        <a:off x="-79912" y="2923790"/>
        <a:ext cx="532749" cy="372924"/>
      </dsp:txXfrm>
    </dsp:sp>
    <dsp:sp modelId="{396A2706-6189-4AF4-99B7-F046B715AAE5}">
      <dsp:nvSpPr>
        <dsp:cNvPr id="0" name=""/>
        <dsp:cNvSpPr/>
      </dsp:nvSpPr>
      <dsp:spPr>
        <a:xfrm rot="5400000">
          <a:off x="2870818" y="345983"/>
          <a:ext cx="346286" cy="5342075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5240" rIns="15240" bIns="15240" numCol="1" spcCol="1270" anchor="ctr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400" b="1" kern="1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PRINTING PRESS</a:t>
          </a:r>
          <a:endParaRPr lang="ru-RU" sz="2400" b="1" kern="1200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sp:txBody>
      <dsp:txXfrm rot="5400000">
        <a:off x="2870818" y="345983"/>
        <a:ext cx="346286" cy="5342075"/>
      </dsp:txXfrm>
    </dsp:sp>
    <dsp:sp modelId="{30AF160C-EB0E-4EF3-8BEF-594648C8C479}">
      <dsp:nvSpPr>
        <dsp:cNvPr id="0" name=""/>
        <dsp:cNvSpPr/>
      </dsp:nvSpPr>
      <dsp:spPr>
        <a:xfrm rot="5400000">
          <a:off x="-79912" y="3397091"/>
          <a:ext cx="532749" cy="372924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kern="1200" dirty="0" smtClean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rPr>
            <a:t>8</a:t>
          </a:r>
          <a:endParaRPr lang="ru-RU" sz="2400" b="1" kern="1200" dirty="0">
            <a:solidFill>
              <a:srgbClr val="00B050"/>
            </a:solidFill>
            <a:latin typeface="Times New Roman" pitchFamily="18" charset="0"/>
            <a:cs typeface="Times New Roman" pitchFamily="18" charset="0"/>
          </a:endParaRPr>
        </a:p>
      </dsp:txBody>
      <dsp:txXfrm rot="5400000">
        <a:off x="-79912" y="3397091"/>
        <a:ext cx="532749" cy="372924"/>
      </dsp:txXfrm>
    </dsp:sp>
    <dsp:sp modelId="{15A833DD-6A08-4A12-880F-28DBEF8FDE09}">
      <dsp:nvSpPr>
        <dsp:cNvPr id="0" name=""/>
        <dsp:cNvSpPr/>
      </dsp:nvSpPr>
      <dsp:spPr>
        <a:xfrm rot="5400000">
          <a:off x="2870818" y="819285"/>
          <a:ext cx="346286" cy="5342075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5240" rIns="15240" bIns="15240" numCol="1" spcCol="1270" anchor="ctr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400" b="1" kern="1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REFRIGERATION</a:t>
          </a:r>
          <a:endParaRPr lang="ru-RU" sz="2400" b="1" kern="1200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sp:txBody>
      <dsp:txXfrm rot="5400000">
        <a:off x="2870818" y="819285"/>
        <a:ext cx="346286" cy="5342075"/>
      </dsp:txXfrm>
    </dsp:sp>
    <dsp:sp modelId="{C5AED932-C008-4788-AC54-44DF64CE5C70}">
      <dsp:nvSpPr>
        <dsp:cNvPr id="0" name=""/>
        <dsp:cNvSpPr/>
      </dsp:nvSpPr>
      <dsp:spPr>
        <a:xfrm rot="5400000">
          <a:off x="-79912" y="3870393"/>
          <a:ext cx="532749" cy="372924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kern="1200" dirty="0" smtClean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rPr>
            <a:t>9</a:t>
          </a:r>
          <a:endParaRPr lang="ru-RU" sz="2400" b="1" kern="1200" dirty="0">
            <a:solidFill>
              <a:srgbClr val="00B050"/>
            </a:solidFill>
            <a:latin typeface="Times New Roman" pitchFamily="18" charset="0"/>
            <a:cs typeface="Times New Roman" pitchFamily="18" charset="0"/>
          </a:endParaRPr>
        </a:p>
      </dsp:txBody>
      <dsp:txXfrm rot="5400000">
        <a:off x="-79912" y="3870393"/>
        <a:ext cx="532749" cy="372924"/>
      </dsp:txXfrm>
    </dsp:sp>
    <dsp:sp modelId="{C10A677D-4297-4282-B733-7B7887481EBE}">
      <dsp:nvSpPr>
        <dsp:cNvPr id="0" name=""/>
        <dsp:cNvSpPr/>
      </dsp:nvSpPr>
      <dsp:spPr>
        <a:xfrm rot="5400000">
          <a:off x="2870818" y="1292586"/>
          <a:ext cx="346286" cy="5342075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5240" rIns="15240" bIns="15240" numCol="1" spcCol="1270" anchor="ctr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400" b="1" kern="1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COMPASS</a:t>
          </a:r>
          <a:endParaRPr lang="ru-RU" sz="2400" b="1" kern="1200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sp:txBody>
      <dsp:txXfrm rot="5400000">
        <a:off x="2870818" y="1292586"/>
        <a:ext cx="346286" cy="5342075"/>
      </dsp:txXfrm>
    </dsp:sp>
    <dsp:sp modelId="{AD567A40-6473-4FDD-AA34-D46D926DFF1C}">
      <dsp:nvSpPr>
        <dsp:cNvPr id="0" name=""/>
        <dsp:cNvSpPr/>
      </dsp:nvSpPr>
      <dsp:spPr>
        <a:xfrm rot="5400000">
          <a:off x="-79912" y="4343695"/>
          <a:ext cx="532749" cy="372924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kern="1200" dirty="0" smtClean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rPr>
            <a:t>10</a:t>
          </a:r>
          <a:endParaRPr lang="ru-RU" sz="2400" b="1" kern="1200" dirty="0">
            <a:solidFill>
              <a:srgbClr val="00B050"/>
            </a:solidFill>
            <a:latin typeface="Times New Roman" pitchFamily="18" charset="0"/>
            <a:cs typeface="Times New Roman" pitchFamily="18" charset="0"/>
          </a:endParaRPr>
        </a:p>
      </dsp:txBody>
      <dsp:txXfrm rot="5400000">
        <a:off x="-79912" y="4343695"/>
        <a:ext cx="532749" cy="372924"/>
      </dsp:txXfrm>
    </dsp:sp>
    <dsp:sp modelId="{78C8B4BD-74F0-4ABB-B46E-533F87CD97E6}">
      <dsp:nvSpPr>
        <dsp:cNvPr id="0" name=""/>
        <dsp:cNvSpPr/>
      </dsp:nvSpPr>
      <dsp:spPr>
        <a:xfrm rot="5400000">
          <a:off x="2870818" y="1765888"/>
          <a:ext cx="346286" cy="5342075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5240" rIns="15240" bIns="15240" numCol="1" spcCol="1270" anchor="ctr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400" b="1" kern="1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PAPER</a:t>
          </a:r>
          <a:endParaRPr lang="ru-RU" sz="2400" b="1" kern="1200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sp:txBody>
      <dsp:txXfrm rot="5400000">
        <a:off x="2870818" y="1765888"/>
        <a:ext cx="346286" cy="5342075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1C22AD0-84F2-4880-9975-5843C30C5B1E}">
      <dsp:nvSpPr>
        <dsp:cNvPr id="0" name=""/>
        <dsp:cNvSpPr/>
      </dsp:nvSpPr>
      <dsp:spPr>
        <a:xfrm rot="5400000">
          <a:off x="4763378" y="-826933"/>
          <a:ext cx="836443" cy="4876800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28575" rIns="57150" bIns="28575" numCol="1" spcCol="1270" anchor="ctr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1500" kern="120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1500" kern="1200"/>
        </a:p>
      </dsp:txBody>
      <dsp:txXfrm rot="5400000">
        <a:off x="4763378" y="-826933"/>
        <a:ext cx="836443" cy="4876800"/>
      </dsp:txXfrm>
    </dsp:sp>
    <dsp:sp modelId="{F7E9B61B-E41A-4C29-80AD-BE453BE586D6}">
      <dsp:nvSpPr>
        <dsp:cNvPr id="0" name=""/>
        <dsp:cNvSpPr/>
      </dsp:nvSpPr>
      <dsp:spPr>
        <a:xfrm>
          <a:off x="0" y="2173"/>
          <a:ext cx="2743200" cy="104555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55245" rIns="110490" bIns="55245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900" kern="1200" smtClean="0"/>
            <a:t>NAME</a:t>
          </a:r>
          <a:endParaRPr lang="ru-RU" sz="2900" kern="1200" dirty="0"/>
        </a:p>
      </dsp:txBody>
      <dsp:txXfrm>
        <a:off x="0" y="2173"/>
        <a:ext cx="2743200" cy="1045554"/>
      </dsp:txXfrm>
    </dsp:sp>
    <dsp:sp modelId="{977FC629-125B-476D-88F4-19FE27A3E571}">
      <dsp:nvSpPr>
        <dsp:cNvPr id="0" name=""/>
        <dsp:cNvSpPr/>
      </dsp:nvSpPr>
      <dsp:spPr>
        <a:xfrm rot="5400000">
          <a:off x="4763378" y="318576"/>
          <a:ext cx="836443" cy="4876800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28575" rIns="57150" bIns="28575" numCol="1" spcCol="1270" anchor="ctr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1500" kern="120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1500" kern="1200"/>
        </a:p>
      </dsp:txBody>
      <dsp:txXfrm rot="5400000">
        <a:off x="4763378" y="318576"/>
        <a:ext cx="836443" cy="4876800"/>
      </dsp:txXfrm>
    </dsp:sp>
    <dsp:sp modelId="{3CED24A9-E9FB-4C60-B2AF-A816F52F8E1A}">
      <dsp:nvSpPr>
        <dsp:cNvPr id="0" name=""/>
        <dsp:cNvSpPr/>
      </dsp:nvSpPr>
      <dsp:spPr>
        <a:xfrm>
          <a:off x="0" y="1100006"/>
          <a:ext cx="2743200" cy="104555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55245" rIns="110490" bIns="55245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900" kern="1200" smtClean="0"/>
            <a:t>I’VE MANAGED TO DO</a:t>
          </a:r>
          <a:endParaRPr lang="ru-RU" sz="2900" kern="1200" dirty="0"/>
        </a:p>
      </dsp:txBody>
      <dsp:txXfrm>
        <a:off x="0" y="1100006"/>
        <a:ext cx="2743200" cy="1045554"/>
      </dsp:txXfrm>
    </dsp:sp>
    <dsp:sp modelId="{3B1C0A8E-C47A-4C3D-A30C-2123A473249E}">
      <dsp:nvSpPr>
        <dsp:cNvPr id="0" name=""/>
        <dsp:cNvSpPr/>
      </dsp:nvSpPr>
      <dsp:spPr>
        <a:xfrm rot="5400000">
          <a:off x="4763378" y="1392495"/>
          <a:ext cx="836443" cy="4876800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28575" rIns="57150" bIns="28575" numCol="1" spcCol="1270" anchor="ctr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1500" kern="120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1500" kern="120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1500" kern="1200" dirty="0"/>
        </a:p>
      </dsp:txBody>
      <dsp:txXfrm rot="5400000">
        <a:off x="4763378" y="1392495"/>
        <a:ext cx="836443" cy="4876800"/>
      </dsp:txXfrm>
    </dsp:sp>
    <dsp:sp modelId="{A2424FE8-CDDA-4CC9-B51D-A4CB56412775}">
      <dsp:nvSpPr>
        <dsp:cNvPr id="0" name=""/>
        <dsp:cNvSpPr/>
      </dsp:nvSpPr>
      <dsp:spPr>
        <a:xfrm>
          <a:off x="0" y="2197838"/>
          <a:ext cx="2743200" cy="104555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55245" rIns="110490" bIns="55245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900" kern="1200" smtClean="0"/>
            <a:t>I’VE GOT DIFFICULTIES IN</a:t>
          </a:r>
          <a:endParaRPr lang="ru-RU" sz="2900" kern="1200" dirty="0"/>
        </a:p>
      </dsp:txBody>
      <dsp:txXfrm>
        <a:off x="0" y="2197838"/>
        <a:ext cx="2743200" cy="1045554"/>
      </dsp:txXfrm>
    </dsp:sp>
    <dsp:sp modelId="{21C60AD9-2EDD-4B82-B6D5-F710574FE0AD}">
      <dsp:nvSpPr>
        <dsp:cNvPr id="0" name=""/>
        <dsp:cNvSpPr/>
      </dsp:nvSpPr>
      <dsp:spPr>
        <a:xfrm>
          <a:off x="0" y="3295671"/>
          <a:ext cx="2743200" cy="104555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55245" rIns="110490" bIns="55245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900" kern="1200" dirty="0" smtClean="0"/>
            <a:t>NOW I AM AN EXPERT AT</a:t>
          </a:r>
          <a:endParaRPr lang="ru-RU" sz="2900" kern="1200" dirty="0"/>
        </a:p>
      </dsp:txBody>
      <dsp:txXfrm>
        <a:off x="0" y="3295671"/>
        <a:ext cx="2743200" cy="104555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6EA6E38-82B1-47BB-A812-313B295FEFF2}" type="datetimeFigureOut">
              <a:rPr lang="en-US" smtClean="0"/>
              <a:pPr/>
              <a:t>10/22/2018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1089E94-532B-494D-AD7A-712B16D9F5A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3510983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089E94-532B-494D-AD7A-712B16D9F5AA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545F7-77F9-4401-AA0E-BF14C26D8903}" type="datetimeFigureOut">
              <a:rPr lang="en-US" smtClean="0"/>
              <a:pPr/>
              <a:t>10/22/2018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6E0586-5A1C-41FD-AA9D-07A4E729E63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545F7-77F9-4401-AA0E-BF14C26D8903}" type="datetimeFigureOut">
              <a:rPr lang="en-US" smtClean="0"/>
              <a:pPr/>
              <a:t>10/22/2018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6E0586-5A1C-41FD-AA9D-07A4E729E63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545F7-77F9-4401-AA0E-BF14C26D8903}" type="datetimeFigureOut">
              <a:rPr lang="en-US" smtClean="0"/>
              <a:pPr/>
              <a:t>10/22/2018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6E0586-5A1C-41FD-AA9D-07A4E729E63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B7A0F-5B99-4F35-9BDD-321CD3C098FF}" type="datetimeFigureOut">
              <a:rPr lang="en-US" smtClean="0"/>
              <a:pPr/>
              <a:t>10/22/2018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B3369-7666-44EB-AEA9-5FA9440DB4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B7A0F-5B99-4F35-9BDD-321CD3C098FF}" type="datetimeFigureOut">
              <a:rPr lang="en-US" smtClean="0"/>
              <a:pPr/>
              <a:t>10/22/2018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B3369-7666-44EB-AEA9-5FA9440DB4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B7A0F-5B99-4F35-9BDD-321CD3C098FF}" type="datetimeFigureOut">
              <a:rPr lang="en-US" smtClean="0"/>
              <a:pPr/>
              <a:t>10/22/2018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B3369-7666-44EB-AEA9-5FA9440DB4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B7A0F-5B99-4F35-9BDD-321CD3C098FF}" type="datetimeFigureOut">
              <a:rPr lang="en-US" smtClean="0"/>
              <a:pPr/>
              <a:t>10/22/2018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B3369-7666-44EB-AEA9-5FA9440DB4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B7A0F-5B99-4F35-9BDD-321CD3C098FF}" type="datetimeFigureOut">
              <a:rPr lang="en-US" smtClean="0"/>
              <a:pPr/>
              <a:t>10/22/2018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B3369-7666-44EB-AEA9-5FA9440DB4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B7A0F-5B99-4F35-9BDD-321CD3C098FF}" type="datetimeFigureOut">
              <a:rPr lang="en-US" smtClean="0"/>
              <a:pPr/>
              <a:t>10/22/2018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B3369-7666-44EB-AEA9-5FA9440DB4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B7A0F-5B99-4F35-9BDD-321CD3C098FF}" type="datetimeFigureOut">
              <a:rPr lang="en-US" smtClean="0"/>
              <a:pPr/>
              <a:t>10/22/2018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B3369-7666-44EB-AEA9-5FA9440DB4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B7A0F-5B99-4F35-9BDD-321CD3C098FF}" type="datetimeFigureOut">
              <a:rPr lang="en-US" smtClean="0"/>
              <a:pPr/>
              <a:t>10/22/2018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B3369-7666-44EB-AEA9-5FA9440DB4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545F7-77F9-4401-AA0E-BF14C26D8903}" type="datetimeFigureOut">
              <a:rPr lang="en-US" smtClean="0"/>
              <a:pPr/>
              <a:t>10/22/2018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6E0586-5A1C-41FD-AA9D-07A4E729E63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B7A0F-5B99-4F35-9BDD-321CD3C098FF}" type="datetimeFigureOut">
              <a:rPr lang="en-US" smtClean="0"/>
              <a:pPr/>
              <a:t>10/22/2018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B3369-7666-44EB-AEA9-5FA9440DB4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B7A0F-5B99-4F35-9BDD-321CD3C098FF}" type="datetimeFigureOut">
              <a:rPr lang="en-US" smtClean="0"/>
              <a:pPr/>
              <a:t>10/22/2018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B3369-7666-44EB-AEA9-5FA9440DB4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B7A0F-5B99-4F35-9BDD-321CD3C098FF}" type="datetimeFigureOut">
              <a:rPr lang="en-US" smtClean="0"/>
              <a:pPr/>
              <a:t>10/22/2018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B3369-7666-44EB-AEA9-5FA9440DB4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B7A0F-5B99-4F35-9BDD-321CD3C098F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10/22/2018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B3369-7666-44EB-AEA9-5FA9440DB40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6760484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B7A0F-5B99-4F35-9BDD-321CD3C098F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10/22/2018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B3369-7666-44EB-AEA9-5FA9440DB40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255317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B7A0F-5B99-4F35-9BDD-321CD3C098F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10/22/2018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B3369-7666-44EB-AEA9-5FA9440DB40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100570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B7A0F-5B99-4F35-9BDD-321CD3C098F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10/22/2018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B3369-7666-44EB-AEA9-5FA9440DB40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4448103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B7A0F-5B99-4F35-9BDD-321CD3C098F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10/22/2018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B3369-7666-44EB-AEA9-5FA9440DB40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959152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B7A0F-5B99-4F35-9BDD-321CD3C098F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10/22/2018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B3369-7666-44EB-AEA9-5FA9440DB40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415333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B7A0F-5B99-4F35-9BDD-321CD3C098F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10/22/2018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B3369-7666-44EB-AEA9-5FA9440DB40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792574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545F7-77F9-4401-AA0E-BF14C26D8903}" type="datetimeFigureOut">
              <a:rPr lang="en-US" smtClean="0"/>
              <a:pPr/>
              <a:t>10/22/2018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6E0586-5A1C-41FD-AA9D-07A4E729E63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B7A0F-5B99-4F35-9BDD-321CD3C098F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10/22/2018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B3369-7666-44EB-AEA9-5FA9440DB40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7363821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B7A0F-5B99-4F35-9BDD-321CD3C098F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10/22/2018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B3369-7666-44EB-AEA9-5FA9440DB40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84262853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B7A0F-5B99-4F35-9BDD-321CD3C098F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10/22/2018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B3369-7666-44EB-AEA9-5FA9440DB40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0837747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B7A0F-5B99-4F35-9BDD-321CD3C098F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10/22/2018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B3369-7666-44EB-AEA9-5FA9440DB40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956135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545F7-77F9-4401-AA0E-BF14C26D8903}" type="datetimeFigureOut">
              <a:rPr lang="en-US" smtClean="0"/>
              <a:pPr/>
              <a:t>10/22/2018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6E0586-5A1C-41FD-AA9D-07A4E729E63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545F7-77F9-4401-AA0E-BF14C26D8903}" type="datetimeFigureOut">
              <a:rPr lang="en-US" smtClean="0"/>
              <a:pPr/>
              <a:t>10/22/2018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6E0586-5A1C-41FD-AA9D-07A4E729E63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545F7-77F9-4401-AA0E-BF14C26D8903}" type="datetimeFigureOut">
              <a:rPr lang="en-US" smtClean="0"/>
              <a:pPr/>
              <a:t>10/22/2018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6E0586-5A1C-41FD-AA9D-07A4E729E63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545F7-77F9-4401-AA0E-BF14C26D8903}" type="datetimeFigureOut">
              <a:rPr lang="en-US" smtClean="0"/>
              <a:pPr/>
              <a:t>10/22/2018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6E0586-5A1C-41FD-AA9D-07A4E729E63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545F7-77F9-4401-AA0E-BF14C26D8903}" type="datetimeFigureOut">
              <a:rPr lang="en-US" smtClean="0"/>
              <a:pPr/>
              <a:t>10/22/2018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6E0586-5A1C-41FD-AA9D-07A4E729E63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545F7-77F9-4401-AA0E-BF14C26D8903}" type="datetimeFigureOut">
              <a:rPr lang="en-US" smtClean="0"/>
              <a:pPr/>
              <a:t>10/22/2018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6E0586-5A1C-41FD-AA9D-07A4E729E63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3545F7-77F9-4401-AA0E-BF14C26D8903}" type="datetimeFigureOut">
              <a:rPr lang="en-US" smtClean="0"/>
              <a:pPr/>
              <a:t>10/22/2018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6E0586-5A1C-41FD-AA9D-07A4E729E63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6B7A0F-5B99-4F35-9BDD-321CD3C098FF}" type="datetimeFigureOut">
              <a:rPr lang="en-US" smtClean="0"/>
              <a:pPr/>
              <a:t>10/22/2018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AB3369-7666-44EB-AEA9-5FA9440DB40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6B7A0F-5B99-4F35-9BDD-321CD3C098F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10/22/2018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AB3369-7666-44EB-AEA9-5FA9440DB40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931609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73" r:id="rId1"/>
    <p:sldLayoutId id="2147483974" r:id="rId2"/>
    <p:sldLayoutId id="2147483975" r:id="rId3"/>
    <p:sldLayoutId id="2147483976" r:id="rId4"/>
    <p:sldLayoutId id="2147483977" r:id="rId5"/>
    <p:sldLayoutId id="2147483978" r:id="rId6"/>
    <p:sldLayoutId id="2147483979" r:id="rId7"/>
    <p:sldLayoutId id="2147483980" r:id="rId8"/>
    <p:sldLayoutId id="2147483981" r:id="rId9"/>
    <p:sldLayoutId id="2147483982" r:id="rId10"/>
    <p:sldLayoutId id="2147483983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12" Type="http://schemas.openxmlformats.org/officeDocument/2006/relationships/image" Target="../media/image13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4.xml"/><Relationship Id="rId6" Type="http://schemas.openxmlformats.org/officeDocument/2006/relationships/image" Target="../media/image7.jpeg"/><Relationship Id="rId11" Type="http://schemas.openxmlformats.org/officeDocument/2006/relationships/image" Target="../media/image12.jpeg"/><Relationship Id="rId5" Type="http://schemas.openxmlformats.org/officeDocument/2006/relationships/image" Target="../media/image6.jpeg"/><Relationship Id="rId10" Type="http://schemas.openxmlformats.org/officeDocument/2006/relationships/image" Target="../media/image11.png"/><Relationship Id="rId4" Type="http://schemas.openxmlformats.org/officeDocument/2006/relationships/image" Target="../media/image5.jpeg"/><Relationship Id="rId9" Type="http://schemas.openxmlformats.org/officeDocument/2006/relationships/image" Target="../media/image10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Relationship Id="rId4" Type="http://schemas.openxmlformats.org/officeDocument/2006/relationships/hyperlink" Target="https://learningapps.org/display?v=pj4ype6s518" TargetMode="Externa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choolnano.ru/" TargetMode="External"/><Relationship Id="rId2" Type="http://schemas.openxmlformats.org/officeDocument/2006/relationships/hyperlink" Target="https://sochisirius.ru/inner/nauka" TargetMode="Externa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5"/>
          <p:cNvSpPr txBox="1">
            <a:spLocks noChangeArrowheads="1"/>
          </p:cNvSpPr>
          <p:nvPr/>
        </p:nvSpPr>
        <p:spPr>
          <a:xfrm>
            <a:off x="0" y="0"/>
            <a:ext cx="6858000" cy="13716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 xmlns="">
                <a:effectLst>
                  <a:outerShdw dist="17961" dir="2700000" algn="ctr" rotWithShape="0">
                    <a:schemeClr val="bg1"/>
                  </a:outerShdw>
                </a:effectLst>
              </a14:hiddenEffects>
            </a:ext>
          </a:extLst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b="1" spc="150" dirty="0" smtClean="0">
                <a:solidFill>
                  <a:srgbClr val="FFC000"/>
                </a:solidFill>
                <a:latin typeface="Gabriola" pitchFamily="82" charset="0"/>
              </a:rPr>
              <a:t>THE CREATIONS OF MANKIND. </a:t>
            </a:r>
          </a:p>
          <a:p>
            <a:pPr algn="l"/>
            <a:r>
              <a:rPr lang="en-US" b="1" spc="150" dirty="0" smtClean="0">
                <a:solidFill>
                  <a:srgbClr val="FFC000"/>
                </a:solidFill>
                <a:latin typeface="Gabriola" pitchFamily="82" charset="0"/>
              </a:rPr>
              <a:t>THEIR INFLUENCE ON OUR LIFE.</a:t>
            </a:r>
            <a:endParaRPr lang="ru-RU" b="1" spc="150" dirty="0">
              <a:solidFill>
                <a:srgbClr val="FFC000"/>
              </a:solidFill>
              <a:latin typeface="Gabriola" pitchFamily="82" charset="0"/>
            </a:endParaRPr>
          </a:p>
        </p:txBody>
      </p:sp>
      <p:sp>
        <p:nvSpPr>
          <p:cNvPr id="9" name="Rectangle 8"/>
          <p:cNvSpPr txBox="1">
            <a:spLocks noChangeArrowheads="1"/>
          </p:cNvSpPr>
          <p:nvPr/>
        </p:nvSpPr>
        <p:spPr>
          <a:xfrm>
            <a:off x="693420" y="6065361"/>
            <a:ext cx="2659380" cy="564039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 xmlns="">
                <a:effectLst>
                  <a:outerShdw dist="17961" dir="2700000" algn="ctr" rotWithShape="0">
                    <a:schemeClr val="bg1"/>
                  </a:outerShdw>
                </a:effectLst>
              </a14:hiddenEffects>
            </a:ext>
          </a:extLst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endParaRPr lang="ru-RU" sz="25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4995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00B050"/>
                </a:solidFill>
                <a:latin typeface="Gabriola" pitchFamily="82" charset="0"/>
              </a:rPr>
              <a:t>FEEDBACK</a:t>
            </a:r>
            <a:endParaRPr lang="ru-RU" b="1" dirty="0">
              <a:solidFill>
                <a:srgbClr val="00B050"/>
              </a:solidFill>
              <a:latin typeface="Gabriola" pitchFamily="82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ru-RU" dirty="0"/>
          </a:p>
        </p:txBody>
      </p:sp>
      <p:graphicFrame>
        <p:nvGraphicFramePr>
          <p:cNvPr id="4" name="Схема 3"/>
          <p:cNvGraphicFramePr/>
          <p:nvPr/>
        </p:nvGraphicFramePr>
        <p:xfrm>
          <a:off x="838200" y="1676400"/>
          <a:ext cx="7620000" cy="4343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1524000"/>
            <a:ext cx="8229600" cy="2133600"/>
          </a:xfrm>
        </p:spPr>
        <p:txBody>
          <a:bodyPr>
            <a:noAutofit/>
          </a:bodyPr>
          <a:lstStyle/>
          <a:p>
            <a:r>
              <a:rPr lang="en-US" sz="4800" b="1" spc="150" dirty="0" smtClean="0">
                <a:solidFill>
                  <a:srgbClr val="FFC000"/>
                </a:solidFill>
                <a:latin typeface="Gabriola" pitchFamily="82" charset="0"/>
              </a:rPr>
              <a:t>THANK YOU </a:t>
            </a:r>
            <a:br>
              <a:rPr lang="en-US" sz="4800" b="1" spc="150" dirty="0" smtClean="0">
                <a:solidFill>
                  <a:srgbClr val="FFC000"/>
                </a:solidFill>
                <a:latin typeface="Gabriola" pitchFamily="82" charset="0"/>
              </a:rPr>
            </a:br>
            <a:r>
              <a:rPr lang="en-US" sz="4800" b="1" spc="150" dirty="0" smtClean="0">
                <a:solidFill>
                  <a:srgbClr val="FFC000"/>
                </a:solidFill>
                <a:latin typeface="Gabriola" pitchFamily="82" charset="0"/>
              </a:rPr>
              <a:t>FOR </a:t>
            </a:r>
            <a:br>
              <a:rPr lang="en-US" sz="4800" b="1" spc="150" dirty="0" smtClean="0">
                <a:solidFill>
                  <a:srgbClr val="FFC000"/>
                </a:solidFill>
                <a:latin typeface="Gabriola" pitchFamily="82" charset="0"/>
              </a:rPr>
            </a:br>
            <a:r>
              <a:rPr lang="en-US" sz="4800" b="1" spc="150" dirty="0" smtClean="0">
                <a:solidFill>
                  <a:srgbClr val="FFC000"/>
                </a:solidFill>
                <a:latin typeface="Gabriola" pitchFamily="82" charset="0"/>
              </a:rPr>
              <a:t>YOUR GOOD JOB!</a:t>
            </a:r>
            <a:endParaRPr lang="ru-RU" sz="4800" b="1" spc="150" dirty="0">
              <a:solidFill>
                <a:srgbClr val="FFC000"/>
              </a:solidFill>
              <a:latin typeface="Gabriola" pitchFamily="82" charset="0"/>
            </a:endParaRPr>
          </a:p>
        </p:txBody>
      </p:sp>
      <p:pic>
        <p:nvPicPr>
          <p:cNvPr id="4" name="Содержимое 3" descr="1_276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3733800"/>
            <a:ext cx="8305799" cy="28194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Рисунок 17" descr="93ce2b6ff4c20af6ffef4128ca8f6fcf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629400" y="4972050"/>
            <a:ext cx="2514600" cy="1885950"/>
          </a:xfrm>
          <a:prstGeom prst="rect">
            <a:avLst/>
          </a:prstGeom>
        </p:spPr>
      </p:pic>
      <p:pic>
        <p:nvPicPr>
          <p:cNvPr id="21" name="Рисунок 20" descr="45906006756705ca2dcbc29fdd791edf4d3260a4cee7_b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352800" y="914400"/>
            <a:ext cx="1905000" cy="2732852"/>
          </a:xfrm>
          <a:prstGeom prst="rect">
            <a:avLst/>
          </a:prstGeom>
        </p:spPr>
      </p:pic>
      <p:pic>
        <p:nvPicPr>
          <p:cNvPr id="25" name="Рисунок 24" descr="odin11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410200" y="2971800"/>
            <a:ext cx="3733800" cy="2533650"/>
          </a:xfrm>
          <a:prstGeom prst="rect">
            <a:avLst/>
          </a:prstGeom>
        </p:spPr>
      </p:pic>
      <p:pic>
        <p:nvPicPr>
          <p:cNvPr id="23" name="Рисунок 22" descr="649300_gallery.world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743200" y="4114800"/>
            <a:ext cx="2645664" cy="27432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90600"/>
          </a:xfrm>
        </p:spPr>
        <p:txBody>
          <a:bodyPr>
            <a:normAutofit/>
          </a:bodyPr>
          <a:lstStyle/>
          <a:p>
            <a:r>
              <a:rPr lang="en-US" b="1" spc="150" dirty="0" smtClean="0">
                <a:solidFill>
                  <a:srgbClr val="00B050"/>
                </a:solidFill>
                <a:latin typeface="Gabriola" pitchFamily="82" charset="0"/>
              </a:rPr>
              <a:t>YOUR SUPPOSITIONS</a:t>
            </a:r>
            <a:endParaRPr lang="ru-RU" b="1" spc="150" dirty="0">
              <a:solidFill>
                <a:srgbClr val="00B050"/>
              </a:solidFill>
              <a:latin typeface="Gabriola" pitchFamily="82" charset="0"/>
            </a:endParaRPr>
          </a:p>
        </p:txBody>
      </p:sp>
      <p:pic>
        <p:nvPicPr>
          <p:cNvPr id="17" name="Содержимое 16" descr="1-Pictograma.jpg"/>
          <p:cNvPicPr>
            <a:picLocks noGrp="1" noChangeAspect="1"/>
          </p:cNvPicPr>
          <p:nvPr>
            <p:ph idx="1"/>
          </p:nvPr>
        </p:nvPicPr>
        <p:blipFill>
          <a:blip r:embed="rId6" cstate="print"/>
          <a:stretch>
            <a:fillRect/>
          </a:stretch>
        </p:blipFill>
        <p:spPr>
          <a:xfrm>
            <a:off x="6781800" y="1219200"/>
            <a:ext cx="2362200" cy="2282238"/>
          </a:xfrm>
        </p:spPr>
      </p:pic>
      <p:pic>
        <p:nvPicPr>
          <p:cNvPr id="19" name="Рисунок 18" descr="500x700_c0146605-voskhod-2_rocket_on_launchpad-spl-lr_1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0" y="3733800"/>
            <a:ext cx="2362200" cy="3124200"/>
          </a:xfrm>
          <a:prstGeom prst="rect">
            <a:avLst/>
          </a:prstGeom>
        </p:spPr>
      </p:pic>
      <p:pic>
        <p:nvPicPr>
          <p:cNvPr id="20" name="Рисунок 19" descr="5682e5b93aeed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2286000" y="3276600"/>
            <a:ext cx="1435851" cy="3581400"/>
          </a:xfrm>
          <a:prstGeom prst="rect">
            <a:avLst/>
          </a:prstGeom>
        </p:spPr>
      </p:pic>
      <p:pic>
        <p:nvPicPr>
          <p:cNvPr id="22" name="Рисунок 21" descr="ice-age-vector-icons.pn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0" y="914400"/>
            <a:ext cx="3534179" cy="2667000"/>
          </a:xfrm>
          <a:prstGeom prst="rect">
            <a:avLst/>
          </a:prstGeom>
        </p:spPr>
      </p:pic>
      <p:pic>
        <p:nvPicPr>
          <p:cNvPr id="24" name="Рисунок 23" descr="hello_html_4620646c.pn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4724400" y="1295400"/>
            <a:ext cx="3535450" cy="1981200"/>
          </a:xfrm>
          <a:prstGeom prst="rect">
            <a:avLst/>
          </a:prstGeom>
        </p:spPr>
      </p:pic>
      <p:pic>
        <p:nvPicPr>
          <p:cNvPr id="26" name="Рисунок 25" descr="kisspng-train-steam-locomotive-steam-engine-engine-5a8a51e42e40b2.9272021815190143721895.jpg"/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3733800" y="2971800"/>
            <a:ext cx="1714500" cy="1295400"/>
          </a:xfrm>
          <a:prstGeom prst="rect">
            <a:avLst/>
          </a:prstGeom>
        </p:spPr>
      </p:pic>
      <p:pic>
        <p:nvPicPr>
          <p:cNvPr id="27" name="Рисунок 26" descr="cc4ed4673bcfdfb9ab2f266d71caf13b.jpg"/>
          <p:cNvPicPr>
            <a:picLocks noChangeAspect="1"/>
          </p:cNvPicPr>
          <p:nvPr/>
        </p:nvPicPr>
        <p:blipFill>
          <a:blip r:embed="rId12" cstate="print"/>
          <a:stretch>
            <a:fillRect/>
          </a:stretch>
        </p:blipFill>
        <p:spPr>
          <a:xfrm>
            <a:off x="5257800" y="5486400"/>
            <a:ext cx="1676400" cy="1371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304800" y="1701800"/>
            <a:ext cx="8686800" cy="4699000"/>
          </a:xfrm>
          <a:prstGeom prst="rect">
            <a:avLst/>
          </a:prstGeom>
        </p:spPr>
        <p:txBody>
          <a:bodyPr vert="horz" lIns="0" tIns="45720" rIns="91440" bIns="45720" numCol="2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 defTabSz="304800">
              <a:lnSpc>
                <a:spcPct val="200000"/>
              </a:lnSpc>
              <a:tabLst>
                <a:tab pos="2962275" algn="l"/>
                <a:tab pos="3409950" algn="l"/>
              </a:tabLst>
            </a:pPr>
            <a:r>
              <a:rPr lang="en-US" altLang="ko-KR" sz="3600" b="1" dirty="0" smtClean="0">
                <a:solidFill>
                  <a:srgbClr val="002060"/>
                </a:solidFill>
                <a:latin typeface="Times New Roman" pitchFamily="18" charset="0"/>
                <a:ea typeface="굴림" pitchFamily="34" charset="-127"/>
                <a:cs typeface="Times New Roman" pitchFamily="18" charset="0"/>
              </a:rPr>
              <a:t>LEARN</a:t>
            </a:r>
          </a:p>
          <a:p>
            <a:pPr algn="just" defTabSz="304800">
              <a:lnSpc>
                <a:spcPct val="200000"/>
              </a:lnSpc>
              <a:tabLst>
                <a:tab pos="2962275" algn="l"/>
                <a:tab pos="3409950" algn="l"/>
              </a:tabLst>
            </a:pPr>
            <a:r>
              <a:rPr lang="en-US" sz="3600" b="1" dirty="0" smtClean="0">
                <a:solidFill>
                  <a:srgbClr val="002060"/>
                </a:solidFill>
                <a:latin typeface="Times New Roman" pitchFamily="18" charset="0"/>
                <a:ea typeface="굴림" pitchFamily="34" charset="-127"/>
                <a:cs typeface="Times New Roman" pitchFamily="18" charset="0"/>
              </a:rPr>
              <a:t>REVISE</a:t>
            </a:r>
          </a:p>
          <a:p>
            <a:pPr algn="just" defTabSz="304800">
              <a:lnSpc>
                <a:spcPct val="200000"/>
              </a:lnSpc>
              <a:spcAft>
                <a:spcPts val="9000"/>
              </a:spcAft>
              <a:tabLst>
                <a:tab pos="2962275" algn="l"/>
                <a:tab pos="3409950" algn="l"/>
              </a:tabLst>
            </a:pPr>
            <a:r>
              <a:rPr lang="en-US" sz="3600" b="1" dirty="0" smtClean="0">
                <a:solidFill>
                  <a:srgbClr val="002060"/>
                </a:solidFill>
                <a:latin typeface="Times New Roman" pitchFamily="18" charset="0"/>
                <a:ea typeface="굴림" pitchFamily="34" charset="-127"/>
                <a:cs typeface="Times New Roman" pitchFamily="18" charset="0"/>
              </a:rPr>
              <a:t>PRACTISE</a:t>
            </a:r>
          </a:p>
          <a:p>
            <a:pPr algn="just">
              <a:lnSpc>
                <a:spcPct val="160000"/>
              </a:lnSpc>
            </a:pPr>
            <a:r>
              <a:rPr lang="en-US" sz="1800" b="1" dirty="0" smtClean="0">
                <a:solidFill>
                  <a:srgbClr val="002060"/>
                </a:solidFill>
                <a:latin typeface="Times New Roman" pitchFamily="18" charset="0"/>
                <a:ea typeface="굴림" pitchFamily="34" charset="-127"/>
                <a:cs typeface="Times New Roman" pitchFamily="18" charset="0"/>
              </a:rPr>
              <a:t>-) DISCOVERIES AND IMPORTANT INNOVATIONS OF MANKIND</a:t>
            </a:r>
          </a:p>
          <a:p>
            <a:pPr algn="just">
              <a:lnSpc>
                <a:spcPct val="160000"/>
              </a:lnSpc>
            </a:pPr>
            <a:r>
              <a:rPr lang="en-US" sz="1800" b="1" dirty="0" smtClean="0">
                <a:solidFill>
                  <a:srgbClr val="002060"/>
                </a:solidFill>
                <a:latin typeface="Times New Roman" pitchFamily="18" charset="0"/>
                <a:ea typeface="굴림" pitchFamily="34" charset="-127"/>
                <a:cs typeface="Times New Roman" pitchFamily="18" charset="0"/>
              </a:rPr>
              <a:t>-) WORDS AND WORD COMBINATIONS ON TOPIC “THE CREATIONS OF MANKIND”</a:t>
            </a:r>
          </a:p>
          <a:p>
            <a:pPr algn="just">
              <a:lnSpc>
                <a:spcPct val="160000"/>
              </a:lnSpc>
            </a:pPr>
            <a:r>
              <a:rPr lang="en-US" sz="1800" b="1" dirty="0" smtClean="0">
                <a:solidFill>
                  <a:srgbClr val="002060"/>
                </a:solidFill>
                <a:latin typeface="Times New Roman" pitchFamily="18" charset="0"/>
                <a:ea typeface="굴림" pitchFamily="34" charset="-127"/>
                <a:cs typeface="Times New Roman" pitchFamily="18" charset="0"/>
              </a:rPr>
              <a:t>-) OTHER PEOPLE’S IDEAS AND OPINIONS ON TOPIS DISCUSSED IN TODAY’S LESSON</a:t>
            </a:r>
          </a:p>
          <a:p>
            <a:pPr algn="just">
              <a:lnSpc>
                <a:spcPct val="160000"/>
              </a:lnSpc>
            </a:pPr>
            <a:r>
              <a:rPr lang="en-US" sz="1800" b="1" dirty="0" smtClean="0">
                <a:solidFill>
                  <a:srgbClr val="002060"/>
                </a:solidFill>
                <a:latin typeface="Times New Roman" pitchFamily="18" charset="0"/>
                <a:ea typeface="굴림" pitchFamily="34" charset="-127"/>
                <a:cs typeface="Times New Roman" pitchFamily="18" charset="0"/>
              </a:rPr>
              <a:t>-) MAKING A CONCLUSION ON TOPIC</a:t>
            </a:r>
          </a:p>
          <a:p>
            <a:pPr algn="just">
              <a:lnSpc>
                <a:spcPct val="160000"/>
              </a:lnSpc>
            </a:pPr>
            <a:endParaRPr lang="en-US" sz="1400" dirty="0" smtClean="0">
              <a:solidFill>
                <a:schemeClr val="tx1">
                  <a:lumMod val="85000"/>
                  <a:lumOff val="15000"/>
                </a:schemeClr>
              </a:solidFill>
              <a:latin typeface="Arial" charset="0"/>
              <a:ea typeface="굴림" pitchFamily="34" charset="-127"/>
            </a:endParaRPr>
          </a:p>
        </p:txBody>
      </p:sp>
      <p:sp>
        <p:nvSpPr>
          <p:cNvPr id="5" name="AutoShape 68"/>
          <p:cNvSpPr>
            <a:spLocks noChangeArrowheads="1"/>
          </p:cNvSpPr>
          <p:nvPr/>
        </p:nvSpPr>
        <p:spPr bwMode="gray">
          <a:xfrm>
            <a:off x="1066800" y="1065481"/>
            <a:ext cx="6696075" cy="635000"/>
          </a:xfrm>
          <a:prstGeom prst="roundRect">
            <a:avLst>
              <a:gd name="adj" fmla="val 0"/>
            </a:avLst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gradFill rotWithShape="1">
                  <a:gsLst>
                    <a:gs pos="0">
                      <a:schemeClr val="hlink">
                        <a:gamma/>
                        <a:shade val="46275"/>
                        <a:invGamma/>
                      </a:schemeClr>
                    </a:gs>
                    <a:gs pos="50000">
                      <a:schemeClr val="hlink"/>
                    </a:gs>
                    <a:gs pos="100000">
                      <a:schemeClr val="hlink">
                        <a:gamma/>
                        <a:shade val="4627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xmlns="" w="38100">
                <a:solidFill>
                  <a:schemeClr val="bg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107763" dir="2700000" algn="ctr" rotWithShape="0">
                    <a:srgbClr val="808080">
                      <a:alpha val="50000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latinLnBrk="1">
              <a:defRPr/>
            </a:pPr>
            <a:r>
              <a:rPr kumimoji="1" lang="en-US" altLang="ko-KR" sz="4400" b="1" spc="100" dirty="0" smtClean="0">
                <a:solidFill>
                  <a:srgbClr val="00B050"/>
                </a:solidFill>
                <a:latin typeface="Gabriola" pitchFamily="82" charset="0"/>
                <a:ea typeface="굴림" pitchFamily="34" charset="-127"/>
              </a:rPr>
              <a:t>PLAN YOUR ACTIVITIES</a:t>
            </a:r>
            <a:endParaRPr kumimoji="1" lang="en-US" altLang="ko-KR" sz="4400" b="1" spc="100" dirty="0">
              <a:solidFill>
                <a:srgbClr val="00B050"/>
              </a:solidFill>
              <a:latin typeface="Gabriola" pitchFamily="82" charset="0"/>
              <a:ea typeface="굴림" pitchFamily="34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800" b="1" spc="150" dirty="0" smtClean="0">
                <a:solidFill>
                  <a:srgbClr val="00B050"/>
                </a:solidFill>
                <a:latin typeface="Gabriola" pitchFamily="82" charset="0"/>
              </a:rPr>
              <a:t>Read the word combinations:</a:t>
            </a:r>
            <a:r>
              <a:rPr lang="ru-RU" sz="4800" spc="150" dirty="0" smtClean="0">
                <a:solidFill>
                  <a:srgbClr val="00B050"/>
                </a:solidFill>
                <a:latin typeface="Gabriola" pitchFamily="82" charset="0"/>
              </a:rPr>
              <a:t/>
            </a:r>
            <a:br>
              <a:rPr lang="ru-RU" sz="4800" spc="150" dirty="0" smtClean="0">
                <a:solidFill>
                  <a:srgbClr val="00B050"/>
                </a:solidFill>
                <a:latin typeface="Gabriola" pitchFamily="82" charset="0"/>
              </a:rPr>
            </a:br>
            <a:endParaRPr lang="ru-RU" sz="4800" spc="150" dirty="0">
              <a:solidFill>
                <a:srgbClr val="00B050"/>
              </a:solidFill>
              <a:latin typeface="Gabriola" pitchFamily="82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5562600"/>
          </a:xfrm>
        </p:spPr>
        <p:txBody>
          <a:bodyPr>
            <a:normAutofit fontScale="85000" lnSpcReduction="20000"/>
          </a:bodyPr>
          <a:lstStyle/>
          <a:p>
            <a:r>
              <a:rPr lang="en-US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use of stones as tools</a:t>
            </a:r>
            <a:endParaRPr lang="ru-RU" sz="36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learning to capture and tame animals</a:t>
            </a:r>
            <a:endParaRPr lang="ru-RU" sz="36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manufactures of cars</a:t>
            </a:r>
            <a:endParaRPr lang="ru-RU" sz="36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planting crops, gathering seeds from wild plants</a:t>
            </a:r>
            <a:endParaRPr lang="ru-RU" sz="36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writing to record the language</a:t>
            </a:r>
            <a:endParaRPr lang="ru-RU" sz="36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invention of the wheel</a:t>
            </a:r>
            <a:endParaRPr lang="ru-RU" sz="36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spread of books among a lot of people</a:t>
            </a:r>
            <a:endParaRPr lang="ru-RU" sz="36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discoveries of new lands, animals and plants</a:t>
            </a:r>
            <a:endParaRPr lang="ru-RU" sz="36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the inventions of the Industrial Revolution</a:t>
            </a:r>
            <a:endParaRPr lang="ru-RU" sz="36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invention of genetic engineering</a:t>
            </a:r>
            <a:endParaRPr lang="ru-RU" sz="36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nuclear weapons</a:t>
            </a:r>
            <a:endParaRPr lang="ru-RU" sz="36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title"/>
          </p:nvPr>
        </p:nvSpPr>
        <p:spPr>
          <a:xfrm>
            <a:off x="1676400" y="457201"/>
            <a:ext cx="7467600" cy="914400"/>
          </a:xfrm>
        </p:spPr>
        <p:txBody>
          <a:bodyPr>
            <a:normAutofit fontScale="90000"/>
          </a:bodyPr>
          <a:lstStyle/>
          <a:p>
            <a:r>
              <a:rPr lang="en-US" sz="3100" b="1" spc="150" dirty="0" smtClean="0">
                <a:solidFill>
                  <a:srgbClr val="00B050"/>
                </a:solidFill>
                <a:latin typeface="Gabriola" pitchFamily="82" charset="0"/>
                <a:cs typeface="Times New Roman" pitchFamily="18" charset="0"/>
              </a:rPr>
              <a:t>WHAT DISCOVERIES AND IMPORTANT INNOVATIONS </a:t>
            </a:r>
            <a:br>
              <a:rPr lang="en-US" sz="3100" b="1" spc="150" dirty="0" smtClean="0">
                <a:solidFill>
                  <a:srgbClr val="00B050"/>
                </a:solidFill>
                <a:latin typeface="Gabriola" pitchFamily="82" charset="0"/>
                <a:cs typeface="Times New Roman" pitchFamily="18" charset="0"/>
              </a:rPr>
            </a:br>
            <a:r>
              <a:rPr lang="en-US" sz="3100" b="1" spc="150" dirty="0" smtClean="0">
                <a:solidFill>
                  <a:srgbClr val="00B050"/>
                </a:solidFill>
                <a:latin typeface="Gabriola" pitchFamily="82" charset="0"/>
                <a:cs typeface="Times New Roman" pitchFamily="18" charset="0"/>
              </a:rPr>
              <a:t>CAN YOU PUT UNDER THESE CATEGORIES:</a:t>
            </a:r>
            <a:r>
              <a:rPr lang="en-US" sz="3600" dirty="0" smtClean="0">
                <a:solidFill>
                  <a:srgbClr val="4D4D4D"/>
                </a:solidFill>
              </a:rPr>
              <a:t/>
            </a:r>
            <a:br>
              <a:rPr lang="en-US" sz="3600" dirty="0" smtClean="0">
                <a:solidFill>
                  <a:srgbClr val="4D4D4D"/>
                </a:solidFill>
              </a:rPr>
            </a:br>
            <a:endParaRPr lang="en-US" sz="3600" dirty="0">
              <a:solidFill>
                <a:srgbClr val="4D4D4D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905000" y="1295400"/>
            <a:ext cx="7239000" cy="70173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The first prehistoric strokes of genius.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Primitive farming.</a:t>
            </a:r>
            <a:endParaRPr lang="en-US" sz="2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Laying foundation for sciences.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The Renaissance breakthrough.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From science to new technologies.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The age of electricity.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The age of high technologies.</a:t>
            </a:r>
          </a:p>
          <a:p>
            <a:pPr marL="285750" indent="-285750">
              <a:lnSpc>
                <a:spcPct val="150000"/>
              </a:lnSpc>
            </a:pPr>
            <a:r>
              <a:rPr lang="en-US" sz="20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  <a:hlinkClick r:id="rId4"/>
              </a:rPr>
              <a:t>https://learningapps.org/display?v=pj4ype6s518</a:t>
            </a:r>
            <a:endParaRPr lang="en-US" sz="2000" dirty="0" smtClean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lnSpc>
                <a:spcPct val="150000"/>
              </a:lnSpc>
            </a:pPr>
            <a:endParaRPr lang="en-US" sz="2000" dirty="0" smtClean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endParaRPr lang="en-US" sz="3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endParaRPr lang="en-US" sz="32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947375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905000"/>
            <a:ext cx="8229600" cy="914400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002060"/>
                </a:solidFill>
                <a:latin typeface="Gabriola" pitchFamily="82" charset="0"/>
              </a:rPr>
              <a:t>ARRANGE THE MOST PROMINENT INVENTIONS IN THE LIST OF </a:t>
            </a:r>
            <a:r>
              <a:rPr lang="en-US" sz="6600" b="1" dirty="0" smtClean="0">
                <a:solidFill>
                  <a:srgbClr val="002060"/>
                </a:solidFill>
                <a:latin typeface="Gabriola" pitchFamily="82" charset="0"/>
              </a:rPr>
              <a:t>10</a:t>
            </a:r>
            <a:r>
              <a:rPr lang="en-US" b="1" dirty="0" smtClean="0">
                <a:solidFill>
                  <a:srgbClr val="002060"/>
                </a:solidFill>
                <a:latin typeface="Gabriola" pitchFamily="82" charset="0"/>
              </a:rPr>
              <a:t> ACCORDING TO THEIR IMPORTANCE FOR MANKIND</a:t>
            </a:r>
            <a:r>
              <a:rPr lang="ru-RU" dirty="0" smtClean="0">
                <a:latin typeface="Gabriola" pitchFamily="82" charset="0"/>
              </a:rPr>
              <a:t/>
            </a:r>
            <a:br>
              <a:rPr lang="ru-RU" dirty="0" smtClean="0">
                <a:latin typeface="Gabriola" pitchFamily="82" charset="0"/>
              </a:rPr>
            </a:br>
            <a:endParaRPr lang="ru-RU" dirty="0">
              <a:latin typeface="Gabriola" pitchFamily="82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3124200"/>
          <a:ext cx="8229600" cy="3581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743200"/>
                <a:gridCol w="2743200"/>
              </a:tblGrid>
              <a:tr h="697675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#</a:t>
                      </a:r>
                      <a:endParaRPr lang="ru-RU" sz="2800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INVENTION</a:t>
                      </a:r>
                      <a:endParaRPr lang="ru-RU" sz="2800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REASON(S)</a:t>
                      </a:r>
                      <a:endParaRPr lang="ru-RU" sz="2800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00B050"/>
                    </a:solidFill>
                  </a:tcPr>
                </a:tc>
              </a:tr>
              <a:tr h="2883725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2060"/>
                          </a:solidFill>
                        </a:rPr>
                        <a:t>1</a:t>
                      </a:r>
                    </a:p>
                    <a:p>
                      <a:r>
                        <a:rPr lang="en-US" dirty="0" smtClean="0">
                          <a:solidFill>
                            <a:srgbClr val="002060"/>
                          </a:solidFill>
                        </a:rPr>
                        <a:t>2</a:t>
                      </a:r>
                    </a:p>
                    <a:p>
                      <a:r>
                        <a:rPr lang="en-US" dirty="0" smtClean="0">
                          <a:solidFill>
                            <a:srgbClr val="002060"/>
                          </a:solidFill>
                        </a:rPr>
                        <a:t>3</a:t>
                      </a:r>
                    </a:p>
                    <a:p>
                      <a:r>
                        <a:rPr lang="en-US" dirty="0" smtClean="0">
                          <a:solidFill>
                            <a:srgbClr val="002060"/>
                          </a:solidFill>
                        </a:rPr>
                        <a:t>4</a:t>
                      </a:r>
                    </a:p>
                    <a:p>
                      <a:r>
                        <a:rPr lang="en-US" dirty="0" smtClean="0">
                          <a:solidFill>
                            <a:srgbClr val="002060"/>
                          </a:solidFill>
                        </a:rPr>
                        <a:t>5</a:t>
                      </a:r>
                    </a:p>
                    <a:p>
                      <a:r>
                        <a:rPr lang="en-US" dirty="0" smtClean="0">
                          <a:solidFill>
                            <a:srgbClr val="002060"/>
                          </a:solidFill>
                        </a:rPr>
                        <a:t>6</a:t>
                      </a:r>
                    </a:p>
                    <a:p>
                      <a:r>
                        <a:rPr lang="en-US" dirty="0" smtClean="0">
                          <a:solidFill>
                            <a:srgbClr val="002060"/>
                          </a:solidFill>
                        </a:rPr>
                        <a:t>7</a:t>
                      </a:r>
                    </a:p>
                    <a:p>
                      <a:r>
                        <a:rPr lang="en-US" dirty="0" smtClean="0">
                          <a:solidFill>
                            <a:srgbClr val="002060"/>
                          </a:solidFill>
                        </a:rPr>
                        <a:t>8</a:t>
                      </a:r>
                    </a:p>
                    <a:p>
                      <a:r>
                        <a:rPr lang="en-US" dirty="0" smtClean="0">
                          <a:solidFill>
                            <a:srgbClr val="002060"/>
                          </a:solidFill>
                        </a:rPr>
                        <a:t>9</a:t>
                      </a:r>
                    </a:p>
                    <a:p>
                      <a:r>
                        <a:rPr lang="en-US" dirty="0" smtClean="0">
                          <a:solidFill>
                            <a:srgbClr val="002060"/>
                          </a:solidFill>
                        </a:rPr>
                        <a:t>10</a:t>
                      </a:r>
                      <a:endParaRPr lang="ru-RU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685800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00B050"/>
                </a:solidFill>
                <a:latin typeface="Gabriola" pitchFamily="82" charset="0"/>
              </a:rPr>
              <a:t>TOP </a:t>
            </a:r>
            <a:r>
              <a:rPr lang="en-US" sz="6700" b="1" dirty="0" smtClean="0">
                <a:solidFill>
                  <a:srgbClr val="00B050"/>
                </a:solidFill>
                <a:latin typeface="Gabriola" pitchFamily="82" charset="0"/>
              </a:rPr>
              <a:t>10</a:t>
            </a:r>
            <a:r>
              <a:rPr lang="en-US" b="1" dirty="0" smtClean="0">
                <a:solidFill>
                  <a:srgbClr val="00B050"/>
                </a:solidFill>
                <a:latin typeface="Gabriola" pitchFamily="82" charset="0"/>
              </a:rPr>
              <a:t> INVENTIONS</a:t>
            </a:r>
            <a:r>
              <a:rPr lang="ru-RU" dirty="0" smtClean="0">
                <a:latin typeface="Gabriola" pitchFamily="82" charset="0"/>
              </a:rPr>
              <a:t/>
            </a:r>
            <a:br>
              <a:rPr lang="ru-RU" dirty="0" smtClean="0">
                <a:latin typeface="Gabriola" pitchFamily="82" charset="0"/>
              </a:rPr>
            </a:b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914400" y="1828800"/>
          <a:ext cx="5715000" cy="48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838200"/>
          </a:xfrm>
        </p:spPr>
        <p:txBody>
          <a:bodyPr>
            <a:normAutofit/>
          </a:bodyPr>
          <a:lstStyle/>
          <a:p>
            <a:r>
              <a:rPr lang="en-US" b="1" spc="150" dirty="0" smtClean="0">
                <a:solidFill>
                  <a:srgbClr val="00B050"/>
                </a:solidFill>
                <a:latin typeface="Gabriola" pitchFamily="82" charset="0"/>
              </a:rPr>
              <a:t>ANSWER THESE QUESTIONS</a:t>
            </a:r>
            <a:r>
              <a:rPr lang="en-US" dirty="0" smtClean="0">
                <a:solidFill>
                  <a:srgbClr val="00B050"/>
                </a:solidFill>
              </a:rPr>
              <a:t>:</a:t>
            </a: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219200"/>
            <a:ext cx="8534400" cy="4906963"/>
          </a:xfrm>
        </p:spPr>
        <p:txBody>
          <a:bodyPr>
            <a:noAutofit/>
          </a:bodyPr>
          <a:lstStyle/>
          <a:p>
            <a:pPr marL="457200" indent="-457200">
              <a:lnSpc>
                <a:spcPct val="200000"/>
              </a:lnSpc>
              <a:buAutoNum type="arabicPeriod"/>
            </a:pPr>
            <a:r>
              <a:rPr lang="en-US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What motivates people to make new discoveries and inventions?</a:t>
            </a:r>
          </a:p>
          <a:p>
            <a:pPr marL="457200" indent="-457200">
              <a:lnSpc>
                <a:spcPct val="200000"/>
              </a:lnSpc>
              <a:buAutoNum type="arabicPeriod"/>
            </a:pPr>
            <a:r>
              <a:rPr lang="en-US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How does progress in science and technology influences people’s lifestyle?</a:t>
            </a:r>
          </a:p>
          <a:p>
            <a:pPr marL="457200" indent="-457200">
              <a:lnSpc>
                <a:spcPct val="200000"/>
              </a:lnSpc>
              <a:buAutoNum type="arabicPeriod"/>
            </a:pPr>
            <a:r>
              <a:rPr lang="en-US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Is the world changing for the better or for the worse?</a:t>
            </a:r>
          </a:p>
          <a:p>
            <a:pPr marL="457200" indent="-457200">
              <a:lnSpc>
                <a:spcPct val="200000"/>
              </a:lnSpc>
              <a:buAutoNum type="arabicPeriod"/>
            </a:pPr>
            <a:r>
              <a:rPr lang="en-US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How do you see the future of our planet? What are the possible ways of keeping it safe? What can threaten the future?</a:t>
            </a:r>
            <a:endParaRPr lang="ru-RU" sz="2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85800"/>
            <a:ext cx="7924800" cy="990600"/>
          </a:xfrm>
        </p:spPr>
        <p:txBody>
          <a:bodyPr>
            <a:noAutofit/>
          </a:bodyPr>
          <a:lstStyle/>
          <a:p>
            <a:r>
              <a:rPr lang="en-US" b="1" spc="100" dirty="0" smtClean="0">
                <a:solidFill>
                  <a:srgbClr val="00B050"/>
                </a:solidFill>
                <a:latin typeface="Gabriola" pitchFamily="82" charset="0"/>
              </a:rPr>
              <a:t>OPPORTUNITIES </a:t>
            </a:r>
            <a:br>
              <a:rPr lang="en-US" b="1" spc="100" dirty="0" smtClean="0">
                <a:solidFill>
                  <a:srgbClr val="00B050"/>
                </a:solidFill>
                <a:latin typeface="Gabriola" pitchFamily="82" charset="0"/>
              </a:rPr>
            </a:br>
            <a:r>
              <a:rPr lang="en-US" b="1" spc="100" dirty="0" smtClean="0">
                <a:solidFill>
                  <a:srgbClr val="00B050"/>
                </a:solidFill>
                <a:latin typeface="Gabriola" pitchFamily="82" charset="0"/>
              </a:rPr>
              <a:t>FOR TEENAGERS  </a:t>
            </a:r>
            <a:r>
              <a:rPr lang="ru-RU" b="1" spc="100" dirty="0" smtClean="0">
                <a:solidFill>
                  <a:srgbClr val="00B050"/>
                </a:solidFill>
                <a:latin typeface="Gabriola" pitchFamily="82" charset="0"/>
              </a:rPr>
              <a:t/>
            </a:r>
            <a:br>
              <a:rPr lang="ru-RU" b="1" spc="100" dirty="0" smtClean="0">
                <a:solidFill>
                  <a:srgbClr val="00B050"/>
                </a:solidFill>
                <a:latin typeface="Gabriola" pitchFamily="82" charset="0"/>
              </a:rPr>
            </a:br>
            <a:r>
              <a:rPr lang="en-US" b="1" spc="100" dirty="0" smtClean="0">
                <a:solidFill>
                  <a:srgbClr val="00B050"/>
                </a:solidFill>
                <a:latin typeface="Gabriola" pitchFamily="82" charset="0"/>
              </a:rPr>
              <a:t/>
            </a:r>
            <a:br>
              <a:rPr lang="en-US" b="1" spc="100" dirty="0" smtClean="0">
                <a:solidFill>
                  <a:srgbClr val="00B050"/>
                </a:solidFill>
                <a:latin typeface="Gabriola" pitchFamily="82" charset="0"/>
              </a:rPr>
            </a:br>
            <a:endParaRPr lang="ru-RU" b="1" spc="100" dirty="0">
              <a:solidFill>
                <a:srgbClr val="00B050"/>
              </a:solidFill>
              <a:latin typeface="Gabriola" pitchFamily="82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2285999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n-US" b="1" spc="100" dirty="0" smtClean="0">
                <a:solidFill>
                  <a:srgbClr val="002060"/>
                </a:solidFill>
                <a:latin typeface="Gabriola" pitchFamily="82" charset="0"/>
              </a:rPr>
              <a:t>SIRIUS CENTER FOR GIFTED EDUCATION </a:t>
            </a:r>
            <a:endParaRPr lang="en-US" b="1" dirty="0" smtClean="0">
              <a:solidFill>
                <a:srgbClr val="002060"/>
              </a:solidFill>
              <a:latin typeface="Gabriola" pitchFamily="82" charset="0"/>
            </a:endParaRPr>
          </a:p>
          <a:p>
            <a:pPr>
              <a:buNone/>
            </a:pPr>
            <a:r>
              <a:rPr lang="en-US" b="1" spc="100" dirty="0" smtClean="0">
                <a:solidFill>
                  <a:srgbClr val="002060"/>
                </a:solidFill>
                <a:latin typeface="Gabriola" pitchFamily="82" charset="0"/>
              </a:rPr>
              <a:t>RUSNANO SCHOOL LEAGUE</a:t>
            </a:r>
            <a:endParaRPr lang="en-US" b="1" u="sng" dirty="0" smtClean="0">
              <a:solidFill>
                <a:srgbClr val="002060"/>
              </a:solidFill>
              <a:hlinkClick r:id="rId2"/>
            </a:endParaRPr>
          </a:p>
          <a:p>
            <a:pPr>
              <a:buNone/>
            </a:pPr>
            <a:r>
              <a:rPr lang="ru-RU" u="sng" dirty="0" smtClean="0">
                <a:solidFill>
                  <a:srgbClr val="7030A0"/>
                </a:solidFill>
                <a:hlinkClick r:id="rId2"/>
              </a:rPr>
              <a:t>https://sochisirius.ru/inner/nauka</a:t>
            </a:r>
            <a:endParaRPr lang="en-US" u="sng" dirty="0" smtClean="0">
              <a:solidFill>
                <a:srgbClr val="7030A0"/>
              </a:solidFill>
            </a:endParaRPr>
          </a:p>
          <a:p>
            <a:pPr>
              <a:buNone/>
            </a:pPr>
            <a:r>
              <a:rPr lang="ru-RU" u="sng" dirty="0" smtClean="0">
                <a:hlinkClick r:id="rId3"/>
              </a:rPr>
              <a:t>http://www.schoolnano.ru</a:t>
            </a:r>
            <a:endParaRPr lang="en-US" u="sng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3962400"/>
            <a:ext cx="4495800" cy="289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495800" y="3962400"/>
            <a:ext cx="4648200" cy="289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Custom 36">
      <a:dk1>
        <a:srgbClr val="232C31"/>
      </a:dk1>
      <a:lt1>
        <a:srgbClr val="FFFFFF"/>
      </a:lt1>
      <a:dk2>
        <a:srgbClr val="232C31"/>
      </a:dk2>
      <a:lt2>
        <a:srgbClr val="363636"/>
      </a:lt2>
      <a:accent1>
        <a:srgbClr val="5B499D"/>
      </a:accent1>
      <a:accent2>
        <a:srgbClr val="9487C7"/>
      </a:accent2>
      <a:accent3>
        <a:srgbClr val="00B0F0"/>
      </a:accent3>
      <a:accent4>
        <a:srgbClr val="4BD0FF"/>
      </a:accent4>
      <a:accent5>
        <a:srgbClr val="0070C0"/>
      </a:accent5>
      <a:accent6>
        <a:srgbClr val="564595"/>
      </a:accent6>
      <a:hlink>
        <a:srgbClr val="898889"/>
      </a:hlink>
      <a:folHlink>
        <a:srgbClr val="D8D8D8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Theme">
  <a:themeElements>
    <a:clrScheme name="Custom 36">
      <a:dk1>
        <a:srgbClr val="232C31"/>
      </a:dk1>
      <a:lt1>
        <a:srgbClr val="FFFFFF"/>
      </a:lt1>
      <a:dk2>
        <a:srgbClr val="232C31"/>
      </a:dk2>
      <a:lt2>
        <a:srgbClr val="363636"/>
      </a:lt2>
      <a:accent1>
        <a:srgbClr val="5B499D"/>
      </a:accent1>
      <a:accent2>
        <a:srgbClr val="9487C7"/>
      </a:accent2>
      <a:accent3>
        <a:srgbClr val="00B0F0"/>
      </a:accent3>
      <a:accent4>
        <a:srgbClr val="4BD0FF"/>
      </a:accent4>
      <a:accent5>
        <a:srgbClr val="0070C0"/>
      </a:accent5>
      <a:accent6>
        <a:srgbClr val="564595"/>
      </a:accent6>
      <a:hlink>
        <a:srgbClr val="898889"/>
      </a:hlink>
      <a:folHlink>
        <a:srgbClr val="D8D8D8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5_Office Theme">
  <a:themeElements>
    <a:clrScheme name="Custom 36">
      <a:dk1>
        <a:srgbClr val="232C31"/>
      </a:dk1>
      <a:lt1>
        <a:srgbClr val="FFFFFF"/>
      </a:lt1>
      <a:dk2>
        <a:srgbClr val="232C31"/>
      </a:dk2>
      <a:lt2>
        <a:srgbClr val="363636"/>
      </a:lt2>
      <a:accent1>
        <a:srgbClr val="5B499D"/>
      </a:accent1>
      <a:accent2>
        <a:srgbClr val="9487C7"/>
      </a:accent2>
      <a:accent3>
        <a:srgbClr val="00B0F0"/>
      </a:accent3>
      <a:accent4>
        <a:srgbClr val="4BD0FF"/>
      </a:accent4>
      <a:accent5>
        <a:srgbClr val="0070C0"/>
      </a:accent5>
      <a:accent6>
        <a:srgbClr val="564595"/>
      </a:accent6>
      <a:hlink>
        <a:srgbClr val="898889"/>
      </a:hlink>
      <a:folHlink>
        <a:srgbClr val="D8D8D8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2127</TotalTime>
  <Words>316</Words>
  <Application>Microsoft Office PowerPoint</Application>
  <PresentationFormat>Экран (4:3)</PresentationFormat>
  <Paragraphs>86</Paragraphs>
  <Slides>11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3</vt:i4>
      </vt:variant>
      <vt:variant>
        <vt:lpstr>Заголовки слайдов</vt:lpstr>
      </vt:variant>
      <vt:variant>
        <vt:i4>11</vt:i4>
      </vt:variant>
    </vt:vector>
  </HeadingPairs>
  <TitlesOfParts>
    <vt:vector size="14" baseType="lpstr">
      <vt:lpstr>Office Theme</vt:lpstr>
      <vt:lpstr>1_Office Theme</vt:lpstr>
      <vt:lpstr>15_Office Theme</vt:lpstr>
      <vt:lpstr>Слайд 1</vt:lpstr>
      <vt:lpstr>YOUR SUPPOSITIONS</vt:lpstr>
      <vt:lpstr>Слайд 3</vt:lpstr>
      <vt:lpstr>Read the word combinations: </vt:lpstr>
      <vt:lpstr>WHAT DISCOVERIES AND IMPORTANT INNOVATIONS  CAN YOU PUT UNDER THESE CATEGORIES: </vt:lpstr>
      <vt:lpstr>ARRANGE THE MOST PROMINENT INVENTIONS IN THE LIST OF 10 ACCORDING TO THEIR IMPORTANCE FOR MANKIND </vt:lpstr>
      <vt:lpstr>TOP 10 INVENTIONS </vt:lpstr>
      <vt:lpstr>ANSWER THESE QUESTIONS:</vt:lpstr>
      <vt:lpstr>OPPORTUNITIES  FOR TEENAGERS    </vt:lpstr>
      <vt:lpstr>FEEDBACK</vt:lpstr>
      <vt:lpstr>THANK YOU  FOR  YOUR GOOD JOB!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Admin</dc:creator>
  <cp:lastModifiedBy>Natalia</cp:lastModifiedBy>
  <cp:revision>280</cp:revision>
  <dcterms:created xsi:type="dcterms:W3CDTF">2012-04-26T17:06:14Z</dcterms:created>
  <dcterms:modified xsi:type="dcterms:W3CDTF">2018-10-22T13:51:57Z</dcterms:modified>
</cp:coreProperties>
</file>