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9" r:id="rId1"/>
  </p:sldMasterIdLst>
  <p:sldIdLst>
    <p:sldId id="265" r:id="rId2"/>
    <p:sldId id="260" r:id="rId3"/>
    <p:sldId id="295" r:id="rId4"/>
    <p:sldId id="268" r:id="rId5"/>
    <p:sldId id="273" r:id="rId6"/>
    <p:sldId id="259" r:id="rId7"/>
    <p:sldId id="278" r:id="rId8"/>
    <p:sldId id="280" r:id="rId9"/>
    <p:sldId id="276" r:id="rId10"/>
    <p:sldId id="275" r:id="rId11"/>
    <p:sldId id="281" r:id="rId12"/>
    <p:sldId id="285" r:id="rId13"/>
    <p:sldId id="287" r:id="rId14"/>
    <p:sldId id="286" r:id="rId15"/>
    <p:sldId id="288" r:id="rId16"/>
    <p:sldId id="289" r:id="rId17"/>
    <p:sldId id="290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368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402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243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3261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621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6408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671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8717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786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48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14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250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866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804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542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353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079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2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13B4353-6511-4294-833D-A7B74091D45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E460D76-774F-47EB-B40E-6CDE5C49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2774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  <p:sldLayoutId id="2147483902" r:id="rId13"/>
    <p:sldLayoutId id="2147483903" r:id="rId14"/>
    <p:sldLayoutId id="2147483904" r:id="rId15"/>
    <p:sldLayoutId id="2147483905" r:id="rId16"/>
    <p:sldLayoutId id="214748390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03E4C5-0709-455B-BDFA-913BAEF46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022" y="426930"/>
            <a:ext cx="8391953" cy="600414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762ABD-2FE4-42BB-8317-6FDC6EDA9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26012"/>
            <a:ext cx="7886700" cy="1032307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«Так мы закаляемся!»</a:t>
            </a:r>
            <a:endParaRPr lang="ru-RU" sz="4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BD1F42-D326-43E2-890A-177AE3A0C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6769"/>
            <a:ext cx="7886699" cy="416403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«Рижский» метод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закаливания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 </a:t>
            </a:r>
          </a:p>
          <a:p>
            <a:pPr marL="0" indent="0" algn="r">
              <a:buNone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Пономарева Н.А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0608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160BE42-5021-4FB5-B4A1-4173C844087E}"/>
              </a:ext>
            </a:extLst>
          </p:cNvPr>
          <p:cNvSpPr/>
          <p:nvPr/>
        </p:nvSpPr>
        <p:spPr>
          <a:xfrm>
            <a:off x="3262137" y="641605"/>
            <a:ext cx="29768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Закаливающие процедуры 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сна</a:t>
            </a:r>
            <a:endParaRPr lang="ru-RU" sz="2800" dirty="0"/>
          </a:p>
        </p:txBody>
      </p:sp>
      <p:pic>
        <p:nvPicPr>
          <p:cNvPr id="3" name="Объект 4">
            <a:extLst>
              <a:ext uri="{FF2B5EF4-FFF2-40B4-BE49-F238E27FC236}">
                <a16:creationId xmlns:a16="http://schemas.microsoft.com/office/drawing/2014/main" id="{CCB080BD-0398-49B6-BE79-4D9C86583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81" y="226695"/>
            <a:ext cx="2976855" cy="396914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DBFD5A-F7C4-4192-B785-25F794AC10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032" y="232474"/>
            <a:ext cx="2976856" cy="396914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CE22E0-A3CD-44FB-9451-59BCD93CF7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4" t="18201" r="13880"/>
          <a:stretch/>
        </p:blipFill>
        <p:spPr>
          <a:xfrm>
            <a:off x="2874684" y="2038027"/>
            <a:ext cx="3394632" cy="458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63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3E4AE2-21AF-40C4-A9D4-696FBB205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33953"/>
            <a:ext cx="8223142" cy="1472339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Сочетание «рижского» метода 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с «дорожкой Здоровья»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EDF2FC-C4E1-4281-AC54-E6EF575F9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837" y="1696699"/>
            <a:ext cx="6600380" cy="495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8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16B9C-7FCA-4449-B0E0-14EDEBDD7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0D3F6E-B779-4E4E-9992-0FEADAEA8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00025"/>
            <a:ext cx="8610600" cy="64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67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E7790B-327F-4A2C-8EDF-C3B1D4553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23A9276-9909-40E4-A8A2-5C2B0B30E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32" y="218049"/>
            <a:ext cx="8562536" cy="642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50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34B607-0FB3-405A-ACCB-964735906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1329" y="4994030"/>
            <a:ext cx="3486938" cy="102576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BDF43DF-CEDD-4E84-9C76-F311B63CB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740" y="2316351"/>
            <a:ext cx="5811864" cy="435889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9DBC7CF-D70B-45C4-A41E-E377A4BDA7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96" y="182751"/>
            <a:ext cx="4235308" cy="377383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2A56238-61BB-40D6-96D7-57C0479A61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716" y="4066130"/>
            <a:ext cx="2048434" cy="249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0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DE00F1-157B-42FF-B5C0-38875914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0AFA0E-3427-4F30-9F5D-E53E88F66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0025"/>
            <a:ext cx="8610600" cy="645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89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2BCD44-9C23-461B-9697-D85CE2868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1" y="253218"/>
            <a:ext cx="7893148" cy="1097280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метода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  <a:t>Помимо эффекта закаливания, осуществляется массаж и контрастное солевое закаливание стоп, профилактика плоскостопия и нарушения осанки. </a:t>
            </a:r>
            <a:br>
              <a:rPr lang="ru-RU" sz="27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br>
              <a:rPr lang="ru-RU" sz="27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7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  <a:t>В целом данная методика входит в </a:t>
            </a:r>
            <a:r>
              <a:rPr lang="ru-RU" sz="2700" cap="none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неспецифическую профилактику респираторных заболеваний </a:t>
            </a:r>
            <a:r>
              <a:rPr lang="ru-RU" sz="27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  <a:t>и направлена на повышение устойчивости организма к неблагоприятным воздействиям окружающей среды.</a:t>
            </a:r>
            <a:br>
              <a:rPr lang="ru-RU" sz="27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br>
              <a:rPr lang="ru-RU" sz="27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407176-4565-466B-85FA-49C50DBA0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5723" y="4362393"/>
            <a:ext cx="3576724" cy="238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48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21EBA6-E497-46BC-B7E5-53C5817104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09" y="626599"/>
            <a:ext cx="8398582" cy="560480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63894-6186-4137-9CBB-148FADE8C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872197"/>
            <a:ext cx="8237891" cy="618978"/>
          </a:xfrm>
        </p:spPr>
        <p:txBody>
          <a:bodyPr>
            <a:normAutofit/>
          </a:bodyPr>
          <a:lstStyle/>
          <a:p>
            <a:pPr algn="ctr"/>
            <a:r>
              <a:rPr lang="ru-RU" b="1" cap="none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49458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6BB807-46A4-44CB-9C38-3691683C0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866" y="915338"/>
            <a:ext cx="6798734" cy="665490"/>
          </a:xfrm>
        </p:spPr>
        <p:txBody>
          <a:bodyPr>
            <a:normAutofit/>
          </a:bodyPr>
          <a:lstStyle/>
          <a:p>
            <a:pPr algn="ctr"/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темы в ДОУ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9F784-D170-449B-B610-6302590ACB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426" y="1983545"/>
            <a:ext cx="7888637" cy="4200280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детей России в настоящее время  является  серьёзной государственной проблемой, так как статистические    данные свидетельствуют об ухудшении состояния здоровья детей как в дошкольном, так и в школьном возрасте. </a:t>
            </a:r>
          </a:p>
          <a:p>
            <a:pPr marL="0" algn="just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Закаливание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важный элемент оздоровительной работы. Это главное неспецифическое   средство профилактики простудных заболеваний.</a:t>
            </a:r>
          </a:p>
          <a:p>
            <a:pPr marL="0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основных средств закаливания используются естественные природные факторы: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воздух, вода, солнечный свет.</a:t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213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96BC03-8DF1-4441-8B30-59D596476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898902" y="2557220"/>
            <a:ext cx="7935131" cy="2619213"/>
          </a:xfrm>
        </p:spPr>
        <p:txBody>
          <a:bodyPr>
            <a:normAutofit fontScale="90000"/>
          </a:bodyPr>
          <a:lstStyle/>
          <a:p>
            <a:pPr indent="457200"/>
            <a:r>
              <a:rPr lang="ru-RU" sz="27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и укрепление здоровья детей, создание условий для систематического закаливания организма рижским методом.</a:t>
            </a:r>
            <a:br>
              <a:rPr lang="ru-RU" sz="27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7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cap="none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закаливания </a:t>
            </a:r>
            <a:r>
              <a:rPr lang="ru-RU" sz="27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укрепление здоровых детей, развитие выносливости организма при изменяющихся факторах внешней среды, повышение его сопротивляемости к различным заболеваниям.</a:t>
            </a:r>
            <a:br>
              <a:rPr lang="ru-RU" sz="27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03401C-FAD8-4A8C-A249-2623A6950B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533400"/>
            <a:ext cx="8099156" cy="65996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</a:p>
        </p:txBody>
      </p:sp>
    </p:spTree>
    <p:extLst>
      <p:ext uri="{BB962C8B-B14F-4D97-AF65-F5344CB8AC3E}">
        <p14:creationId xmlns:p14="http://schemas.microsoft.com/office/powerpoint/2010/main" val="25849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944B2A-A8EB-4B1D-8570-C7E645ED5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5021451"/>
            <a:ext cx="8083658" cy="166606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средства закаливания: солнце, воздух, вода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46C79DE-22D0-4881-9E9B-AA2959A8F5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34" y="170479"/>
            <a:ext cx="8316132" cy="4677824"/>
          </a:xfrm>
        </p:spPr>
      </p:pic>
    </p:spTree>
    <p:extLst>
      <p:ext uri="{BB962C8B-B14F-4D97-AF65-F5344CB8AC3E}">
        <p14:creationId xmlns:p14="http://schemas.microsoft.com/office/powerpoint/2010/main" val="3234815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6E8216-9F4C-4B5D-BA44-6283BF19D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4572794" cy="3429596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E1F82CB-9A7F-42A5-ABA5-25BBBBBF6B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182" y="0"/>
            <a:ext cx="5173818" cy="373824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F259AA-F94B-44AD-A605-6663085F19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29649">
            <a:off x="490819" y="469813"/>
            <a:ext cx="2575933" cy="178101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3282410-F99B-43B1-9F99-C5E92E497C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183946" y="3911914"/>
            <a:ext cx="2049832" cy="249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17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930075-BB6C-4941-88B0-1FC303C6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588" y="681037"/>
            <a:ext cx="7568418" cy="915289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Виды закаливания в группе:</a:t>
            </a:r>
            <a:b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61F021-1816-4E5A-B4FA-C2B9419D1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96326"/>
            <a:ext cx="7886700" cy="458063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оздоровительные прогулки;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умывание прохладной водой перед приемом пищи и после каждого загрязнения рук;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-воздушные ванны после сна, на занятии по физкультуре;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гимнастики пробуждения;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ходьба босиком в обычных условиях и по массажным дорожкам после сна, на занятиях физкультурой;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«Рижский» метод и другие.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7971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62CD3A3-D83C-41E5-8741-19B4A7AECC3C}"/>
              </a:ext>
            </a:extLst>
          </p:cNvPr>
          <p:cNvSpPr/>
          <p:nvPr/>
        </p:nvSpPr>
        <p:spPr>
          <a:xfrm>
            <a:off x="821410" y="433953"/>
            <a:ext cx="79427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«РИЖСКИЙ» МЕТОД ЗАКАЛИВАНИЯ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F330977-0100-4710-8715-1BCB11E38BBB}"/>
              </a:ext>
            </a:extLst>
          </p:cNvPr>
          <p:cNvSpPr/>
          <p:nvPr/>
        </p:nvSpPr>
        <p:spPr>
          <a:xfrm>
            <a:off x="294468" y="1177872"/>
            <a:ext cx="356461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Метод закаливания с 1983 года применяется в дошкольных учреждениях Риги и других городов Латвии. Было замечено: вода в Рижском заливе почти всегда прохладная, но ребята, которые в летние дни гуляют вдоль побережья по щиколотку в воде, обычно меньше болеют. Объясняется это тем, что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раздражение рецепторов кожи стоп прохладной морской водой оказывает тренирующее воздействие на кровеносные сосуды, нервную систему ребенка, повышает холодоустойчивость организма.</a:t>
            </a:r>
          </a:p>
        </p:txBody>
      </p:sp>
      <p:pic>
        <p:nvPicPr>
          <p:cNvPr id="6" name="Рисунок 5" descr="https://im0-tub-ru.yandex.net/i?id=f37999e83ab734b507fd676f5d6dc1e6-l&amp;ref=rim&amp;n=13&amp;w=640&amp;h=640">
            <a:extLst>
              <a:ext uri="{FF2B5EF4-FFF2-40B4-BE49-F238E27FC236}">
                <a16:creationId xmlns:a16="http://schemas.microsoft.com/office/drawing/2014/main" id="{AA29690E-1831-4D63-BF2A-58DDA3B4733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062" y="1360752"/>
            <a:ext cx="4686470" cy="46609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2570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1141B3-2F69-47E9-B7B3-8B30A9F5E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769" y="126609"/>
            <a:ext cx="5681498" cy="2152357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7CCA648-2100-4E07-92BF-4C21397B41A1}"/>
              </a:ext>
            </a:extLst>
          </p:cNvPr>
          <p:cNvSpPr/>
          <p:nvPr/>
        </p:nvSpPr>
        <p:spPr>
          <a:xfrm>
            <a:off x="492368" y="1549831"/>
            <a:ext cx="8215533" cy="339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данного метода закаливания используется три дорожки из грубого полотна (мешковина, дерюга и пр.)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шириной 0,4 м и длиной 1,5 м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Одна из них смачивается в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10% растворе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поваренной соли (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кг соли на ведро воды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комнатной t. Другая  в чистой воде такой же t. Третья дорожка остается сухой. Дорожки выстилаются на полу в следующей последовательности: "соленая" дорожка, дорожка, смоченная обычной водой и сухая. </a:t>
            </a:r>
          </a:p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Дети шаркающим шагом проходят по очереди по всем дорожкам. Прохождение можно повторить       2-3 раза. </a:t>
            </a:r>
          </a:p>
        </p:txBody>
      </p:sp>
    </p:spTree>
    <p:extLst>
      <p:ext uri="{BB962C8B-B14F-4D97-AF65-F5344CB8AC3E}">
        <p14:creationId xmlns:p14="http://schemas.microsoft.com/office/powerpoint/2010/main" val="1464753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1141B3-2F69-47E9-B7B3-8B30A9F5E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094" y="379828"/>
            <a:ext cx="8593214" cy="1195754"/>
          </a:xfrm>
        </p:spPr>
        <p:txBody>
          <a:bodyPr>
            <a:noAutofit/>
          </a:bodyPr>
          <a:lstStyle/>
          <a:p>
            <a:pPr algn="ctr"/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Необходимо соблюдать следующие условия:</a:t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8DED100-2F8C-4D13-A54A-69F94BCFCC11}"/>
              </a:ext>
            </a:extLst>
          </p:cNvPr>
          <p:cNvSpPr/>
          <p:nvPr/>
        </p:nvSpPr>
        <p:spPr>
          <a:xfrm>
            <a:off x="393894" y="2448732"/>
            <a:ext cx="8398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Индивидуальный подход к  ребенку;</a:t>
            </a:r>
          </a:p>
          <a:p>
            <a:pPr marL="342900" indent="-342900" algn="just">
              <a:buFontTx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Комплексность.</a:t>
            </a:r>
          </a:p>
          <a:p>
            <a:pPr marL="342900" indent="-342900" algn="just">
              <a:buFontTx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Постепенность; </a:t>
            </a:r>
          </a:p>
          <a:p>
            <a:pPr marL="342900" indent="-342900" algn="just"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Систематичность;</a:t>
            </a:r>
          </a:p>
          <a:p>
            <a:pPr marL="342900" indent="-342900" algn="just">
              <a:buFontTx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Спокойный настрой;</a:t>
            </a:r>
          </a:p>
        </p:txBody>
      </p:sp>
    </p:spTree>
    <p:extLst>
      <p:ext uri="{BB962C8B-B14F-4D97-AF65-F5344CB8AC3E}">
        <p14:creationId xmlns:p14="http://schemas.microsoft.com/office/powerpoint/2010/main" val="2910026867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932</TotalTime>
  <Words>364</Words>
  <Application>Microsoft Office PowerPoint</Application>
  <PresentationFormat>Экран (4:3)</PresentationFormat>
  <Paragraphs>39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Century Gothic</vt:lpstr>
      <vt:lpstr>Times New Roman</vt:lpstr>
      <vt:lpstr>Wingdings 3</vt:lpstr>
      <vt:lpstr>Сектор</vt:lpstr>
      <vt:lpstr>«Так мы закаляемся!»</vt:lpstr>
      <vt:lpstr>Актуальность темы в ДОУ</vt:lpstr>
      <vt:lpstr>Сохранение и укрепление здоровья детей, создание условий для систематического закаливания организма рижским методом.  Основные задачи закаливания – укрепление здоровых детей, развитие выносливости организма при изменяющихся факторах внешней среды, повышение его сопротивляемости к различным заболеваниям. </vt:lpstr>
      <vt:lpstr>Традиционные средства закаливания: солнце, воздух, вода</vt:lpstr>
      <vt:lpstr>Презентация PowerPoint</vt:lpstr>
      <vt:lpstr> Виды закаливания в группе: </vt:lpstr>
      <vt:lpstr>Презентация PowerPoint</vt:lpstr>
      <vt:lpstr>Методика  </vt:lpstr>
      <vt:lpstr> Необходимо соблюдать следующие условия: </vt:lpstr>
      <vt:lpstr>Презентация PowerPoint</vt:lpstr>
      <vt:lpstr>Сочетание «рижского» метода          с «дорожкой Здоровья»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Результаты метода  Помимо эффекта закаливания, осуществляется массаж и контрастное солевое закаливание стоп, профилактика плоскостопия и нарушения осанки.   В целом данная методика входит в неспецифическую профилактику респираторных заболеваний и направлена на повышение устойчивости организма к неблагоприятным воздействиям окружающей среды. 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солевых дорожек в закаливании детей</dc:title>
  <dc:creator>1</dc:creator>
  <cp:lastModifiedBy>1</cp:lastModifiedBy>
  <cp:revision>54</cp:revision>
  <dcterms:created xsi:type="dcterms:W3CDTF">2021-11-15T07:43:27Z</dcterms:created>
  <dcterms:modified xsi:type="dcterms:W3CDTF">2022-10-11T06:10:30Z</dcterms:modified>
</cp:coreProperties>
</file>