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  <p:sldMasterId id="2147484369" r:id="rId2"/>
  </p:sldMasterIdLst>
  <p:notesMasterIdLst>
    <p:notesMasterId r:id="rId51"/>
  </p:notesMasterIdLst>
  <p:handoutMasterIdLst>
    <p:handoutMasterId r:id="rId52"/>
  </p:handoutMasterIdLst>
  <p:sldIdLst>
    <p:sldId id="1218" r:id="rId3"/>
    <p:sldId id="1219" r:id="rId4"/>
    <p:sldId id="1220" r:id="rId5"/>
    <p:sldId id="1221" r:id="rId6"/>
    <p:sldId id="1222" r:id="rId7"/>
    <p:sldId id="1223" r:id="rId8"/>
    <p:sldId id="1224" r:id="rId9"/>
    <p:sldId id="1225" r:id="rId10"/>
    <p:sldId id="1226" r:id="rId11"/>
    <p:sldId id="1227" r:id="rId12"/>
    <p:sldId id="1229" r:id="rId13"/>
    <p:sldId id="1234" r:id="rId14"/>
    <p:sldId id="1235" r:id="rId15"/>
    <p:sldId id="1243" r:id="rId16"/>
    <p:sldId id="1244" r:id="rId17"/>
    <p:sldId id="1245" r:id="rId18"/>
    <p:sldId id="1246" r:id="rId19"/>
    <p:sldId id="1247" r:id="rId20"/>
    <p:sldId id="1248" r:id="rId21"/>
    <p:sldId id="1249" r:id="rId22"/>
    <p:sldId id="1250" r:id="rId23"/>
    <p:sldId id="1251" r:id="rId24"/>
    <p:sldId id="1252" r:id="rId25"/>
    <p:sldId id="1253" r:id="rId26"/>
    <p:sldId id="1254" r:id="rId27"/>
    <p:sldId id="1255" r:id="rId28"/>
    <p:sldId id="1256" r:id="rId29"/>
    <p:sldId id="1257" r:id="rId30"/>
    <p:sldId id="1258" r:id="rId31"/>
    <p:sldId id="1267" r:id="rId32"/>
    <p:sldId id="1259" r:id="rId33"/>
    <p:sldId id="1260" r:id="rId34"/>
    <p:sldId id="1261" r:id="rId35"/>
    <p:sldId id="1262" r:id="rId36"/>
    <p:sldId id="1263" r:id="rId37"/>
    <p:sldId id="1264" r:id="rId38"/>
    <p:sldId id="1265" r:id="rId39"/>
    <p:sldId id="1266" r:id="rId40"/>
    <p:sldId id="1236" r:id="rId41"/>
    <p:sldId id="1237" r:id="rId42"/>
    <p:sldId id="1238" r:id="rId43"/>
    <p:sldId id="1239" r:id="rId44"/>
    <p:sldId id="1240" r:id="rId45"/>
    <p:sldId id="1241" r:id="rId46"/>
    <p:sldId id="1242" r:id="rId47"/>
    <p:sldId id="1231" r:id="rId48"/>
    <p:sldId id="1232" r:id="rId49"/>
    <p:sldId id="1188" r:id="rId50"/>
  </p:sldIdLst>
  <p:sldSz cx="9906000" cy="6858000" type="A4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1pPr>
    <a:lvl2pPr marL="457171"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2pPr>
    <a:lvl3pPr marL="914342"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3pPr>
    <a:lvl4pPr marL="1371513"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4pPr>
    <a:lvl5pPr marL="1828683"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5pPr>
    <a:lvl6pPr marL="2285853" algn="l" defTabSz="914342" rtl="0" eaLnBrk="1" latinLnBrk="0" hangingPunct="1"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6pPr>
    <a:lvl7pPr marL="2743024" algn="l" defTabSz="914342" rtl="0" eaLnBrk="1" latinLnBrk="0" hangingPunct="1"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7pPr>
    <a:lvl8pPr marL="3200195" algn="l" defTabSz="914342" rtl="0" eaLnBrk="1" latinLnBrk="0" hangingPunct="1"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8pPr>
    <a:lvl9pPr marL="3657366" algn="l" defTabSz="914342" rtl="0" eaLnBrk="1" latinLnBrk="0" hangingPunct="1"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User" initials="W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F497D"/>
    <a:srgbClr val="000080"/>
    <a:srgbClr val="336600"/>
    <a:srgbClr val="FF00FF"/>
    <a:srgbClr val="FF5050"/>
    <a:srgbClr val="ABEBAE"/>
    <a:srgbClr val="CC0000"/>
    <a:srgbClr val="FF9999"/>
    <a:srgbClr val="B45608"/>
    <a:srgbClr val="DA97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19" autoAdjust="0"/>
    <p:restoredTop sz="96947" autoAdjust="0"/>
  </p:normalViewPr>
  <p:slideViewPr>
    <p:cSldViewPr>
      <p:cViewPr>
        <p:scale>
          <a:sx n="69" d="100"/>
          <a:sy n="69" d="100"/>
        </p:scale>
        <p:origin x="-990" y="-7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67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commentAuthors" Target="commentAuthor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586" cy="496100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1003" y="2"/>
            <a:ext cx="2945586" cy="496100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1A2EF2-8C54-4A19-AC32-5381B4CEAD3E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223"/>
            <a:ext cx="2945586" cy="496100"/>
          </a:xfrm>
          <a:prstGeom prst="rect">
            <a:avLst/>
          </a:prstGeom>
        </p:spPr>
        <p:txBody>
          <a:bodyPr vert="horz" lIns="91010" tIns="45505" rIns="91010" bIns="4550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1003" y="9428223"/>
            <a:ext cx="2945586" cy="496100"/>
          </a:xfrm>
          <a:prstGeom prst="rect">
            <a:avLst/>
          </a:prstGeom>
        </p:spPr>
        <p:txBody>
          <a:bodyPr vert="horz" lIns="91010" tIns="45505" rIns="91010" bIns="4550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CC312C2-463B-428A-91CA-0924CBA333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3613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2945586" cy="4961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010" tIns="45505" rIns="91010" bIns="45505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003" y="2"/>
            <a:ext cx="2945586" cy="4961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010" tIns="45505" rIns="91010" bIns="45505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1"/>
            </a:lvl1pPr>
          </a:lstStyle>
          <a:p>
            <a:pPr>
              <a:defRPr/>
            </a:pPr>
            <a:fld id="{4CDC0069-62F5-402A-8611-BE02681FB51B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527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420" y="4715271"/>
            <a:ext cx="5437923" cy="4467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010" tIns="45505" rIns="91010" bIns="455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8223"/>
            <a:ext cx="2945586" cy="4961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010" tIns="45505" rIns="91010" bIns="45505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003" y="9428223"/>
            <a:ext cx="2945586" cy="4961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010" tIns="45505" rIns="91010" bIns="45505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/>
            </a:lvl1pPr>
          </a:lstStyle>
          <a:p>
            <a:pPr>
              <a:defRPr/>
            </a:pPr>
            <a:fld id="{F1A33D99-3913-4C37-A882-5D7EA72692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8673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17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34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5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68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5853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24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95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66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A33D99-3913-4C37-A882-5D7EA72692CE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806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39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6D312-A06A-4E34-9E2A-04BE0591AEBF}" type="datetimeFigureOut">
              <a:rPr lang="ru-RU" smtClean="0"/>
              <a:pPr>
                <a:defRPr/>
              </a:pPr>
              <a:t>24.05.2021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79F98-C308-4216-9219-995612518D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902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1E76B-CB9E-46CF-A703-E13EA941A85D}" type="datetimeFigureOut">
              <a:rPr lang="ru-RU" smtClean="0"/>
              <a:pPr>
                <a:defRPr/>
              </a:pPr>
              <a:t>24.05.2021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EE4CA-1C3D-4365-B2D6-D534D82937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1278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1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28280-6F2D-4C57-8E41-793B2AD3FA95}" type="datetimeFigureOut">
              <a:rPr lang="ru-RU" smtClean="0"/>
              <a:pPr>
                <a:defRPr/>
              </a:pPr>
              <a:t>24.05.2021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89066-4C6E-492F-BB9C-ECB5B7E3EEA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6701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т</a:t>
            </a:r>
            <a:r>
              <a:rPr lang="en-US" smtClean="0"/>
              <a:t>ел./</a:t>
            </a:r>
            <a:r>
              <a:rPr lang="ru-RU" smtClean="0"/>
              <a:t>факс:</a:t>
            </a:r>
            <a:r>
              <a:rPr lang="en-US" smtClean="0"/>
              <a:t> +7</a:t>
            </a:r>
            <a:r>
              <a:rPr lang="ru-RU" smtClean="0"/>
              <a:t> </a:t>
            </a:r>
            <a:r>
              <a:rPr lang="en-US" smtClean="0"/>
              <a:t>(34786) 3-10-65, 6-12-75</a:t>
            </a:r>
          </a:p>
          <a:p>
            <a:r>
              <a:rPr lang="en-US" smtClean="0"/>
              <a:t>info@belzan.ru, www.belzan.ru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D20628-C951-424C-A316-0BB40F127A59}" type="slidenum">
              <a:rPr lang="en-US"/>
              <a:pPr/>
              <a:t>‹#›</a:t>
            </a:fld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38986792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т</a:t>
            </a:r>
            <a:r>
              <a:rPr lang="en-US" smtClean="0"/>
              <a:t>ел./</a:t>
            </a:r>
            <a:r>
              <a:rPr lang="ru-RU" smtClean="0"/>
              <a:t>факс:</a:t>
            </a:r>
            <a:r>
              <a:rPr lang="en-US" smtClean="0"/>
              <a:t> +7</a:t>
            </a:r>
            <a:r>
              <a:rPr lang="ru-RU" smtClean="0"/>
              <a:t> </a:t>
            </a:r>
            <a:r>
              <a:rPr lang="en-US" smtClean="0"/>
              <a:t>(34786) 3-10-65, 6-12-75</a:t>
            </a:r>
          </a:p>
          <a:p>
            <a:r>
              <a:rPr lang="en-US" smtClean="0"/>
              <a:t>info@belzan.ru, www.belzan.ru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878C77-CE88-4C04-9381-59F712428521}" type="slidenum">
              <a:rPr lang="en-US"/>
              <a:pPr/>
              <a:t>‹#›</a:t>
            </a:fld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41337359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т</a:t>
            </a:r>
            <a:r>
              <a:rPr lang="en-US" smtClean="0"/>
              <a:t>ел./</a:t>
            </a:r>
            <a:r>
              <a:rPr lang="ru-RU" smtClean="0"/>
              <a:t>факс:</a:t>
            </a:r>
            <a:r>
              <a:rPr lang="en-US" smtClean="0"/>
              <a:t> +7</a:t>
            </a:r>
            <a:r>
              <a:rPr lang="ru-RU" smtClean="0"/>
              <a:t> </a:t>
            </a:r>
            <a:r>
              <a:rPr lang="en-US" smtClean="0"/>
              <a:t>(34786) 3-10-65, 6-12-75</a:t>
            </a:r>
          </a:p>
          <a:p>
            <a:r>
              <a:rPr lang="en-US" smtClean="0"/>
              <a:t>info@belzan.ru, www.belzan.ru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9D9093-FD83-4E65-B163-D584A4672876}" type="slidenum">
              <a:rPr lang="en-US"/>
              <a:pPr/>
              <a:t>‹#›</a:t>
            </a:fld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28389483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42950" y="2338388"/>
            <a:ext cx="4127500" cy="35988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2338388"/>
            <a:ext cx="4127500" cy="35988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т</a:t>
            </a:r>
            <a:r>
              <a:rPr lang="en-US" smtClean="0"/>
              <a:t>ел./</a:t>
            </a:r>
            <a:r>
              <a:rPr lang="ru-RU" smtClean="0"/>
              <a:t>факс:</a:t>
            </a:r>
            <a:r>
              <a:rPr lang="en-US" smtClean="0"/>
              <a:t> +7</a:t>
            </a:r>
            <a:r>
              <a:rPr lang="ru-RU" smtClean="0"/>
              <a:t> </a:t>
            </a:r>
            <a:r>
              <a:rPr lang="en-US" smtClean="0"/>
              <a:t>(34786) 3-10-65, 6-12-75</a:t>
            </a:r>
          </a:p>
          <a:p>
            <a:r>
              <a:rPr lang="en-US" smtClean="0"/>
              <a:t>info@belzan.ru, www.belzan.ru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266F72-FF52-4CF7-8C2F-728FC0776BD8}" type="slidenum">
              <a:rPr lang="en-US"/>
              <a:pPr/>
              <a:t>‹#›</a:t>
            </a:fld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13339937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т</a:t>
            </a:r>
            <a:r>
              <a:rPr lang="en-US" smtClean="0"/>
              <a:t>ел./</a:t>
            </a:r>
            <a:r>
              <a:rPr lang="ru-RU" smtClean="0"/>
              <a:t>факс:</a:t>
            </a:r>
            <a:r>
              <a:rPr lang="en-US" smtClean="0"/>
              <a:t> +7</a:t>
            </a:r>
            <a:r>
              <a:rPr lang="ru-RU" smtClean="0"/>
              <a:t> </a:t>
            </a:r>
            <a:r>
              <a:rPr lang="en-US" smtClean="0"/>
              <a:t>(34786) 3-10-65, 6-12-75</a:t>
            </a:r>
          </a:p>
          <a:p>
            <a:r>
              <a:rPr lang="en-US" smtClean="0"/>
              <a:t>info@belzan.ru, www.belzan.ru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393153-45DD-4A36-8AA9-38D2AE5E9965}" type="slidenum">
              <a:rPr lang="en-US"/>
              <a:pPr/>
              <a:t>‹#›</a:t>
            </a:fld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10476409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т</a:t>
            </a:r>
            <a:r>
              <a:rPr lang="en-US" smtClean="0"/>
              <a:t>ел./</a:t>
            </a:r>
            <a:r>
              <a:rPr lang="ru-RU" smtClean="0"/>
              <a:t>факс:</a:t>
            </a:r>
            <a:r>
              <a:rPr lang="en-US" smtClean="0"/>
              <a:t> +7</a:t>
            </a:r>
            <a:r>
              <a:rPr lang="ru-RU" smtClean="0"/>
              <a:t> </a:t>
            </a:r>
            <a:r>
              <a:rPr lang="en-US" smtClean="0"/>
              <a:t>(34786) 3-10-65, 6-12-75</a:t>
            </a:r>
          </a:p>
          <a:p>
            <a:r>
              <a:rPr lang="en-US" smtClean="0"/>
              <a:t>info@belzan.ru, www.belzan.ru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7E6F94-60A7-4503-8A1D-823E2BE6F814}" type="slidenum">
              <a:rPr lang="en-US"/>
              <a:pPr/>
              <a:t>‹#›</a:t>
            </a:fld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26565415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т</a:t>
            </a:r>
            <a:r>
              <a:rPr lang="en-US" smtClean="0"/>
              <a:t>ел./</a:t>
            </a:r>
            <a:r>
              <a:rPr lang="ru-RU" smtClean="0"/>
              <a:t>факс:</a:t>
            </a:r>
            <a:r>
              <a:rPr lang="en-US" smtClean="0"/>
              <a:t> +7</a:t>
            </a:r>
            <a:r>
              <a:rPr lang="ru-RU" smtClean="0"/>
              <a:t> </a:t>
            </a:r>
            <a:r>
              <a:rPr lang="en-US" smtClean="0"/>
              <a:t>(34786) 3-10-65, 6-12-75</a:t>
            </a:r>
          </a:p>
          <a:p>
            <a:r>
              <a:rPr lang="en-US" smtClean="0"/>
              <a:t>info@belzan.ru, www.belzan.ru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E8C183-55CB-4017-81A4-541A532C46D7}" type="slidenum">
              <a:rPr lang="en-US"/>
              <a:pPr/>
              <a:t>‹#›</a:t>
            </a:fld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16689805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т</a:t>
            </a:r>
            <a:r>
              <a:rPr lang="en-US" smtClean="0"/>
              <a:t>ел./</a:t>
            </a:r>
            <a:r>
              <a:rPr lang="ru-RU" smtClean="0"/>
              <a:t>факс:</a:t>
            </a:r>
            <a:r>
              <a:rPr lang="en-US" smtClean="0"/>
              <a:t> +7</a:t>
            </a:r>
            <a:r>
              <a:rPr lang="ru-RU" smtClean="0"/>
              <a:t> </a:t>
            </a:r>
            <a:r>
              <a:rPr lang="en-US" smtClean="0"/>
              <a:t>(34786) 3-10-65, 6-12-75</a:t>
            </a:r>
          </a:p>
          <a:p>
            <a:r>
              <a:rPr lang="en-US" smtClean="0"/>
              <a:t>info@belzan.ru, www.belzan.ru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36A10A-0BF4-4282-8866-93B226D27352}" type="slidenum">
              <a:rPr lang="en-US"/>
              <a:pPr/>
              <a:t>‹#›</a:t>
            </a:fld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2725067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0606C-EC6A-4299-9852-0862A08A04D8}" type="datetimeFigureOut">
              <a:rPr lang="ru-RU" smtClean="0"/>
              <a:pPr>
                <a:defRPr/>
              </a:pPr>
              <a:t>24.05.2021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BEB85-82FA-4C24-8AF4-FF688AB893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65611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т</a:t>
            </a:r>
            <a:r>
              <a:rPr lang="en-US" smtClean="0"/>
              <a:t>ел./</a:t>
            </a:r>
            <a:r>
              <a:rPr lang="ru-RU" smtClean="0"/>
              <a:t>факс:</a:t>
            </a:r>
            <a:r>
              <a:rPr lang="en-US" smtClean="0"/>
              <a:t> +7</a:t>
            </a:r>
            <a:r>
              <a:rPr lang="ru-RU" smtClean="0"/>
              <a:t> </a:t>
            </a:r>
            <a:r>
              <a:rPr lang="en-US" smtClean="0"/>
              <a:t>(34786) 3-10-65, 6-12-75</a:t>
            </a:r>
          </a:p>
          <a:p>
            <a:r>
              <a:rPr lang="en-US" smtClean="0"/>
              <a:t>info@belzan.ru, www.belzan.ru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65A664-2A04-4940-8138-348B08156F49}" type="slidenum">
              <a:rPr lang="en-US"/>
              <a:pPr/>
              <a:t>‹#›</a:t>
            </a:fld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29466913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т</a:t>
            </a:r>
            <a:r>
              <a:rPr lang="en-US" smtClean="0"/>
              <a:t>ел./</a:t>
            </a:r>
            <a:r>
              <a:rPr lang="ru-RU" smtClean="0"/>
              <a:t>факс:</a:t>
            </a:r>
            <a:r>
              <a:rPr lang="en-US" smtClean="0"/>
              <a:t> +7</a:t>
            </a:r>
            <a:r>
              <a:rPr lang="ru-RU" smtClean="0"/>
              <a:t> </a:t>
            </a:r>
            <a:r>
              <a:rPr lang="en-US" smtClean="0"/>
              <a:t>(34786) 3-10-65, 6-12-75</a:t>
            </a:r>
          </a:p>
          <a:p>
            <a:r>
              <a:rPr lang="en-US" smtClean="0"/>
              <a:t>info@belzan.ru, www.belzan.ru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E87F32-0FBC-4C22-8324-4B0FB6B1C294}" type="slidenum">
              <a:rPr lang="en-US"/>
              <a:pPr/>
              <a:t>‹#›</a:t>
            </a:fld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20004369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58025" y="1258888"/>
            <a:ext cx="2105025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42950" y="1258888"/>
            <a:ext cx="6149975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т</a:t>
            </a:r>
            <a:r>
              <a:rPr lang="en-US" smtClean="0"/>
              <a:t>ел./</a:t>
            </a:r>
            <a:r>
              <a:rPr lang="ru-RU" smtClean="0"/>
              <a:t>факс:</a:t>
            </a:r>
            <a:r>
              <a:rPr lang="en-US" smtClean="0"/>
              <a:t> +7</a:t>
            </a:r>
            <a:r>
              <a:rPr lang="ru-RU" smtClean="0"/>
              <a:t> </a:t>
            </a:r>
            <a:r>
              <a:rPr lang="en-US" smtClean="0"/>
              <a:t>(34786) 3-10-65, 6-12-75</a:t>
            </a:r>
          </a:p>
          <a:p>
            <a:r>
              <a:rPr lang="en-US" smtClean="0"/>
              <a:t>info@belzan.ru, www.belzan.ru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027E69-EBD9-4482-9A59-1F13F5CCE12E}" type="slidenum">
              <a:rPr lang="en-US"/>
              <a:pPr/>
              <a:t>‹#›</a:t>
            </a:fld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34712123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950" y="1258889"/>
            <a:ext cx="8420100" cy="7191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742950" y="2338388"/>
            <a:ext cx="8420100" cy="3598862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т</a:t>
            </a:r>
            <a:r>
              <a:rPr lang="en-US" smtClean="0"/>
              <a:t>ел./</a:t>
            </a:r>
            <a:r>
              <a:rPr lang="ru-RU" smtClean="0"/>
              <a:t>факс:</a:t>
            </a:r>
            <a:r>
              <a:rPr lang="en-US" smtClean="0"/>
              <a:t> +7</a:t>
            </a:r>
            <a:r>
              <a:rPr lang="ru-RU" smtClean="0"/>
              <a:t> </a:t>
            </a:r>
            <a:r>
              <a:rPr lang="en-US" smtClean="0"/>
              <a:t>(34786) 3-10-65, 6-12-75</a:t>
            </a:r>
          </a:p>
          <a:p>
            <a:r>
              <a:rPr lang="en-US" smtClean="0"/>
              <a:t>info@belzan.ru, www.belzan.ru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02B49E-0824-4DF1-A8E4-7C11222FA4C0}" type="slidenum">
              <a:rPr lang="en-US"/>
              <a:pPr/>
              <a:t>‹#›</a:t>
            </a:fld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2192560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7" y="440691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7" y="2906715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4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5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9D1D4-75BB-4925-A1E5-881F25087760}" type="datetimeFigureOut">
              <a:rPr lang="ru-RU" smtClean="0"/>
              <a:pPr>
                <a:defRPr/>
              </a:pPr>
              <a:t>24.05.2021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89651-7AA7-4D60-9132-C78E6BE5EC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082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1" y="1600205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5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C9E98-3733-4E0B-BEFD-B2FCED452C4B}" type="datetimeFigureOut">
              <a:rPr lang="ru-RU" smtClean="0"/>
              <a:pPr>
                <a:defRPr/>
              </a:pPr>
              <a:t>24.05.2021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7AF4C-54DA-4A73-BA66-2939A31827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0053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1" indent="0">
              <a:buNone/>
              <a:defRPr sz="2000" b="1"/>
            </a:lvl2pPr>
            <a:lvl3pPr marL="914342" indent="0">
              <a:buNone/>
              <a:defRPr sz="1800" b="1"/>
            </a:lvl3pPr>
            <a:lvl4pPr marL="1371513" indent="0">
              <a:buNone/>
              <a:defRPr sz="1600" b="1"/>
            </a:lvl4pPr>
            <a:lvl5pPr marL="1828683" indent="0">
              <a:buNone/>
              <a:defRPr sz="1600" b="1"/>
            </a:lvl5pPr>
            <a:lvl6pPr marL="2285853" indent="0">
              <a:buNone/>
              <a:defRPr sz="1600" b="1"/>
            </a:lvl6pPr>
            <a:lvl7pPr marL="2743024" indent="0">
              <a:buNone/>
              <a:defRPr sz="1600" b="1"/>
            </a:lvl7pPr>
            <a:lvl8pPr marL="3200195" indent="0">
              <a:buNone/>
              <a:defRPr sz="1600" b="1"/>
            </a:lvl8pPr>
            <a:lvl9pPr marL="365736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6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7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1" indent="0">
              <a:buNone/>
              <a:defRPr sz="2000" b="1"/>
            </a:lvl2pPr>
            <a:lvl3pPr marL="914342" indent="0">
              <a:buNone/>
              <a:defRPr sz="1800" b="1"/>
            </a:lvl3pPr>
            <a:lvl4pPr marL="1371513" indent="0">
              <a:buNone/>
              <a:defRPr sz="1600" b="1"/>
            </a:lvl4pPr>
            <a:lvl5pPr marL="1828683" indent="0">
              <a:buNone/>
              <a:defRPr sz="1600" b="1"/>
            </a:lvl5pPr>
            <a:lvl6pPr marL="2285853" indent="0">
              <a:buNone/>
              <a:defRPr sz="1600" b="1"/>
            </a:lvl6pPr>
            <a:lvl7pPr marL="2743024" indent="0">
              <a:buNone/>
              <a:defRPr sz="1600" b="1"/>
            </a:lvl7pPr>
            <a:lvl8pPr marL="3200195" indent="0">
              <a:buNone/>
              <a:defRPr sz="1600" b="1"/>
            </a:lvl8pPr>
            <a:lvl9pPr marL="365736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7" y="2174876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A4954-05A1-4D04-9C22-CD9EA4F460D9}" type="datetimeFigureOut">
              <a:rPr lang="ru-RU" smtClean="0"/>
              <a:pPr>
                <a:defRPr/>
              </a:pPr>
              <a:t>24.05.2021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6981F-E6DC-4173-9EE0-1898C2063B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9088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1906E-8CC5-4046-A6ED-0E897AAD72EB}" type="datetimeFigureOut">
              <a:rPr lang="ru-RU" smtClean="0"/>
              <a:pPr>
                <a:defRPr/>
              </a:pPr>
              <a:t>24.05.2021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6CA7C-E953-4310-8D6F-691BFAF240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6146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8E964-DF51-42A8-94CB-5BE0E5197D16}" type="datetimeFigureOut">
              <a:rPr lang="ru-RU" smtClean="0"/>
              <a:pPr>
                <a:defRPr/>
              </a:pPr>
              <a:t>24.05.2021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D5A6A-3C0A-441E-9FF2-D5B94A9027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1218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4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4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1" indent="0">
              <a:buNone/>
              <a:defRPr sz="1200"/>
            </a:lvl2pPr>
            <a:lvl3pPr marL="914342" indent="0">
              <a:buNone/>
              <a:defRPr sz="1000"/>
            </a:lvl3pPr>
            <a:lvl4pPr marL="1371513" indent="0">
              <a:buNone/>
              <a:defRPr sz="900"/>
            </a:lvl4pPr>
            <a:lvl5pPr marL="1828683" indent="0">
              <a:buNone/>
              <a:defRPr sz="900"/>
            </a:lvl5pPr>
            <a:lvl6pPr marL="2285853" indent="0">
              <a:buNone/>
              <a:defRPr sz="900"/>
            </a:lvl6pPr>
            <a:lvl7pPr marL="2743024" indent="0">
              <a:buNone/>
              <a:defRPr sz="900"/>
            </a:lvl7pPr>
            <a:lvl8pPr marL="3200195" indent="0">
              <a:buNone/>
              <a:defRPr sz="900"/>
            </a:lvl8pPr>
            <a:lvl9pPr marL="365736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9845C-3119-4277-9EA2-4958427FCE6D}" type="datetimeFigureOut">
              <a:rPr lang="ru-RU" smtClean="0"/>
              <a:pPr>
                <a:defRPr/>
              </a:pPr>
              <a:t>24.05.2021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C4989-0410-43A8-B6A0-D0C743CBFF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9067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6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71" indent="0">
              <a:buNone/>
              <a:defRPr sz="2800"/>
            </a:lvl2pPr>
            <a:lvl3pPr marL="914342" indent="0">
              <a:buNone/>
              <a:defRPr sz="2400"/>
            </a:lvl3pPr>
            <a:lvl4pPr marL="1371513" indent="0">
              <a:buNone/>
              <a:defRPr sz="2000"/>
            </a:lvl4pPr>
            <a:lvl5pPr marL="1828683" indent="0">
              <a:buNone/>
              <a:defRPr sz="2000"/>
            </a:lvl5pPr>
            <a:lvl6pPr marL="2285853" indent="0">
              <a:buNone/>
              <a:defRPr sz="2000"/>
            </a:lvl6pPr>
            <a:lvl7pPr marL="2743024" indent="0">
              <a:buNone/>
              <a:defRPr sz="2000"/>
            </a:lvl7pPr>
            <a:lvl8pPr marL="3200195" indent="0">
              <a:buNone/>
              <a:defRPr sz="2000"/>
            </a:lvl8pPr>
            <a:lvl9pPr marL="3657366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1" indent="0">
              <a:buNone/>
              <a:defRPr sz="1200"/>
            </a:lvl2pPr>
            <a:lvl3pPr marL="914342" indent="0">
              <a:buNone/>
              <a:defRPr sz="1000"/>
            </a:lvl3pPr>
            <a:lvl4pPr marL="1371513" indent="0">
              <a:buNone/>
              <a:defRPr sz="900"/>
            </a:lvl4pPr>
            <a:lvl5pPr marL="1828683" indent="0">
              <a:buNone/>
              <a:defRPr sz="900"/>
            </a:lvl5pPr>
            <a:lvl6pPr marL="2285853" indent="0">
              <a:buNone/>
              <a:defRPr sz="900"/>
            </a:lvl6pPr>
            <a:lvl7pPr marL="2743024" indent="0">
              <a:buNone/>
              <a:defRPr sz="900"/>
            </a:lvl7pPr>
            <a:lvl8pPr marL="3200195" indent="0">
              <a:buNone/>
              <a:defRPr sz="900"/>
            </a:lvl8pPr>
            <a:lvl9pPr marL="365736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96547-ABE8-4F57-A5F8-74CE27ED1297}" type="datetimeFigureOut">
              <a:rPr lang="ru-RU" smtClean="0"/>
              <a:pPr>
                <a:defRPr/>
              </a:pPr>
              <a:t>24.05.2021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DFA02-3509-475E-9C38-0E985CB70B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0140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3" tIns="45712" rIns="91423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5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63"/>
            <a:ext cx="2311400" cy="365125"/>
          </a:xfrm>
          <a:prstGeom prst="rect">
            <a:avLst/>
          </a:prstGeom>
        </p:spPr>
        <p:txBody>
          <a:bodyPr vert="horz" lIns="91423" tIns="45712" rIns="91423" bIns="45712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B191D6F-814D-48EB-87F4-EA767766F48F}" type="datetimeFigureOut">
              <a:rPr lang="ru-RU" smtClean="0"/>
              <a:pPr>
                <a:defRPr/>
              </a:pPr>
              <a:t>24.05.2021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63"/>
            <a:ext cx="3136900" cy="365125"/>
          </a:xfrm>
          <a:prstGeom prst="rect">
            <a:avLst/>
          </a:prstGeom>
        </p:spPr>
        <p:txBody>
          <a:bodyPr vert="horz" lIns="91423" tIns="45712" rIns="91423" bIns="45712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63"/>
            <a:ext cx="2311400" cy="365125"/>
          </a:xfrm>
          <a:prstGeom prst="rect">
            <a:avLst/>
          </a:prstGeom>
        </p:spPr>
        <p:txBody>
          <a:bodyPr vert="horz" lIns="91423" tIns="45712" rIns="91423" bIns="45712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CCC730-F535-462E-97C1-CE1C6A48A3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171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34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513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683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78" indent="-34287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3" indent="-28573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27" indent="-22858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98" indent="-22858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68" indent="-22858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39" indent="-228585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10" indent="-228585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81" indent="-228585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51" indent="-228585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1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2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3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3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53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24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95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66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/>
        </p:nvSpPr>
        <p:spPr bwMode="auto">
          <a:xfrm>
            <a:off x="780786" y="900113"/>
            <a:ext cx="8344429" cy="17462"/>
          </a:xfrm>
          <a:prstGeom prst="rect">
            <a:avLst/>
          </a:prstGeom>
          <a:solidFill>
            <a:srgbClr val="0085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defRPr/>
            </a:pPr>
            <a:endParaRPr lang="ru-RU" sz="2400" smtClean="0">
              <a:solidFill>
                <a:srgbClr val="000000"/>
              </a:solidFill>
              <a:ea typeface="Geneva"/>
              <a:cs typeface="Geneva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1258889"/>
            <a:ext cx="84201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СЛУЖБА ДИРЕКТОРА ПО МАРКЕТИНГУ</a:t>
            </a:r>
            <a:endParaRPr lang="en-US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2338388"/>
            <a:ext cx="8420100" cy="359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42951" y="6248400"/>
            <a:ext cx="5536010" cy="457200"/>
          </a:xfrm>
          <a:prstGeom prst="rect">
            <a:avLst/>
          </a:prstGeom>
          <a:noFill/>
          <a:ln>
            <a:noFill/>
          </a:ln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20000"/>
              </a:lnSpc>
              <a:defRPr sz="800">
                <a:solidFill>
                  <a:srgbClr val="767878"/>
                </a:solidFill>
              </a:defRPr>
            </a:lvl1pPr>
          </a:lstStyle>
          <a:p>
            <a:pPr eaLnBrk="0" hangingPunct="0"/>
            <a:r>
              <a:rPr lang="ru-RU" smtClean="0">
                <a:latin typeface="Arial" pitchFamily="34" charset="0"/>
                <a:cs typeface="Arial" pitchFamily="34" charset="0"/>
              </a:rPr>
              <a:t>т</a:t>
            </a:r>
            <a:r>
              <a:rPr lang="en-US" smtClean="0">
                <a:latin typeface="Arial" pitchFamily="34" charset="0"/>
                <a:cs typeface="Arial" pitchFamily="34" charset="0"/>
              </a:rPr>
              <a:t>ел./</a:t>
            </a:r>
            <a:r>
              <a:rPr lang="ru-RU" smtClean="0">
                <a:latin typeface="Arial" pitchFamily="34" charset="0"/>
                <a:cs typeface="Arial" pitchFamily="34" charset="0"/>
              </a:rPr>
              <a:t>факс:</a:t>
            </a:r>
            <a:r>
              <a:rPr lang="en-US" smtClean="0">
                <a:latin typeface="Arial" pitchFamily="34" charset="0"/>
                <a:cs typeface="Arial" pitchFamily="34" charset="0"/>
              </a:rPr>
              <a:t> +7</a:t>
            </a:r>
            <a:r>
              <a:rPr lang="ru-RU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mtClean="0">
                <a:latin typeface="Arial" pitchFamily="34" charset="0"/>
                <a:cs typeface="Arial" pitchFamily="34" charset="0"/>
              </a:rPr>
              <a:t>(34786) 3-10-65, 6-12-75</a:t>
            </a:r>
          </a:p>
          <a:p>
            <a:pPr eaLnBrk="0" hangingPunct="0"/>
            <a:r>
              <a:rPr lang="en-US" smtClean="0">
                <a:latin typeface="Arial" pitchFamily="34" charset="0"/>
                <a:cs typeface="Arial" pitchFamily="34" charset="0"/>
              </a:rPr>
              <a:t>info@belzan.ru, www.belzan.ru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99210" y="6248400"/>
            <a:ext cx="742950" cy="457200"/>
          </a:xfrm>
          <a:prstGeom prst="rect">
            <a:avLst/>
          </a:prstGeom>
          <a:noFill/>
          <a:ln>
            <a:noFill/>
          </a:ln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767878"/>
                </a:solidFill>
                <a:ea typeface="Geneva"/>
                <a:cs typeface="Geneva"/>
              </a:defRPr>
            </a:lvl1pPr>
          </a:lstStyle>
          <a:p>
            <a:pPr eaLnBrk="0" hangingPunct="0"/>
            <a:fld id="{1FA077B8-64B3-4AA7-96DC-36C68EBFDBE8}" type="slidenum">
              <a:rPr lang="en-US" smtClean="0">
                <a:latin typeface="Arial" pitchFamily="34" charset="0"/>
              </a:rPr>
              <a:pPr eaLnBrk="0" hangingPunct="0"/>
              <a:t>‹#›</a:t>
            </a:fld>
            <a:endParaRPr lang="en-US" sz="1400" smtClean="0">
              <a:latin typeface="Arial" pitchFamily="34" charset="0"/>
            </a:endParaRPr>
          </a:p>
        </p:txBody>
      </p:sp>
      <p:pic>
        <p:nvPicPr>
          <p:cNvPr id="1031" name="Изображение 1" descr="L-page-r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65" y="258764"/>
            <a:ext cx="1921007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1963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0" r:id="rId1"/>
    <p:sldLayoutId id="2147484371" r:id="rId2"/>
    <p:sldLayoutId id="2147484372" r:id="rId3"/>
    <p:sldLayoutId id="2147484373" r:id="rId4"/>
    <p:sldLayoutId id="2147484374" r:id="rId5"/>
    <p:sldLayoutId id="2147484375" r:id="rId6"/>
    <p:sldLayoutId id="2147484376" r:id="rId7"/>
    <p:sldLayoutId id="2147484377" r:id="rId8"/>
    <p:sldLayoutId id="2147484378" r:id="rId9"/>
    <p:sldLayoutId id="2147484379" r:id="rId10"/>
    <p:sldLayoutId id="2147484380" r:id="rId11"/>
    <p:sldLayoutId id="2147484381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085C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085C6"/>
          </a:solidFill>
          <a:latin typeface="Arial" pitchFamily="34" charset="0"/>
          <a:ea typeface="Geneva"/>
          <a:cs typeface="Geneva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085C6"/>
          </a:solidFill>
          <a:latin typeface="Arial" pitchFamily="34" charset="0"/>
          <a:ea typeface="Geneva"/>
          <a:cs typeface="Geneva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085C6"/>
          </a:solidFill>
          <a:latin typeface="Arial" pitchFamily="34" charset="0"/>
          <a:ea typeface="Geneva"/>
          <a:cs typeface="Geneva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085C6"/>
          </a:solidFill>
          <a:latin typeface="Arial" pitchFamily="34" charset="0"/>
          <a:ea typeface="Geneva"/>
          <a:cs typeface="Geneva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085C6"/>
          </a:solidFill>
          <a:latin typeface="Arial" pitchFamily="34" charset="0"/>
          <a:ea typeface="Geneva"/>
          <a:cs typeface="Geneva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085C6"/>
          </a:solidFill>
          <a:latin typeface="Arial" pitchFamily="34" charset="0"/>
          <a:ea typeface="Geneva"/>
          <a:cs typeface="Geneva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085C6"/>
          </a:solidFill>
          <a:latin typeface="Arial" pitchFamily="34" charset="0"/>
          <a:ea typeface="Geneva"/>
          <a:cs typeface="Geneva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0085C6"/>
          </a:solidFill>
          <a:latin typeface="Arial" pitchFamily="34" charset="0"/>
          <a:ea typeface="Geneva"/>
          <a:cs typeface="Geneva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rgbClr val="767878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rgbClr val="464847"/>
          </a:solidFill>
          <a:latin typeface="+mn-lt"/>
          <a:ea typeface="+mj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0085C6"/>
          </a:solidFill>
          <a:latin typeface="+mn-lt"/>
          <a:ea typeface="+mj-ea"/>
          <a:cs typeface="+mn-cs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464847"/>
          </a:solidFill>
          <a:latin typeface="+mn-lt"/>
          <a:ea typeface="+mj-ea"/>
          <a:cs typeface="+mn-cs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i="1">
          <a:solidFill>
            <a:srgbClr val="767878"/>
          </a:solidFill>
          <a:latin typeface="+mn-lt"/>
          <a:ea typeface="+mj-ea"/>
          <a:cs typeface="+mn-cs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 i="1">
          <a:solidFill>
            <a:srgbClr val="767878"/>
          </a:solidFill>
          <a:latin typeface="+mn-lt"/>
          <a:ea typeface="+mj-ea"/>
          <a:cs typeface="+mn-cs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 i="1">
          <a:solidFill>
            <a:srgbClr val="767878"/>
          </a:solidFill>
          <a:latin typeface="+mn-lt"/>
          <a:ea typeface="+mj-ea"/>
          <a:cs typeface="+mn-cs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 i="1">
          <a:solidFill>
            <a:srgbClr val="767878"/>
          </a:solidFill>
          <a:latin typeface="+mn-lt"/>
          <a:ea typeface="+mj-ea"/>
          <a:cs typeface="+mn-cs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 i="1">
          <a:solidFill>
            <a:srgbClr val="767878"/>
          </a:solidFill>
          <a:latin typeface="+mn-lt"/>
          <a:ea typeface="+mj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052737"/>
            <a:ext cx="8915400" cy="5073432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b="1" dirty="0" smtClean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 </a:t>
            </a:r>
            <a:endParaRPr lang="ru-RU" sz="20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ПРОЕКТ</a:t>
            </a:r>
            <a:endParaRPr lang="ru-RU" sz="20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«Робототехника в детском саду»</a:t>
            </a:r>
            <a:endParaRPr lang="ru-RU" sz="2000" dirty="0" smtClean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 l="78703" t="6302" r="3135" b="12664"/>
          <a:stretch>
            <a:fillRect/>
          </a:stretch>
        </p:blipFill>
        <p:spPr bwMode="auto">
          <a:xfrm>
            <a:off x="200472" y="5445224"/>
            <a:ext cx="939004" cy="928694"/>
          </a:xfrm>
          <a:prstGeom prst="rect">
            <a:avLst/>
          </a:prstGeom>
          <a:ln>
            <a:noFill/>
          </a:ln>
          <a:effectLst>
            <a:outerShdw blurRad="292100" dist="139700" dir="2700000" sx="1000" sy="1000" algn="tl" rotWithShape="0">
              <a:srgbClr val="333333"/>
            </a:outerShdw>
          </a:effec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560" y="310565"/>
            <a:ext cx="7632848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200" y="4022664"/>
            <a:ext cx="5616624" cy="504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960" y="5915429"/>
            <a:ext cx="5938837" cy="458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555838"/>
            <a:ext cx="8280920" cy="4817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158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8" y="836712"/>
            <a:ext cx="8568952" cy="381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345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4" y="980728"/>
            <a:ext cx="7560840" cy="3888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820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576" y="996217"/>
            <a:ext cx="7289105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14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560" y="1268760"/>
            <a:ext cx="7632848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571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68" y="764704"/>
            <a:ext cx="806489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775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8" y="692696"/>
            <a:ext cx="8064896" cy="440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249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68" y="836712"/>
            <a:ext cx="7704856" cy="3888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102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863" y="1052736"/>
            <a:ext cx="7992888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552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4" y="692696"/>
            <a:ext cx="8064896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830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95300" y="2181225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СОДЕРЖАНИЕ:</a:t>
            </a:r>
            <a:endParaRPr kumimoji="0" lang="ru-RU" alt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alt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alt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8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648" y="980728"/>
            <a:ext cx="720080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576" y="977874"/>
            <a:ext cx="6912768" cy="3531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904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4" y="980728"/>
            <a:ext cx="8136904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893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576" y="692696"/>
            <a:ext cx="7776864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638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620688"/>
            <a:ext cx="8352928" cy="418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529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592" y="620688"/>
            <a:ext cx="7560840" cy="504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583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8" y="692697"/>
            <a:ext cx="8424936" cy="428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369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560" y="764704"/>
            <a:ext cx="7920880" cy="4196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39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36" y="1079500"/>
            <a:ext cx="7560840" cy="388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855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552" y="692697"/>
            <a:ext cx="7001073" cy="23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934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560" y="908720"/>
            <a:ext cx="7920880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058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927123"/>
            <a:ext cx="8712968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243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4" y="620689"/>
            <a:ext cx="8136904" cy="435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097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576" y="908721"/>
            <a:ext cx="770485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51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552" y="188640"/>
            <a:ext cx="8208912" cy="194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183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6616" y="1844824"/>
            <a:ext cx="61206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3200" b="1" dirty="0" smtClean="0">
                <a:solidFill>
                  <a:srgbClr val="1F497D"/>
                </a:solidFill>
                <a:latin typeface="Arial" charset="0"/>
              </a:rPr>
              <a:t>СПАСИБО ЗА ВНИМАНИЕ !</a:t>
            </a:r>
          </a:p>
          <a:p>
            <a:pPr algn="ctr" eaLnBrk="1" hangingPunct="1"/>
            <a:r>
              <a:rPr lang="ru-RU" sz="3200" b="1" dirty="0" smtClean="0">
                <a:solidFill>
                  <a:srgbClr val="1F497D"/>
                </a:solidFill>
                <a:latin typeface="Arial" charset="0"/>
              </a:rPr>
              <a:t>Творческих успехов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235107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82877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795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32643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583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450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029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04" y="836712"/>
            <a:ext cx="8928992" cy="399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936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12187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45138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12340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0523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62823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123742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471010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513" y="1079500"/>
            <a:ext cx="6021387" cy="501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5994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666720" y="2500306"/>
            <a:ext cx="8643998" cy="12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3" tIns="45712" rIns="91423" bIns="4571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3600" b="1" dirty="0" smtClean="0">
                <a:solidFill>
                  <a:srgbClr val="1F497D"/>
                </a:solidFill>
                <a:latin typeface="Arial" charset="0"/>
              </a:rPr>
              <a:t>СПАСИБО ЗА ВНИМАНИЕ !</a:t>
            </a:r>
          </a:p>
          <a:p>
            <a:pPr algn="ctr" eaLnBrk="1" hangingPunct="1"/>
            <a:r>
              <a:rPr lang="ru-RU" sz="3600" b="1" dirty="0" smtClean="0">
                <a:solidFill>
                  <a:srgbClr val="1F497D"/>
                </a:solidFill>
                <a:latin typeface="Arial" charset="0"/>
              </a:rPr>
              <a:t>Творческих успехов! </a:t>
            </a:r>
            <a:endParaRPr lang="ru-RU" sz="3600" b="1" dirty="0">
              <a:solidFill>
                <a:srgbClr val="1F497D"/>
              </a:solidFill>
              <a:latin typeface="Arial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 l="78703" t="6302" r="3135" b="12664"/>
          <a:stretch>
            <a:fillRect/>
          </a:stretch>
        </p:blipFill>
        <p:spPr bwMode="auto">
          <a:xfrm>
            <a:off x="232139" y="142852"/>
            <a:ext cx="939004" cy="928694"/>
          </a:xfrm>
          <a:prstGeom prst="rect">
            <a:avLst/>
          </a:prstGeom>
          <a:ln>
            <a:noFill/>
          </a:ln>
          <a:effectLst>
            <a:outerShdw blurRad="292100" dist="139700" dir="2700000" sx="1000" sy="1000" algn="tl" rotWithShape="0">
              <a:srgbClr val="333333"/>
            </a:outerShdw>
          </a:effectLst>
        </p:spPr>
      </p:pic>
    </p:spTree>
    <p:extLst>
      <p:ext uri="{BB962C8B-B14F-4D97-AF65-F5344CB8AC3E}">
        <p14:creationId xmlns:p14="http://schemas.microsoft.com/office/powerpoint/2010/main" val="326519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20" y="620688"/>
            <a:ext cx="8297217" cy="43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169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692696"/>
            <a:ext cx="8856984" cy="4605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26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20" y="620688"/>
            <a:ext cx="8712968" cy="43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845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04" y="764704"/>
            <a:ext cx="900100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941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658416"/>
            <a:ext cx="8928992" cy="4498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393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ased_W_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заводская презентация  2013">
  <a:themeElements>
    <a:clrScheme name="Belzan-Base-Rus-0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elzan-Base-Rus-02">
      <a:majorFont>
        <a:latin typeface="Arial"/>
        <a:ea typeface="Geneva"/>
        <a:cs typeface="Geneva"/>
      </a:majorFont>
      <a:minorFont>
        <a:latin typeface="Arial"/>
        <a:ea typeface="Arial"/>
        <a:cs typeface="Genev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elzan-Base-Rus-0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lzan-Base-Rus-0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lzan-Base-Rus-0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lzan-Base-Rus-0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lzan-Base-Rus-0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lzan-Base-Rus-0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lzan-Base-Rus-0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lzan-Base-Rus-0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lzan-Base-Rus-0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lzan-Base-Rus-0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lzan-Base-Rus-0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lzan-Base-Rus-0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Zased_W_</Template>
  <TotalTime>6656</TotalTime>
  <Words>16</Words>
  <Application>Microsoft Office PowerPoint</Application>
  <PresentationFormat>Лист A4 (210x297 мм)</PresentationFormat>
  <Paragraphs>11</Paragraphs>
  <Slides>48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48</vt:i4>
      </vt:variant>
    </vt:vector>
  </HeadingPairs>
  <TitlesOfParts>
    <vt:vector size="50" baseType="lpstr">
      <vt:lpstr>Zased_W_</vt:lpstr>
      <vt:lpstr>заводская презентация  2013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661</cp:revision>
  <cp:lastPrinted>2015-06-20T07:53:06Z</cp:lastPrinted>
  <dcterms:created xsi:type="dcterms:W3CDTF">2014-06-06T03:38:33Z</dcterms:created>
  <dcterms:modified xsi:type="dcterms:W3CDTF">2021-05-24T19:34:16Z</dcterms:modified>
</cp:coreProperties>
</file>