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6" r:id="rId19"/>
    <p:sldId id="277" r:id="rId20"/>
    <p:sldId id="278" r:id="rId21"/>
    <p:sldId id="279" r:id="rId22"/>
    <p:sldId id="280" r:id="rId23"/>
    <p:sldId id="281" r:id="rId24"/>
    <p:sldId id="283" r:id="rId25"/>
    <p:sldId id="282" r:id="rId26"/>
    <p:sldId id="284" r:id="rId27"/>
    <p:sldId id="285" r:id="rId28"/>
    <p:sldId id="286" r:id="rId29"/>
    <p:sldId id="288" r:id="rId30"/>
    <p:sldId id="287" r:id="rId31"/>
    <p:sldId id="289" r:id="rId32"/>
    <p:sldId id="290" r:id="rId33"/>
    <p:sldId id="291" r:id="rId34"/>
    <p:sldId id="293" r:id="rId35"/>
    <p:sldId id="294" r:id="rId36"/>
    <p:sldId id="292" r:id="rId37"/>
    <p:sldId id="295" r:id="rId38"/>
    <p:sldId id="297" r:id="rId39"/>
    <p:sldId id="296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C150F-4238-47C1-A662-BC638D3354D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5DBB-B5A8-44FB-8DC3-065C5721A4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C150F-4238-47C1-A662-BC638D3354D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5DBB-B5A8-44FB-8DC3-065C5721A4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C150F-4238-47C1-A662-BC638D3354D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5DBB-B5A8-44FB-8DC3-065C5721A4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C150F-4238-47C1-A662-BC638D3354D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5DBB-B5A8-44FB-8DC3-065C5721A4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C150F-4238-47C1-A662-BC638D3354D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5DBB-B5A8-44FB-8DC3-065C5721A4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C150F-4238-47C1-A662-BC638D3354D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5DBB-B5A8-44FB-8DC3-065C5721A4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C150F-4238-47C1-A662-BC638D3354D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5DBB-B5A8-44FB-8DC3-065C5721A4D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C150F-4238-47C1-A662-BC638D3354D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5DBB-B5A8-44FB-8DC3-065C5721A4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C150F-4238-47C1-A662-BC638D3354D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5DBB-B5A8-44FB-8DC3-065C5721A4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C150F-4238-47C1-A662-BC638D3354D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5DBB-B5A8-44FB-8DC3-065C5721A4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C150F-4238-47C1-A662-BC638D3354D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5DBB-B5A8-44FB-8DC3-065C5721A4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75C150F-4238-47C1-A662-BC638D3354D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5975DBB-B5A8-44FB-8DC3-065C5721A4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4797152"/>
            <a:ext cx="5832648" cy="1728192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Выполнила: Калинина Наталия Александровна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                  воспитатель 1 категории  </a:t>
            </a:r>
          </a:p>
          <a:p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              МБДОУ « Детский сад №79»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                  г. Нижний Новгород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1944216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sz="3200" dirty="0" smtClean="0"/>
              <a:t>Презентация  «Откуда хлеб пришел»</a:t>
            </a:r>
            <a:br>
              <a:rPr lang="ru-RU" sz="3200" dirty="0" smtClean="0"/>
            </a:br>
            <a:r>
              <a:rPr lang="ru-RU" sz="3200" dirty="0" smtClean="0"/>
              <a:t>к занятию по ознакомлению с природой в старшей группе </a:t>
            </a:r>
            <a:br>
              <a:rPr lang="ru-RU" sz="3200" dirty="0" smtClean="0"/>
            </a:br>
            <a:r>
              <a:rPr lang="ru-RU" sz="3200" dirty="0" smtClean="0"/>
              <a:t>детского сада</a:t>
            </a:r>
            <a:r>
              <a:rPr lang="ru-RU" sz="400" dirty="0" smtClean="0"/>
              <a:t/>
            </a:r>
            <a:br>
              <a:rPr lang="ru-RU" sz="400" dirty="0" smtClean="0"/>
            </a:br>
            <a:r>
              <a:rPr lang="ru-RU" sz="2700" dirty="0" smtClean="0"/>
              <a:t>(по программе «От рождения до  школы»)</a:t>
            </a: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294226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5194920" cy="648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Гречиха</a:t>
            </a:r>
            <a:endParaRPr lang="ru-RU" sz="3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784976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239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6948"/>
            <a:ext cx="4762872" cy="6893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Просо</a:t>
            </a:r>
            <a:endParaRPr lang="ru-RU" sz="3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856983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538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06888" cy="634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Рис</a:t>
            </a:r>
            <a:endParaRPr lang="ru-RU" sz="3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36712"/>
            <a:ext cx="8712968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7225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579296" cy="1944216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200" dirty="0" smtClean="0"/>
              <a:t>Кто отслеживает и направляет работу тружеников села? </a:t>
            </a:r>
            <a:br>
              <a:rPr lang="ru-RU" sz="3200" dirty="0" smtClean="0"/>
            </a:br>
            <a:r>
              <a:rPr lang="ru-RU" sz="3200" dirty="0" smtClean="0"/>
              <a:t>Человек какой профессии знает все зерновые культуры и знает как их выращивать?</a:t>
            </a:r>
            <a:endParaRPr lang="ru-RU" sz="32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1" y="2420888"/>
            <a:ext cx="871296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0083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409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Агроном</a:t>
            </a:r>
            <a:r>
              <a:rPr lang="ru-RU" sz="3200" dirty="0" smtClean="0"/>
              <a:t> - специалист, работающий в сельском хозяйстве. Он отвечает полностью за производственный процесс связанный с проведением комплекса полевых работ на предприятии, начиная от обработки почвы при подготовке к посевным работам, заканчивая уборкой и хранением уже выращенной продукции. Так же он занимается планированием и расчетом в потребности семенного материала, минеральных удобрений и ядохимикатов, требуемых на год работы с учетом производственной программы.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57449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1" descr="Описание: Описание: http://www.segodnya.ua/img/forall/users/532/53203/2_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72" y="228600"/>
            <a:ext cx="8676456" cy="643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Рисунок 32" descr="Описание: Описание: https://storage.suffra.com/3441c9b1f097bde85ab7e7178b3deb3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39050"/>
            <a:ext cx="5295900" cy="717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326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писание: https://storage.suffra.com/3441c9b1f097bde85ab7e7178b3deb34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7"/>
            <a:ext cx="8712968" cy="63367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30189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52128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200" dirty="0" smtClean="0"/>
              <a:t>   На примере семян ржи рассмотрим как растет и развивается зерновая культура.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Этапы роста и развития растения</a:t>
            </a:r>
            <a:endParaRPr lang="ru-RU" sz="32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132856"/>
            <a:ext cx="878497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06514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Ростки ржи                           Появление колосьев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188640"/>
            <a:ext cx="8787258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53716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634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Созревшие колосья ржи</a:t>
            </a:r>
            <a:endParaRPr lang="ru-RU" sz="3200" dirty="0"/>
          </a:p>
        </p:txBody>
      </p:sp>
      <p:pic>
        <p:nvPicPr>
          <p:cNvPr id="4" name="Объект 3" descr="Описание: http://usiter.com/uploads/20120418/pshenitca+rozh+kolos+kolosya+15432518741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640960" cy="5544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1607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6408712" cy="10661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/>
              <a:t>Весенняя пахота.</a:t>
            </a:r>
            <a:br>
              <a:rPr lang="ru-RU" dirty="0" smtClean="0"/>
            </a:br>
            <a:r>
              <a:rPr lang="ru-RU" sz="3100" dirty="0" smtClean="0"/>
              <a:t>Весной землю подготавливают для посева.</a:t>
            </a:r>
            <a:endParaRPr lang="ru-RU" sz="3100" dirty="0"/>
          </a:p>
        </p:txBody>
      </p:sp>
      <p:pic>
        <p:nvPicPr>
          <p:cNvPr id="4" name="Объект 3" descr="Описание: http://2.bp.blogspot.com/--CoBPWWRmPQ/T_Zc0LYGTyI/AAAAAAAADi8/JK2YkFePvSI/s1600/tractor-with-plough-2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484784"/>
            <a:ext cx="8568952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026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850106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200" dirty="0" smtClean="0"/>
              <a:t>Пришло время собирать урожай. </a:t>
            </a:r>
            <a:br>
              <a:rPr lang="ru-RU" sz="3200" dirty="0" smtClean="0"/>
            </a:br>
            <a:r>
              <a:rPr lang="ru-RU" sz="3200" dirty="0" smtClean="0"/>
              <a:t>А как это сделать?</a:t>
            </a:r>
            <a:endParaRPr lang="ru-RU" sz="32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340768"/>
            <a:ext cx="864096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9231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писание: http://ufavesti.ru/uploads/2015/08/1440515663_imag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6493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200" dirty="0" smtClean="0"/>
              <a:t>Куда отвозят  созревшие семена зерновых культур? Откуда хлеб приходит?</a:t>
            </a:r>
            <a:br>
              <a:rPr lang="ru-RU" sz="3200" dirty="0" smtClean="0"/>
            </a:br>
            <a:r>
              <a:rPr lang="ru-RU" sz="3200" dirty="0" smtClean="0"/>
              <a:t>Так наши предки перерабатывали семена в муку.</a:t>
            </a:r>
            <a:endParaRPr lang="ru-RU" sz="3200" dirty="0"/>
          </a:p>
        </p:txBody>
      </p:sp>
      <p:pic>
        <p:nvPicPr>
          <p:cNvPr id="4" name="Объект 3" descr="Описание: http://www.tver-portal.ru/media/k2/items/cache/18be208c2683da9b0c379a8e5ca44d1e_XL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204864"/>
            <a:ext cx="8640960" cy="44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5884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70609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200" dirty="0" smtClean="0"/>
              <a:t>Современное производство муки на мукомольном заводе</a:t>
            </a:r>
            <a:endParaRPr lang="ru-RU" sz="3200" dirty="0"/>
          </a:p>
        </p:txBody>
      </p:sp>
      <p:pic>
        <p:nvPicPr>
          <p:cNvPr id="4" name="Объект 3" descr="Описание: http://www.adm-karasuk.ru/upload/iblock/3fb/3fb4970fdd8de4e3fedfe2102ee46e10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484784"/>
            <a:ext cx="8712967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24530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19056" cy="778098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200" dirty="0" smtClean="0"/>
              <a:t>Как называется профессия человека, который </a:t>
            </a:r>
            <a:br>
              <a:rPr lang="ru-RU" sz="3200" dirty="0" smtClean="0"/>
            </a:br>
            <a:r>
              <a:rPr lang="ru-RU" sz="3200" dirty="0" smtClean="0"/>
              <a:t>готовит хлеб?</a:t>
            </a:r>
            <a:endParaRPr lang="ru-RU" sz="32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772816"/>
            <a:ext cx="871296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47250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1296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Пекарь</a:t>
            </a:r>
            <a:r>
              <a:rPr lang="ru-RU" sz="3200" dirty="0" smtClean="0"/>
              <a:t> – работник хлебопекарного производства (</a:t>
            </a:r>
            <a:r>
              <a:rPr lang="ru-RU" sz="3200" dirty="0" err="1" smtClean="0"/>
              <a:t>хлебокомбината</a:t>
            </a:r>
            <a:r>
              <a:rPr lang="ru-RU" sz="3200" dirty="0" smtClean="0"/>
              <a:t>, частной пекарни или предприятия общественного питания), специализирующийся на изготовлении хлеба и различных хлебобулочных изделий: батонов, калачей, ватрушек, булок и т.д.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       </a:t>
            </a:r>
          </a:p>
          <a:p>
            <a:endParaRPr lang="ru-RU" sz="3200" dirty="0"/>
          </a:p>
          <a:p>
            <a:endParaRPr lang="ru-RU" sz="3200" dirty="0" smtClean="0"/>
          </a:p>
          <a:p>
            <a:endParaRPr lang="ru-RU" sz="3200" dirty="0"/>
          </a:p>
          <a:p>
            <a:endParaRPr lang="ru-RU" sz="3200" dirty="0" smtClean="0"/>
          </a:p>
          <a:p>
            <a:endParaRPr lang="ru-RU" sz="3200" dirty="0"/>
          </a:p>
          <a:p>
            <a:endParaRPr lang="ru-RU" sz="32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89040"/>
            <a:ext cx="309634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69533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muffinbook.by/media/illustration/102462787D5C92F2335D71206F62F42A9A0043C362707A8997BB9A20838DD1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100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4014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182"/>
            <a:ext cx="8856984" cy="6427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71211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39077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писание: http://www.photopro.ru/_preview-600x429/UserFiles/personal/000/521/portfolio/img0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443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634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Землю боронят, культивируют</a:t>
            </a:r>
            <a:endParaRPr lang="ru-RU" sz="2800" dirty="0"/>
          </a:p>
        </p:txBody>
      </p:sp>
      <p:pic>
        <p:nvPicPr>
          <p:cNvPr id="4" name="Объект 3" descr="Описание: http://nizhouse.com/photo/bc/bc30cd983b624ef76373f1d67f8424ef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424935" cy="5832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135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ds04.infourok.ru/uploads/ex/0883/00044e42-3dbe2059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0648"/>
            <a:ext cx="8808913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3175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ds02.infourok.ru/uploads/ex/01c1/0007a2e0-d5f2be64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27" y="138113"/>
            <a:ext cx="8788661" cy="64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0848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Хлеб – всему голова!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499992" y="1556792"/>
            <a:ext cx="4464496" cy="49685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410445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790" y="1613596"/>
            <a:ext cx="4444698" cy="4911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20947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96307"/>
            <a:ext cx="8568952" cy="656973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16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9256BD"/>
                </a:solidFill>
                <a:effectLst/>
                <a:latin typeface="Trebuchet MS" pitchFamily="34" charset="0"/>
                <a:cs typeface="Arial" pitchFamily="34" charset="0"/>
              </a:rPr>
              <a:t>Русские пословицы и поговорки о хлебе</a:t>
            </a: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Без соли, без хлеба — половина обеда.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Без соли и хлеб не естся.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Без соли невкусно, а без хлеба несытно.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Без соли стол кривой.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Без ума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проколотишься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, а без хлеба не проживешь.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Без хлеба все приестся.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Без хлеба и медом сыт не будешь.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Без хлеба и у воды жить худо.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Без хлеба куска везде тоска.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Без хлеба сыт не будешь.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Блюди хлеб на обед, а слово - на ответ.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Будет день — будет и хлеб.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Был бы хлеб, а зубы сыщутся.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Был бы хлеб, а каша будет.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Был бы хлеб, а пирог даром.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Была бы мука да сито, и сама б я была сыта.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2924944"/>
            <a:ext cx="252027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01943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Вода вымоет, хлеб выкормит.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Голодной куме все хлеб на уме.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Горькая работа, зато сладок хлеб.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Гречневая каша — матушка наша, а хлебец ржаной — отец наш родной.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Дешев хлеб, коли деньги есть.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Добра соль, а переложишь — рот воротит.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Доплясались, что без хлеба остались.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Если хлеба ни куска, так и в тереме тоска.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Ешь пироги, а хлеб вперед береги!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За хлебом-солью всякая шутка хороша.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И пес перед хлебом смиряется.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Из одной муки хлеба не испечешь.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Как хлеб да квас, так и все у нас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  <a:cs typeface="Arial" pitchFamily="34" charset="0"/>
              </a:rPr>
              <a:t>.</a:t>
            </a: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Как хлеба край, так и под елью рай, а хлеба ни куска, так везде тоска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  <a:cs typeface="Arial" pitchFamily="34" charset="0"/>
              </a:rPr>
              <a:t>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408" y="3549848"/>
            <a:ext cx="2750080" cy="2062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6974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12968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Как хлеба кусок, так разинул роток.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Калач приестся, а хлеб никогда.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Лиха беда хлеб нажить, а с хлебом можно жить.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Helvetica Neue"/>
                <a:cs typeface="Arial" pitchFamily="34" charset="0"/>
              </a:rPr>
              <a:t>На </a:t>
            </a: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соль пьется, на хлеб спится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  <a:cs typeface="Arial" pitchFamily="34" charset="0"/>
              </a:rPr>
              <a:t>.</a:t>
            </a: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Надо хлеба и на после обеда.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Не давай голодному хлеб резать.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Не от хлеба ходят, а ко хлебу.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Не хлебом единым жив человек.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Нет хлеба — клади зубы на полку.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Около хлеба и мыши водятся.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От хлеба-соли не отказываются.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От хлеба </a:t>
            </a:r>
            <a:r>
              <a:rPr lang="ru-RU" sz="2400" dirty="0" err="1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хлеба</a:t>
            </a: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 не ищут.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Покуда есть хлеб да вода — все не беда.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Пот по спине — так и хлеб на столе.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Ржаной хлебушко — калачу дедушка.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Рыба не хлеб, сыт не будешь.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Свой хлеб сытнее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  <a:cs typeface="Arial" pitchFamily="34" charset="0"/>
              </a:rPr>
              <a:t>.                                    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00"/>
              </a:solidFill>
              <a:latin typeface="Helvetica Neue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40768"/>
            <a:ext cx="295232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81695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66569"/>
            <a:ext cx="87849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Helvetica Neue"/>
                <a:cs typeface="Arial" pitchFamily="34" charset="0"/>
              </a:rPr>
              <a:t>Свой </a:t>
            </a: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хоть ночью ешь.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Сколько ни думай, а лучше хлеба-соли не придумаешь.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Сытый считает звезды на небе, а голодный думает о хлебе.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У кого хлебушко, у того и счастье.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У хлеба не без крох.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Умный детина: знает, что хлеб — не мякина.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— </a:t>
            </a:r>
            <a:r>
              <a:rPr lang="ru-RU" sz="2400" dirty="0" err="1">
                <a:solidFill>
                  <a:srgbClr val="000000"/>
                </a:solidFill>
                <a:latin typeface="Helvetica Neue"/>
                <a:cs typeface="Arial" pitchFamily="34" charset="0"/>
              </a:rPr>
              <a:t>батюшко</a:t>
            </a: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, вода — матушка.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в пути — не тягость.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в человеке — воин.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— всему голова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  <a:cs typeface="Arial" pitchFamily="34" charset="0"/>
              </a:rPr>
              <a:t>.    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вскормит, вода вспоит.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да вода — молодецкая еда.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да вода — то наша дворянская еда.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да соль — и обед пошел.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дорогой, да не дороже нас с тобой.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— кормилец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  <a:cs typeface="Arial" pitchFamily="34" charset="0"/>
              </a:rPr>
              <a:t>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852936"/>
            <a:ext cx="3456384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01448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на стол, и стол — престол.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Хлеба ни куска, и стол — доска.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наш насущный: хоть черный, да вкусный.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 ногами топтать — народу голодать.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Хлеб-соль дружбу водит, а ссору выводит.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Хлеб-соль есть, да не про вашу честь.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Хлебом люди не шутят.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Хоть по-старому, хоть по-новому, а без хлеба не прожить.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Arial" pitchFamily="34" charset="0"/>
              </a:rPr>
              <a:t>Хотя палата бела, да без хлеба скучна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  <a:cs typeface="Arial" pitchFamily="34" charset="0"/>
              </a:rPr>
              <a:t>.</a:t>
            </a: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00"/>
              </a:solidFill>
              <a:latin typeface="Helvetica Neue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00"/>
              </a:solidFill>
              <a:latin typeface="Helvetica Neue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000000"/>
              </a:solidFill>
              <a:latin typeface="Helvetica Neue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00"/>
              </a:solidFill>
              <a:latin typeface="Helvetica Neue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000000"/>
              </a:solidFill>
              <a:latin typeface="Helvetica Neue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00"/>
              </a:solidFill>
              <a:latin typeface="Helvetica Neue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000000"/>
              </a:solidFill>
              <a:latin typeface="Helvetica Neue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00"/>
              </a:solidFill>
              <a:latin typeface="Helvetica Neue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000000"/>
              </a:solidFill>
              <a:latin typeface="Helvetica Neue"/>
              <a:cs typeface="Arial" pitchFamily="34" charset="0"/>
            </a:endParaRPr>
          </a:p>
          <a:p>
            <a:pPr lvl="0" indent="20161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00"/>
              </a:solidFill>
              <a:latin typeface="Helvetica Neue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661582"/>
            <a:ext cx="667532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80023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4238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7780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 Спасибо за внимание</a:t>
            </a:r>
            <a:endParaRPr lang="ru-RU" sz="320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856984" cy="5643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929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писание: http://supermachinery.ru/uploads/photos/large/2906515924e2924a7604d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9"/>
            <a:ext cx="8712967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047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188640"/>
            <a:ext cx="8424936" cy="1296144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prstClr val="black"/>
                </a:solidFill>
              </a:rPr>
              <a:t>Посев семян зерновых производится </a:t>
            </a:r>
            <a:r>
              <a:rPr lang="ru-RU" sz="2800" dirty="0" smtClean="0">
                <a:solidFill>
                  <a:prstClr val="black"/>
                </a:solidFill>
              </a:rPr>
              <a:t>вручную (под </a:t>
            </a:r>
            <a:r>
              <a:rPr lang="ru-RU" sz="2800" dirty="0">
                <a:solidFill>
                  <a:prstClr val="black"/>
                </a:solidFill>
              </a:rPr>
              <a:t>контролем людей</a:t>
            </a:r>
            <a:r>
              <a:rPr lang="ru-RU" sz="2800" dirty="0" smtClean="0">
                <a:solidFill>
                  <a:prstClr val="black"/>
                </a:solidFill>
              </a:rPr>
              <a:t>) </a:t>
            </a:r>
            <a:r>
              <a:rPr lang="ru-RU" sz="2800" dirty="0">
                <a:solidFill>
                  <a:prstClr val="black"/>
                </a:solidFill>
              </a:rPr>
              <a:t>и автоматически</a:t>
            </a:r>
            <a:endParaRPr lang="ru-RU" dirty="0"/>
          </a:p>
        </p:txBody>
      </p:sp>
      <p:pic>
        <p:nvPicPr>
          <p:cNvPr id="5" name="Объект 4" descr="Описание: http://sovch.chuvashia.com/wp-content/uploads/2013/04/%D0%BF%D1%80%D0%B8%D1%86%D0%B5%D0%BF-%D1%81%D0%B5%D1%8F%D0%BB%D0%BA%D0%B0-%D1%82%D1%80%D0%B0%D0%BA%D1%82%D0%BE%D1%80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4316288" cy="5112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Описание: http://www.sozhnews.info/uploads/posts/2011-04/1302773463_vost2.jpg"/>
          <p:cNvPicPr>
            <a:picLocks noGrp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4" y="1484784"/>
            <a:ext cx="4319463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553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Какие зерновые культуры  сеют на полях?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640960" cy="1213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dirty="0" smtClean="0"/>
              <a:t>Какие зерновые культуры высевают на  </a:t>
            </a:r>
          </a:p>
          <a:p>
            <a:pPr marL="4572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                           полях?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64096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120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050904" cy="7060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П</a:t>
            </a:r>
            <a:r>
              <a:rPr lang="ru-RU" sz="3200" dirty="0" smtClean="0"/>
              <a:t>шеница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784976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707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4906888" cy="720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Рожь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712968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655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4906888" cy="720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Ячмень</a:t>
            </a:r>
            <a:endParaRPr lang="ru-RU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712968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77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139</TotalTime>
  <Words>788</Words>
  <Application>Microsoft Office PowerPoint</Application>
  <PresentationFormat>Экран (4:3)</PresentationFormat>
  <Paragraphs>116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Воздушный поток</vt:lpstr>
      <vt:lpstr>Презентация  «Откуда хлеб пришел» к занятию по ознакомлению с природой в старшей группе  детского сада (по программе «От рождения до  школы»)</vt:lpstr>
      <vt:lpstr>Весенняя пахота. Весной землю подготавливают для посева.</vt:lpstr>
      <vt:lpstr>Землю боронят, культивируют</vt:lpstr>
      <vt:lpstr>Презентация PowerPoint</vt:lpstr>
      <vt:lpstr>Посев семян зерновых производится вручную (под контролем людей) и автоматически</vt:lpstr>
      <vt:lpstr>Какие зерновые культуры  сеют на полях?</vt:lpstr>
      <vt:lpstr>Пшеница</vt:lpstr>
      <vt:lpstr>Рожь</vt:lpstr>
      <vt:lpstr>Ячмень</vt:lpstr>
      <vt:lpstr>Гречиха</vt:lpstr>
      <vt:lpstr>Просо</vt:lpstr>
      <vt:lpstr>Рис</vt:lpstr>
      <vt:lpstr>Кто отслеживает и направляет работу тружеников села?  Человек какой профессии знает все зерновые культуры и знает как их выращивать?</vt:lpstr>
      <vt:lpstr>Презентация PowerPoint</vt:lpstr>
      <vt:lpstr>Презентация PowerPoint</vt:lpstr>
      <vt:lpstr>Презентация PowerPoint</vt:lpstr>
      <vt:lpstr>   На примере семян ржи рассмотрим как растет и развивается зерновая культура. Этапы роста и развития растения</vt:lpstr>
      <vt:lpstr>Ростки ржи                           Появление колосьев   </vt:lpstr>
      <vt:lpstr>Созревшие колосья ржи</vt:lpstr>
      <vt:lpstr>Пришло время собирать урожай.  А как это сделать?</vt:lpstr>
      <vt:lpstr>Презентация PowerPoint</vt:lpstr>
      <vt:lpstr>Куда отвозят  созревшие семена зерновых культур? Откуда хлеб приходит? Так наши предки перерабатывали семена в муку.</vt:lpstr>
      <vt:lpstr>Современное производство муки на мукомольном заводе</vt:lpstr>
      <vt:lpstr>Как называется профессия человека, который  готовит хлеб?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Хлеб – всему голова!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Спасибо за внимание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«Весенняя страда» к занятию по ознакомлению с природой в старшей группе (по программе «От рождения до  школы»)</dc:title>
  <dc:creator>NataLi</dc:creator>
  <cp:lastModifiedBy>NataLi</cp:lastModifiedBy>
  <cp:revision>15</cp:revision>
  <dcterms:created xsi:type="dcterms:W3CDTF">2017-10-29T07:53:42Z</dcterms:created>
  <dcterms:modified xsi:type="dcterms:W3CDTF">2017-10-29T17:24:16Z</dcterms:modified>
</cp:coreProperties>
</file>