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82" r:id="rId4"/>
    <p:sldId id="257" r:id="rId5"/>
    <p:sldId id="270" r:id="rId6"/>
    <p:sldId id="271" r:id="rId7"/>
    <p:sldId id="272" r:id="rId8"/>
    <p:sldId id="258" r:id="rId9"/>
    <p:sldId id="259" r:id="rId10"/>
    <p:sldId id="260" r:id="rId11"/>
    <p:sldId id="269" r:id="rId12"/>
    <p:sldId id="261" r:id="rId13"/>
    <p:sldId id="262" r:id="rId14"/>
    <p:sldId id="263" r:id="rId15"/>
    <p:sldId id="264" r:id="rId16"/>
    <p:sldId id="273" r:id="rId17"/>
    <p:sldId id="265" r:id="rId18"/>
    <p:sldId id="266" r:id="rId19"/>
    <p:sldId id="267" r:id="rId20"/>
    <p:sldId id="274" r:id="rId21"/>
    <p:sldId id="281" r:id="rId22"/>
    <p:sldId id="280" r:id="rId23"/>
    <p:sldId id="275" r:id="rId24"/>
    <p:sldId id="276" r:id="rId25"/>
    <p:sldId id="277" r:id="rId26"/>
    <p:sldId id="278" r:id="rId27"/>
    <p:sldId id="279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7" name="Рисунок 6" descr="2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58082" y="5072082"/>
            <a:ext cx="1785918" cy="178591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0" y="5033954"/>
            <a:ext cx="2000232" cy="18240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5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86612" y="5000612"/>
            <a:ext cx="1857388" cy="18573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1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 flipH="1">
            <a:off x="0" y="3786190"/>
            <a:ext cx="1769171" cy="1874383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Тема урока: </a:t>
            </a:r>
            <a:r>
              <a:rPr lang="ru-RU" b="1" i="1" dirty="0" smtClean="0"/>
              <a:t>«</a:t>
            </a:r>
            <a:r>
              <a:rPr lang="ru-RU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ПОНЯТИЕ  О  </a:t>
            </a:r>
            <a:r>
              <a:rPr lang="ru-RU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 smtClean="0"/>
              <a:t>С</a:t>
            </a:r>
            <a:r>
              <a:rPr lang="ru-RU" sz="3600" dirty="0" smtClean="0"/>
              <a:t>воими глазами»:   </a:t>
            </a:r>
            <a:r>
              <a:rPr lang="ru-RU" sz="3600" dirty="0" smtClean="0"/>
              <a:t>Какой кот?</a:t>
            </a:r>
            <a:endParaRPr lang="ru-RU" sz="3600" dirty="0"/>
          </a:p>
        </p:txBody>
      </p:sp>
      <p:pic>
        <p:nvPicPr>
          <p:cNvPr id="4" name="Содержимое 3" descr="http://img.desktopwallpapers.ru/animals/pics/wide/1920x1080/c6527c887408fa8f796ef1b65092cf6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32038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-</a:t>
            </a:r>
            <a:r>
              <a:rPr lang="ru-RU" sz="7200" dirty="0" smtClean="0"/>
              <a:t>Рыжий, усатый, полосатый…</a:t>
            </a:r>
          </a:p>
          <a:p>
            <a:r>
              <a:rPr lang="ru-RU" sz="7200" dirty="0" smtClean="0"/>
              <a:t>-Определите часть речи.</a:t>
            </a:r>
          </a:p>
          <a:p>
            <a:r>
              <a:rPr lang="ru-RU" sz="7200" dirty="0" smtClean="0"/>
              <a:t>???</a:t>
            </a:r>
          </a:p>
          <a:p>
            <a:r>
              <a:rPr lang="ru-RU" sz="7200" dirty="0" smtClean="0"/>
              <a:t>-Это     …     признаки: кот всю жизнь рыжий, усатый, полосатый.</a:t>
            </a:r>
            <a:endParaRPr lang="ru-RU" sz="7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</a:t>
            </a:r>
            <a:r>
              <a:rPr lang="ru-RU" sz="5400" dirty="0" smtClean="0"/>
              <a:t>А если мы решим кота постричь?</a:t>
            </a:r>
          </a:p>
          <a:p>
            <a:r>
              <a:rPr lang="ru-RU" sz="5400" dirty="0" smtClean="0"/>
              <a:t>-Кот не будет пушистым, а станет …..!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12.buyreklama.ru/rostov-na-donu/photos/34150750/b702f5904ca78051cde5fc68d3ec21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679318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b="1" i="1" dirty="0" smtClean="0"/>
              <a:t>остриженным</a:t>
            </a:r>
            <a:endParaRPr lang="ru-RU" sz="8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-А если </a:t>
            </a:r>
            <a:r>
              <a:rPr lang="ru-RU" sz="8000" dirty="0" smtClean="0"/>
              <a:t>покрасить</a:t>
            </a:r>
            <a:r>
              <a:rPr lang="ru-RU" sz="8000" dirty="0" smtClean="0"/>
              <a:t>?</a:t>
            </a:r>
            <a:r>
              <a:rPr lang="ru-RU" sz="8000" dirty="0" smtClean="0"/>
              <a:t> </a:t>
            </a:r>
            <a:r>
              <a:rPr lang="ru-RU" sz="8000" dirty="0" smtClean="0"/>
              <a:t>Станет</a:t>
            </a:r>
            <a:r>
              <a:rPr lang="ru-RU" sz="8000" dirty="0" smtClean="0"/>
              <a:t>……..!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ridolina1.narod.ru/image004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5054" y="1500188"/>
            <a:ext cx="477674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800" i="1" dirty="0" smtClean="0"/>
              <a:t>покрашенным</a:t>
            </a:r>
            <a:endParaRPr lang="ru-RU" sz="8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Кот не всю жизнь был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</a:t>
            </a:r>
            <a:r>
              <a:rPr lang="ru-RU" sz="4000" dirty="0" smtClean="0"/>
              <a:t>остриженным/покрашенным</a:t>
            </a:r>
            <a:r>
              <a:rPr lang="ru-RU" sz="4000" dirty="0" smtClean="0"/>
              <a:t>! Он стал  таким  лишь после того, как мы совершили действие!</a:t>
            </a:r>
          </a:p>
          <a:p>
            <a:r>
              <a:rPr lang="ru-RU" sz="4000" dirty="0" smtClean="0"/>
              <a:t>-Значит…тоже признак предмета, но по действию, которое мы совершаем с предметом. </a:t>
            </a:r>
            <a:r>
              <a:rPr lang="ru-RU" sz="4000" b="1" dirty="0" smtClean="0"/>
              <a:t>Непостоянный признак!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Эпиграф к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Причастие </a:t>
            </a:r>
            <a:r>
              <a:rPr lang="ru-RU" b="1" dirty="0" smtClean="0"/>
              <a:t>- это часть речи, причастная к  глаголу,  в образе прилагательного.   </a:t>
            </a:r>
          </a:p>
          <a:p>
            <a:pPr>
              <a:buNone/>
            </a:pPr>
            <a:r>
              <a:rPr lang="ru-RU" b="1" dirty="0" smtClean="0"/>
              <a:t>                                                                   В.И. Даль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80928"/>
            <a:ext cx="3376294" cy="357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 О чём загадка? Знаете ответ?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/>
              <a:t>Вот свойство мое обязательное:</a:t>
            </a:r>
            <a:br>
              <a:rPr lang="ru-RU" sz="4800" dirty="0" smtClean="0"/>
            </a:br>
            <a:r>
              <a:rPr lang="ru-RU" sz="4800" dirty="0" smtClean="0"/>
              <a:t>Склоняюсь я, как прилагательное,</a:t>
            </a:r>
            <a:br>
              <a:rPr lang="ru-RU" sz="4800" dirty="0" smtClean="0"/>
            </a:br>
            <a:r>
              <a:rPr lang="ru-RU" sz="4800" dirty="0" smtClean="0"/>
              <a:t>На все вопросы его отвечаю.</a:t>
            </a:r>
            <a:br>
              <a:rPr lang="ru-RU" sz="4800" dirty="0" smtClean="0"/>
            </a:br>
            <a:r>
              <a:rPr lang="ru-RU" sz="4800" dirty="0" smtClean="0"/>
              <a:t>Глагол по значению напоминаю.</a:t>
            </a:r>
            <a:endParaRPr lang="ru-RU" sz="4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260648"/>
          <a:ext cx="6096000" cy="6928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20968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Трепетных (бабочек)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Трепещущих (крыльев)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Трепетать</a:t>
                      </a:r>
                    </a:p>
                  </a:txBody>
                  <a:tcPr marL="68580" marR="68580" marT="0" marB="0"/>
                </a:tc>
              </a:tr>
              <a:tr h="9527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Какой?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Какой?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делать?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сделать.</a:t>
                      </a:r>
                    </a:p>
                  </a:txBody>
                  <a:tcPr marL="68580" marR="68580" marT="0" marB="0"/>
                </a:tc>
              </a:tr>
              <a:tr h="7286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Признак предмета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Признак предмета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Действие предмета</a:t>
                      </a:r>
                    </a:p>
                  </a:txBody>
                  <a:tcPr marL="68580" marR="68580" marT="0" marB="0"/>
                </a:tc>
              </a:tr>
              <a:tr h="7286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Прилагательное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Действие             предмета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Глагол</a:t>
                      </a:r>
                    </a:p>
                  </a:txBody>
                  <a:tcPr marL="68580" marR="68580" marT="0" marB="0"/>
                </a:tc>
              </a:tr>
              <a:tr h="7286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делающий? Что сделавший?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1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Признак предмета по действию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7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363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Причастие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/>
              <a:t>               Тема </a:t>
            </a:r>
            <a:r>
              <a:rPr lang="ru-RU" sz="4800" b="1" i="1" dirty="0" smtClean="0"/>
              <a:t>урока: </a:t>
            </a:r>
            <a:br>
              <a:rPr lang="ru-RU" sz="4800" b="1" i="1" dirty="0" smtClean="0"/>
            </a:br>
            <a:r>
              <a:rPr lang="ru-RU" sz="4800" b="1" i="1" dirty="0" smtClean="0"/>
              <a:t>«</a:t>
            </a:r>
            <a:r>
              <a:rPr lang="ru-RU" sz="48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ПОНЯТИЕ  о ПРИЧАСТИИ»</a:t>
            </a:r>
            <a:endParaRPr lang="ru-RU" sz="4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Тестовое   задание.</a:t>
            </a:r>
            <a:r>
              <a:rPr lang="ru-RU" dirty="0" smtClean="0"/>
              <a:t> </a:t>
            </a:r>
            <a:r>
              <a:rPr lang="ru-RU" b="1" dirty="0" smtClean="0"/>
              <a:t>Укажите</a:t>
            </a:r>
            <a:r>
              <a:rPr lang="ru-RU" dirty="0" smtClean="0"/>
              <a:t> </a:t>
            </a:r>
            <a:r>
              <a:rPr lang="ru-RU" b="1" dirty="0" smtClean="0"/>
              <a:t>номер </a:t>
            </a:r>
            <a:r>
              <a:rPr lang="ru-RU" b="1" dirty="0" smtClean="0"/>
              <a:t>словосочетания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1</a:t>
            </a:r>
            <a:r>
              <a:rPr lang="ru-RU" sz="2800" dirty="0" smtClean="0"/>
              <a:t>. дремлющий лес</a:t>
            </a:r>
          </a:p>
          <a:p>
            <a:r>
              <a:rPr lang="ru-RU" sz="2800" dirty="0" smtClean="0"/>
              <a:t>2.волнистые волосы</a:t>
            </a:r>
          </a:p>
          <a:p>
            <a:r>
              <a:rPr lang="ru-RU" sz="2800" dirty="0" smtClean="0"/>
              <a:t>3.крикливая старуха</a:t>
            </a:r>
          </a:p>
          <a:p>
            <a:r>
              <a:rPr lang="ru-RU" sz="2800" dirty="0" smtClean="0"/>
              <a:t>4.лаявшая собака</a:t>
            </a:r>
          </a:p>
          <a:p>
            <a:r>
              <a:rPr lang="ru-RU" sz="2800" dirty="0" smtClean="0"/>
              <a:t>5.старший брат</a:t>
            </a:r>
          </a:p>
          <a:p>
            <a:r>
              <a:rPr lang="ru-RU" sz="2800" dirty="0" smtClean="0"/>
              <a:t>6.построенный дом</a:t>
            </a:r>
          </a:p>
          <a:p>
            <a:r>
              <a:rPr lang="ru-RU" sz="2800" dirty="0" smtClean="0"/>
              <a:t>7.дремучий лес</a:t>
            </a:r>
          </a:p>
          <a:p>
            <a:r>
              <a:rPr lang="ru-RU" sz="2800" dirty="0" smtClean="0"/>
              <a:t>8.растаявший снег</a:t>
            </a:r>
          </a:p>
          <a:p>
            <a:r>
              <a:rPr lang="ru-RU" sz="2800" dirty="0" smtClean="0"/>
              <a:t>9.пожелтевшие листья</a:t>
            </a:r>
          </a:p>
          <a:p>
            <a:r>
              <a:rPr lang="ru-RU" sz="2800" dirty="0" smtClean="0"/>
              <a:t>10.плывущие облака  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Ключ к тестовому заданию:</a:t>
            </a:r>
          </a:p>
          <a:p>
            <a:r>
              <a:rPr lang="ru-RU" dirty="0" smtClean="0"/>
              <a:t>1</a:t>
            </a:r>
          </a:p>
          <a:p>
            <a:r>
              <a:rPr lang="ru-RU" dirty="0" smtClean="0"/>
              <a:t>4</a:t>
            </a:r>
          </a:p>
          <a:p>
            <a:r>
              <a:rPr lang="ru-RU" dirty="0" smtClean="0"/>
              <a:t>6</a:t>
            </a:r>
          </a:p>
          <a:p>
            <a:r>
              <a:rPr lang="ru-RU" dirty="0" smtClean="0"/>
              <a:t>8</a:t>
            </a:r>
          </a:p>
          <a:p>
            <a:r>
              <a:rPr lang="ru-RU" dirty="0" smtClean="0"/>
              <a:t>9</a:t>
            </a:r>
          </a:p>
          <a:p>
            <a:r>
              <a:rPr lang="ru-RU" dirty="0" smtClean="0"/>
              <a:t>10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Выполнить задание по образцу: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/>
              <a:t>летящий – тот, который летит.</a:t>
            </a:r>
          </a:p>
          <a:p>
            <a:r>
              <a:rPr lang="ru-RU" sz="4000" dirty="0" smtClean="0"/>
              <a:t>Кричащий</a:t>
            </a:r>
          </a:p>
          <a:p>
            <a:r>
              <a:rPr lang="ru-RU" sz="4000" dirty="0" smtClean="0"/>
              <a:t>бегущий</a:t>
            </a:r>
          </a:p>
          <a:p>
            <a:r>
              <a:rPr lang="ru-RU" sz="4000" dirty="0" smtClean="0"/>
              <a:t> спасённый </a:t>
            </a:r>
          </a:p>
          <a:p>
            <a:r>
              <a:rPr lang="ru-RU" sz="4000" dirty="0" smtClean="0"/>
              <a:t>уставший</a:t>
            </a:r>
          </a:p>
          <a:p>
            <a:r>
              <a:rPr lang="ru-RU" sz="4000" dirty="0" smtClean="0"/>
              <a:t>забытый</a:t>
            </a:r>
            <a:endParaRPr lang="ru-RU" sz="4000" dirty="0" smtClean="0"/>
          </a:p>
          <a:p>
            <a:endParaRPr lang="ru-RU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Найдите причастие  </a:t>
            </a:r>
            <a:r>
              <a:rPr lang="ru-RU" b="1" dirty="0" smtClean="0"/>
              <a:t>уже в </a:t>
            </a:r>
            <a:r>
              <a:rPr lang="ru-RU" b="1" dirty="0" smtClean="0"/>
              <a:t>предложении!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sz="5400" i="1" dirty="0" smtClean="0"/>
              <a:t>Внезапно </a:t>
            </a:r>
            <a:r>
              <a:rPr lang="ru-RU" sz="5400" i="1" dirty="0" smtClean="0"/>
              <a:t>раздавшиеся громкие крики разбудили меня.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Красный листочек </a:t>
            </a:r>
            <a:r>
              <a:rPr lang="ru-RU" dirty="0" smtClean="0"/>
              <a:t> - отличное настроение, всё получалось, ошибок практически нет.</a:t>
            </a:r>
          </a:p>
          <a:p>
            <a:r>
              <a:rPr lang="ru-RU" b="1" dirty="0" smtClean="0"/>
              <a:t>Жёлтый листочек </a:t>
            </a:r>
            <a:r>
              <a:rPr lang="ru-RU" dirty="0" smtClean="0"/>
              <a:t> - хорошее настроение, не всё удалось, как хотелось.</a:t>
            </a:r>
          </a:p>
          <a:p>
            <a:r>
              <a:rPr lang="ru-RU" b="1" dirty="0" smtClean="0"/>
              <a:t>Зелёный листочек </a:t>
            </a:r>
            <a:r>
              <a:rPr lang="ru-RU" dirty="0" smtClean="0"/>
              <a:t> – есть, над чем поработать, повторить, выучить/.</a:t>
            </a:r>
          </a:p>
          <a:p>
            <a:r>
              <a:rPr lang="ru-RU" b="1" dirty="0" smtClean="0"/>
              <a:t>Вопросы </a:t>
            </a:r>
            <a:r>
              <a:rPr lang="ru-RU" b="1" dirty="0" smtClean="0"/>
              <a:t>для самоанализа:</a:t>
            </a:r>
            <a:endParaRPr lang="ru-RU" dirty="0" smtClean="0"/>
          </a:p>
          <a:p>
            <a:r>
              <a:rPr lang="ru-RU" sz="3900" dirty="0" smtClean="0"/>
              <a:t>- </a:t>
            </a:r>
            <a:r>
              <a:rPr lang="ru-RU" sz="3900" b="1" dirty="0" smtClean="0"/>
              <a:t>Умею пользоваться «секретами» причастия?</a:t>
            </a:r>
          </a:p>
          <a:p>
            <a:r>
              <a:rPr lang="ru-RU" sz="3900" b="1" dirty="0" smtClean="0"/>
              <a:t>- Умею отличить причастие от других частей речи</a:t>
            </a:r>
            <a:r>
              <a:rPr lang="ru-RU" sz="3900" b="1" dirty="0" smtClean="0"/>
              <a:t>?</a:t>
            </a:r>
            <a:endParaRPr lang="ru-RU" sz="39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построения </a:t>
            </a:r>
            <a:r>
              <a:rPr lang="ru-RU" b="1" dirty="0" err="1" smtClean="0"/>
              <a:t>синквейна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- 1строка – тема – одно слово (сущ.) </a:t>
            </a:r>
          </a:p>
          <a:p>
            <a:r>
              <a:rPr lang="ru-RU" sz="2800" b="1" dirty="0" smtClean="0"/>
              <a:t>-2 строка – раскрывает тему –два слова (прил.)</a:t>
            </a:r>
          </a:p>
          <a:p>
            <a:r>
              <a:rPr lang="ru-RU" sz="2800" b="1" dirty="0" smtClean="0"/>
              <a:t>-3 строка – описание действий, относящихся к слову, являющемуся темой </a:t>
            </a:r>
            <a:r>
              <a:rPr lang="ru-RU" sz="2800" b="1" dirty="0" err="1" smtClean="0"/>
              <a:t>синквейна</a:t>
            </a:r>
            <a:r>
              <a:rPr lang="ru-RU" sz="2800" b="1" dirty="0" smtClean="0"/>
              <a:t>  - три слова (глаг.)</a:t>
            </a:r>
          </a:p>
          <a:p>
            <a:r>
              <a:rPr lang="ru-RU" sz="2800" b="1" dirty="0" smtClean="0"/>
              <a:t>- 4 строка – фраза, при помощи которой составляющий  высказывает своё отношение к теме – предложение, афоризм, пословица, поговорка, связанные с темой </a:t>
            </a:r>
            <a:r>
              <a:rPr lang="ru-RU" sz="2800" b="1" dirty="0" err="1" smtClean="0"/>
              <a:t>синквейна</a:t>
            </a:r>
            <a:endParaRPr lang="ru-RU" sz="2800" b="1" dirty="0" smtClean="0"/>
          </a:p>
          <a:p>
            <a:r>
              <a:rPr lang="ru-RU" sz="2800" b="1" dirty="0" smtClean="0"/>
              <a:t>- 5строка – итог, резюме, синоним к  теме </a:t>
            </a:r>
            <a:r>
              <a:rPr lang="ru-RU" sz="2800" b="1" dirty="0" err="1" smtClean="0"/>
              <a:t>синквейна</a:t>
            </a:r>
            <a:r>
              <a:rPr lang="ru-RU" sz="2800" b="1" dirty="0" smtClean="0"/>
              <a:t> – одно слово.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Домашнее задание: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sz="3600" dirty="0" smtClean="0"/>
              <a:t>закончить работу над </a:t>
            </a:r>
            <a:r>
              <a:rPr lang="ru-RU" sz="3600" dirty="0" err="1" smtClean="0"/>
              <a:t>синквейном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- написать письмо Феде </a:t>
            </a:r>
            <a:r>
              <a:rPr lang="ru-RU" sz="3600" dirty="0" err="1" smtClean="0"/>
              <a:t>Упрямцеву</a:t>
            </a:r>
            <a:r>
              <a:rPr lang="ru-RU" sz="3600" dirty="0" smtClean="0"/>
              <a:t> (использовать в своей работе причастия);</a:t>
            </a:r>
            <a:br>
              <a:rPr lang="ru-RU" sz="3600" dirty="0" smtClean="0"/>
            </a:br>
            <a:r>
              <a:rPr lang="ru-RU" sz="3600" dirty="0" smtClean="0"/>
              <a:t>- выучить теоретический материал: параграф 132, стр.166-167. / </a:t>
            </a:r>
            <a:r>
              <a:rPr lang="ru-RU" sz="3600" dirty="0" err="1" smtClean="0"/>
              <a:t>Бабайцева</a:t>
            </a:r>
            <a:r>
              <a:rPr lang="ru-RU" sz="3600" dirty="0" smtClean="0"/>
              <a:t> В.В. Русский язык. Теория. 5-9 </a:t>
            </a:r>
            <a:r>
              <a:rPr lang="ru-RU" sz="3600" dirty="0" err="1" smtClean="0"/>
              <a:t>кл</a:t>
            </a:r>
            <a:r>
              <a:rPr lang="ru-RU" sz="3600" dirty="0" smtClean="0"/>
              <a:t>./.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sz="3600" b="1" dirty="0" smtClean="0"/>
              <a:t>в</a:t>
            </a:r>
            <a:r>
              <a:rPr lang="ru-RU" sz="3600" b="1" dirty="0" smtClean="0"/>
              <a:t>ыяснить</a:t>
            </a:r>
            <a:r>
              <a:rPr lang="ru-RU" sz="3600" b="1" dirty="0" smtClean="0"/>
              <a:t>, что это за часть речи, как связана с глаголом и прилагательным, каковы её основные признаки;</a:t>
            </a:r>
          </a:p>
          <a:p>
            <a:r>
              <a:rPr lang="ru-RU" sz="3600" b="1" dirty="0" smtClean="0"/>
              <a:t>-научиться видеть новую часть речи в тексте,</a:t>
            </a:r>
          </a:p>
          <a:p>
            <a:r>
              <a:rPr lang="ru-RU" sz="3600" b="1" dirty="0" smtClean="0"/>
              <a:t>-уметь отличать её от других частей речи.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1143000"/>
          </a:xfr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50000">
                <a:srgbClr val="9CB86E">
                  <a:alpha val="0"/>
                </a:srgbClr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i="1" dirty="0" smtClean="0"/>
              <a:t>Прочитайте текст письма: </a:t>
            </a:r>
            <a:br>
              <a:rPr lang="ru-RU" i="1" dirty="0" smtClean="0"/>
            </a:b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14464"/>
            <a:ext cx="8229600" cy="5143536"/>
          </a:xfrm>
        </p:spPr>
        <p:txBody>
          <a:bodyPr>
            <a:normAutofit fontScale="77500" lnSpcReduction="2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b="1" i="1" dirty="0" smtClean="0"/>
              <a:t>«Здравствуйте! Прошу Вас вместе с Вашими ребятами помочь мне. Я очень  обиделся  на свою учительницу. На уроке нас попросили  определить в тексте,  к каким частям речи относятся однокоренные слова. Я с легкостью ответил, что это глагол и прилагательные. Учительница  со мной не согласилась, да и ребята тоже. А ведь сама учила, что для определения части речи  надо ставить вопросы!  Разрешите наш спор! </a:t>
            </a:r>
          </a:p>
          <a:p>
            <a:r>
              <a:rPr lang="ru-RU" b="1" i="1" dirty="0" smtClean="0"/>
              <a:t>Вот текст, который  нам предложили: « Сбоку наползает мрачная туча, на фоне её трепещут тысячи белых крыльев. Как стая трепетных  бабочек, летят россыпью стрепеты. В полёте этих птиц, в их трепещущих крыльях – нечто необычное...»</a:t>
            </a:r>
          </a:p>
          <a:p>
            <a:r>
              <a:rPr lang="ru-RU" b="1" i="1" dirty="0" smtClean="0"/>
              <a:t>Спасибо. Жду ответа».     Ваш Федя Упрямцев.</a:t>
            </a:r>
          </a:p>
          <a:p>
            <a:pPr>
              <a:buNone/>
            </a:pP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Николай Иванович Сладков</a:t>
            </a:r>
            <a:endParaRPr lang="ru-RU" b="1" i="1" dirty="0"/>
          </a:p>
        </p:txBody>
      </p:sp>
      <p:pic>
        <p:nvPicPr>
          <p:cNvPr id="4" name="Содержимое 3" descr="http://fs.nashaucheba.ru/tw_files2/urls_3/1423/d-1422673/img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uslide.ru/images/23/29944/736/img2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6034616" cy="54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 не Федя ли Упрямцев?</a:t>
            </a:r>
            <a:endParaRPr lang="ru-RU" b="1" dirty="0"/>
          </a:p>
        </p:txBody>
      </p:sp>
      <p:pic>
        <p:nvPicPr>
          <p:cNvPr id="4" name="Содержимое 3" descr="http://kids365.ru/wp-content/uploads/2015/05/deti-i-kompyuter-malchika-draznja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16832"/>
            <a:ext cx="615777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Стрепет</a:t>
            </a:r>
            <a:r>
              <a:rPr lang="ru-RU" dirty="0" smtClean="0"/>
              <a:t> (</a:t>
            </a:r>
            <a:r>
              <a:rPr lang="ru-RU" dirty="0" smtClean="0">
                <a:hlinkClick r:id="rId2" tooltip="Латинский язык"/>
              </a:rPr>
              <a:t>лат.</a:t>
            </a:r>
            <a:r>
              <a:rPr lang="ru-RU" dirty="0" smtClean="0"/>
              <a:t> </a:t>
            </a:r>
            <a:r>
              <a:rPr lang="la-Latn" i="1" dirty="0" smtClean="0"/>
              <a:t>Tetrax tetrax</a:t>
            </a:r>
            <a:r>
              <a:rPr lang="ru-RU" dirty="0" smtClean="0"/>
              <a:t>) — птица из семейства дрофиные.</a:t>
            </a:r>
            <a:endParaRPr lang="ru-RU" dirty="0"/>
          </a:p>
        </p:txBody>
      </p:sp>
      <p:pic>
        <p:nvPicPr>
          <p:cNvPr id="4" name="Picture 2" descr="C:\Users\Админ\Desktop\strepe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756861" y="1500188"/>
            <a:ext cx="3573128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Стрепет величиной с курицу.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/>
              <a:t>Длина тела достигает от 40 до 45 см, размах крыльев — 83—91 см, масса — 500—900 г. Верх тела песочного цвета с тёмным рисунком, низ белый. В брачном наряде у самца чёрная шея с двумя белыми полосами. В зимнем наряде самец и самка окрашены в песочный цвет с чёрными  пятнами. Своеобразен полёт стрепета. Сорвавшись с земли, он летит очень быстро. Кажется, что птица дрожит и трепещет на месте, но в то же время быстро двигается вперёд. В полёте крылья издают издалека слышимый своеобразный свист.</a:t>
            </a:r>
            <a:endParaRPr lang="ru-RU" sz="2800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703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Тема урока: «ПОНЯТИЕ  О  …»</vt:lpstr>
      <vt:lpstr>- О чём загадка? Знаете ответ?</vt:lpstr>
      <vt:lpstr>Цели урока:</vt:lpstr>
      <vt:lpstr>Прочитайте текст письма:  </vt:lpstr>
      <vt:lpstr>Николай Иванович Сладков</vt:lpstr>
      <vt:lpstr>Слайд 6</vt:lpstr>
      <vt:lpstr>А не Федя ли Упрямцев?</vt:lpstr>
      <vt:lpstr>Стрепет (лат. Tetrax tetrax) — птица из семейства дрофиные.</vt:lpstr>
      <vt:lpstr>Стрепет величиной с курицу.</vt:lpstr>
      <vt:lpstr> «Своими глазами»:   Какой кот?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Кот не всю жизнь был</vt:lpstr>
      <vt:lpstr>Эпиграф к уроку</vt:lpstr>
      <vt:lpstr>Слайд 20</vt:lpstr>
      <vt:lpstr>Слайд 21</vt:lpstr>
      <vt:lpstr>Тестовое   задание. Укажите номер словосочетания:</vt:lpstr>
      <vt:lpstr>Слайд 23</vt:lpstr>
      <vt:lpstr>Выполнить задание по образцу:</vt:lpstr>
      <vt:lpstr>Найдите причастие  уже в предложении!</vt:lpstr>
      <vt:lpstr>Слайд 26</vt:lpstr>
      <vt:lpstr>Правила построения синквейна</vt:lpstr>
      <vt:lpstr>Домашнее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Админ</cp:lastModifiedBy>
  <cp:revision>84</cp:revision>
  <dcterms:modified xsi:type="dcterms:W3CDTF">2016-08-01T15:53:33Z</dcterms:modified>
</cp:coreProperties>
</file>