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8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85A44A0-79FA-49D0-9CFB-CF2B501BF0D2}" type="datetimeFigureOut">
              <a:rPr lang="ru-RU" smtClean="0"/>
              <a:t>01.12.2022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CEB8B00-4DE1-4A1E-82A1-555620848AA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sites.google.com/site/onlinedelo/3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2743945"/>
          </a:xfrm>
        </p:spPr>
        <p:txBody>
          <a:bodyPr/>
          <a:lstStyle/>
          <a:p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Мастер-класс «Образовательные квесты платформы 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GOOGLE 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на уроках русского языка и литературы»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645024"/>
            <a:ext cx="6400800" cy="1219200"/>
          </a:xfrm>
        </p:spPr>
        <p:txBody>
          <a:bodyPr>
            <a:normAutofit/>
          </a:bodyPr>
          <a:lstStyle/>
          <a:p>
            <a:pPr algn="r"/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Сенюшкина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Алена Георгиевна, учитель русского языка и литературы </a:t>
            </a:r>
          </a:p>
        </p:txBody>
      </p:sp>
    </p:spTree>
    <p:extLst>
      <p:ext uri="{BB962C8B-B14F-4D97-AF65-F5344CB8AC3E}">
        <p14:creationId xmlns:p14="http://schemas.microsoft.com/office/powerpoint/2010/main" val="3275541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Дайте название своему сайту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2098576" cy="43204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 имя, выбранное вами для сайта. Обратите внимание, в нижнем окне автоматически формируется адрес вашего сайта в соответствии с выбранным именем. Именно рядом с этим окном смотрим сообщение о том, свободно ли выбранное нами имя и адрес или нет.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4" t="6250" b="4742"/>
          <a:stretch/>
        </p:blipFill>
        <p:spPr bwMode="auto">
          <a:xfrm>
            <a:off x="2339752" y="1700808"/>
            <a:ext cx="6563072" cy="39108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483768" y="1916832"/>
            <a:ext cx="1872208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57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Выберите тему</a:t>
            </a:r>
            <a:endParaRPr lang="ru-RU" sz="4000" dirty="0"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5" t="6034" b="6250"/>
          <a:stretch/>
        </p:blipFill>
        <p:spPr bwMode="auto">
          <a:xfrm>
            <a:off x="1475656" y="1534465"/>
            <a:ext cx="7339393" cy="499526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368" y="5306888"/>
            <a:ext cx="2098576" cy="13681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Выбирайте любую тему, ее потом можно будет изменить.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308304" y="2204864"/>
            <a:ext cx="1543257" cy="44644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19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Выбираем свой заголовок</a:t>
            </a:r>
            <a:endParaRPr lang="ru-RU" sz="4000" dirty="0"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5" t="6034" b="6250"/>
          <a:stretch/>
        </p:blipFill>
        <p:spPr bwMode="auto">
          <a:xfrm>
            <a:off x="1475656" y="1534465"/>
            <a:ext cx="7339393" cy="4995260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151512"/>
            <a:ext cx="3312368" cy="15898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/>
              <a:t>На странице есть баннер, его мы можем поменять и написать свой заголовок. Обратите внимание, что можно редактировать шрифт, размер, выравнивание и т.д.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7" y="2276872"/>
            <a:ext cx="5760640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990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Добавим изображение</a:t>
            </a:r>
            <a:endParaRPr lang="ru-RU" sz="4000" dirty="0"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5" t="5819" b="6250"/>
          <a:stretch/>
        </p:blipFill>
        <p:spPr bwMode="auto">
          <a:xfrm>
            <a:off x="1331640" y="1340768"/>
            <a:ext cx="7128792" cy="44313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67536"/>
            <a:ext cx="3312368" cy="13738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Изображение можно добавить с компьютера, если есть заготовки, либо с галереи </a:t>
            </a:r>
            <a:r>
              <a:rPr lang="en-US" sz="2000" dirty="0"/>
              <a:t>Google </a:t>
            </a:r>
            <a:r>
              <a:rPr lang="ru-RU" sz="2000" dirty="0"/>
              <a:t>диска.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9672" y="3681028"/>
            <a:ext cx="2592288" cy="9001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820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Наполнение для страницы</a:t>
            </a:r>
            <a:endParaRPr lang="ru-RU" sz="4000" dirty="0">
              <a:effectLst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4" t="6465" b="6250"/>
          <a:stretch/>
        </p:blipFill>
        <p:spPr bwMode="auto">
          <a:xfrm>
            <a:off x="467544" y="1268760"/>
            <a:ext cx="8273917" cy="420817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90020"/>
            <a:ext cx="3528392" cy="173532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Свою страницу можем наполнить изображением, текстом, также можем изменить макеты страницы, добавить карусель изображений, кнопки и другие ресурсы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36828" y="1844824"/>
            <a:ext cx="2592288" cy="38884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25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235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>
                <a:effectLst/>
              </a:rPr>
              <a:t>Структура веб-</a:t>
            </a:r>
            <a:r>
              <a:rPr lang="ru-RU" dirty="0" err="1">
                <a:effectLst/>
              </a:rPr>
              <a:t>квеста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43204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>
                <a:latin typeface="Calibri Light" panose="020F0302020204030204" pitchFamily="34" charset="0"/>
              </a:rPr>
              <a:t>Вступление </a:t>
            </a:r>
            <a:r>
              <a:rPr lang="ru-RU" sz="2000" b="0" dirty="0">
                <a:latin typeface="Calibri Light" panose="020F0302020204030204" pitchFamily="34" charset="0"/>
              </a:rPr>
              <a:t>(предназначено для привлечения интереса учащихся);</a:t>
            </a:r>
          </a:p>
          <a:p>
            <a:r>
              <a:rPr lang="ru-RU" sz="2000" b="1" dirty="0">
                <a:latin typeface="Calibri Light" panose="020F0302020204030204" pitchFamily="34" charset="0"/>
              </a:rPr>
              <a:t>Задание </a:t>
            </a:r>
            <a:r>
              <a:rPr lang="ru-RU" sz="2000" b="0" dirty="0">
                <a:latin typeface="Calibri Light" panose="020F0302020204030204" pitchFamily="34" charset="0"/>
              </a:rPr>
              <a:t>(описывает конечный продукт деятельности);</a:t>
            </a:r>
          </a:p>
          <a:p>
            <a:r>
              <a:rPr lang="ru-RU" sz="2000" b="1" dirty="0">
                <a:latin typeface="Calibri Light" panose="020F0302020204030204" pitchFamily="34" charset="0"/>
              </a:rPr>
              <a:t>Порядок работы и необходимые ресурсы</a:t>
            </a:r>
            <a:r>
              <a:rPr lang="ru-RU" sz="2000" b="0" dirty="0">
                <a:latin typeface="Calibri Light" panose="020F0302020204030204" pitchFamily="34" charset="0"/>
              </a:rPr>
              <a:t> (пошаговое описание процедуры того, что учащиеся должны сделать для реализации проекта). Работу обучающиеся могут представить в форме презентации, схемы, рисунка и т.д.;</a:t>
            </a:r>
          </a:p>
          <a:p>
            <a:r>
              <a:rPr lang="ru-RU" sz="2000" b="1" dirty="0">
                <a:latin typeface="Calibri Light" panose="020F0302020204030204" pitchFamily="34" charset="0"/>
              </a:rPr>
              <a:t>Оценка</a:t>
            </a:r>
            <a:r>
              <a:rPr lang="ru-RU" sz="2000" b="0" dirty="0">
                <a:latin typeface="Calibri Light" panose="020F0302020204030204" pitchFamily="34" charset="0"/>
              </a:rPr>
              <a:t> (в этой части приводятся критерии оценки работы учащихся). В разделе Оценка учитель размещает критерии, по которым будет оцениваться проектная работа. Ученики знакомятся с этими критериями перед началом работы, чтобы у них было полное понимание того, что от них требуется и к чему они должны стремиться.</a:t>
            </a:r>
          </a:p>
          <a:p>
            <a:r>
              <a:rPr lang="ru-RU" sz="2000" b="1" dirty="0">
                <a:latin typeface="Calibri Light" panose="020F0302020204030204" pitchFamily="34" charset="0"/>
              </a:rPr>
              <a:t>Заключение</a:t>
            </a:r>
            <a:r>
              <a:rPr lang="ru-RU" sz="2000" b="0" dirty="0">
                <a:latin typeface="Calibri Light" panose="020F0302020204030204" pitchFamily="34" charset="0"/>
              </a:rPr>
              <a:t> (подведение итогов проектной деятельности).</a:t>
            </a: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97152"/>
            <a:ext cx="1745939" cy="1872208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52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Вступление</a:t>
            </a:r>
            <a:endParaRPr lang="ru-RU" sz="4000" dirty="0">
              <a:effectLst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5" t="6250" b="4742"/>
          <a:stretch/>
        </p:blipFill>
        <p:spPr bwMode="auto">
          <a:xfrm>
            <a:off x="611560" y="1412776"/>
            <a:ext cx="7924846" cy="41154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43608" y="3284984"/>
            <a:ext cx="5472608" cy="24482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2160" y="5373216"/>
            <a:ext cx="3092378" cy="133292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Можно использовать заготовку, т.е. файл, с которого можно копировать и вставлять.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231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Задания</a:t>
            </a:r>
            <a:endParaRPr lang="ru-RU" sz="40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733257"/>
            <a:ext cx="4824536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Внизу с правой стороны нажмем на «+» - создать страницу – «Задания»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9" t="6681" b="6249"/>
          <a:stretch/>
        </p:blipFill>
        <p:spPr bwMode="auto">
          <a:xfrm>
            <a:off x="539552" y="1268760"/>
            <a:ext cx="8331754" cy="42484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804248" y="1268760"/>
            <a:ext cx="2339752" cy="46805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380312" y="4293096"/>
            <a:ext cx="593812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812360" y="2204864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060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Задания</a:t>
            </a:r>
            <a:endParaRPr lang="ru-RU" sz="40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733257"/>
            <a:ext cx="4824536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Здесь можно выбрать макет, добавить изображение и текст задания.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4" t="6681" b="4741"/>
          <a:stretch/>
        </p:blipFill>
        <p:spPr bwMode="auto">
          <a:xfrm>
            <a:off x="539552" y="1313049"/>
            <a:ext cx="8442986" cy="435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804248" y="1268760"/>
            <a:ext cx="2339752" cy="46805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516216" y="3861048"/>
            <a:ext cx="792088" cy="25202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2319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Задания</a:t>
            </a:r>
            <a:endParaRPr lang="ru-RU" sz="40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733257"/>
            <a:ext cx="4824536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Здесь можно выбрать макет, добавить изображение и текст задания.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6465" b="4526"/>
          <a:stretch/>
        </p:blipFill>
        <p:spPr bwMode="auto">
          <a:xfrm>
            <a:off x="615802" y="1484784"/>
            <a:ext cx="7358322" cy="381642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15802" y="3681028"/>
            <a:ext cx="5612382" cy="16921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300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515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Немного теории…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412776"/>
            <a:ext cx="6408712" cy="52565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Образовательный </a:t>
            </a:r>
            <a:r>
              <a:rPr lang="ru-RU" sz="2000" u="sng" dirty="0" err="1">
                <a:latin typeface="Arial" panose="020B0604020202020204" pitchFamily="34" charset="0"/>
                <a:cs typeface="Arial" panose="020B0604020202020204" pitchFamily="34" charset="0"/>
              </a:rPr>
              <a:t>квест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это проблемное задание с элементами ролевой игры, для выполнения которой могут используются информационные ресурсы.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Впервые данная методика была предложена и успешно апробирована в 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1995 году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профессором образовательных технологий Университета Сан-Диего (США) 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Берни Доджем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Суть </a:t>
            </a:r>
            <a:r>
              <a:rPr lang="ru-RU" sz="2000" u="sng" dirty="0" err="1">
                <a:latin typeface="Arial" panose="020B0604020202020204" pitchFamily="34" charset="0"/>
                <a:cs typeface="Arial" panose="020B0604020202020204" pitchFamily="34" charset="0"/>
              </a:rPr>
              <a:t>квеста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дойти до цели путем последовательного выполнения задания.  Каждое задание – это ключ к следующей точке и следующему заданию. А задания могут быть самыми разными. 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формирования информационных и коммуникационных компетентностей на уроках можно использовать технологию 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веб-</a:t>
            </a:r>
            <a:r>
              <a:rPr lang="ru-RU" sz="2000" u="sng" dirty="0" err="1">
                <a:latin typeface="Arial" panose="020B0604020202020204" pitchFamily="34" charset="0"/>
                <a:cs typeface="Arial" panose="020B0604020202020204" pitchFamily="34" charset="0"/>
              </a:rPr>
              <a:t>квест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42" y="2204864"/>
            <a:ext cx="2180010" cy="321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749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Аналогичным способом добавляем следующие страницы: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Порядок работы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Детективы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Языковеды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Биографы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Иллюстраторы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Заключение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</a:rPr>
              <a:t>Организатор </a:t>
            </a:r>
            <a:r>
              <a:rPr lang="ru-RU" dirty="0" err="1">
                <a:solidFill>
                  <a:schemeClr val="tx1"/>
                </a:solidFill>
              </a:rPr>
              <a:t>квеста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04864"/>
            <a:ext cx="3995936" cy="399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158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dirty="0">
                <a:effectLst/>
              </a:rPr>
              <a:t>Сгруппируем страницы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638" y="5733257"/>
            <a:ext cx="8077818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Захватив правой кнопки мыши за название страницы, перенесем роли участников </a:t>
            </a:r>
            <a:r>
              <a:rPr lang="ru-RU" sz="2000" dirty="0" err="1"/>
              <a:t>квеста</a:t>
            </a:r>
            <a:r>
              <a:rPr lang="ru-RU" sz="2000" dirty="0"/>
              <a:t> под страницу «задание» 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8" t="6034" b="6250"/>
          <a:stretch/>
        </p:blipFill>
        <p:spPr bwMode="auto">
          <a:xfrm>
            <a:off x="598638" y="1484784"/>
            <a:ext cx="8077818" cy="41443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76056" y="1761676"/>
            <a:ext cx="4067944" cy="36835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102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Добавим ссылки на </a:t>
            </a:r>
            <a:r>
              <a:rPr lang="ru-RU" sz="3200" dirty="0" err="1">
                <a:effectLst/>
              </a:rPr>
              <a:t>интернет-ресурсы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1" y="5661248"/>
            <a:ext cx="8077818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Вставляем текстовое поле, нажимаем на значок гиперссылки, в всплывающее окошко вставляем ссылку и замещающий текст. Нажимаем «Применить».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6250" b="6250"/>
          <a:stretch/>
        </p:blipFill>
        <p:spPr bwMode="auto">
          <a:xfrm>
            <a:off x="467544" y="1484784"/>
            <a:ext cx="8136904" cy="4164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827584" y="3401144"/>
            <a:ext cx="5400600" cy="204407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4610130" y="4018993"/>
            <a:ext cx="720080" cy="6341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915816" y="4401108"/>
            <a:ext cx="1872208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419020" y="4839717"/>
            <a:ext cx="2376264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138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Добавим кнопки переходов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1" y="5661248"/>
            <a:ext cx="8077818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На правой панели нажимаем на «Кнопка», далее даем ссылки на страницы дальнейших действий.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" t="6568" r="368" b="5097"/>
          <a:stretch/>
        </p:blipFill>
        <p:spPr bwMode="auto">
          <a:xfrm>
            <a:off x="611560" y="1548374"/>
            <a:ext cx="8115302" cy="405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627784" y="2564904"/>
            <a:ext cx="6234410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228184" y="2924944"/>
            <a:ext cx="1008112" cy="26758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5004048" y="3429000"/>
            <a:ext cx="1224136" cy="1950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4613722" y="3969060"/>
            <a:ext cx="1614462" cy="14099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961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Просмотр сайта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1" y="5661248"/>
            <a:ext cx="8077818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Чтобы просмотреть, как будет выглядеть на сайт, нужно нажать на значок «Просмотр».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6034" b="6250"/>
          <a:stretch/>
        </p:blipFill>
        <p:spPr bwMode="auto">
          <a:xfrm>
            <a:off x="899592" y="1484784"/>
            <a:ext cx="7416824" cy="37956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H="1" flipV="1">
            <a:off x="5796136" y="1932433"/>
            <a:ext cx="792088" cy="10645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2498911" y="1595694"/>
            <a:ext cx="5817505" cy="6091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6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Совместный доступ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1" y="5661248"/>
            <a:ext cx="8077818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Можно открыть совместный доступ, для этого нужно нажать на кнопку «Открыть доступ».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6034" b="6250"/>
          <a:stretch/>
        </p:blipFill>
        <p:spPr bwMode="auto">
          <a:xfrm>
            <a:off x="899592" y="1484784"/>
            <a:ext cx="7416824" cy="37956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H="1" flipV="1">
            <a:off x="6372200" y="1938630"/>
            <a:ext cx="792088" cy="10645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2498911" y="1595694"/>
            <a:ext cx="5817505" cy="6091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38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Опубликовать сайт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0" y="5661248"/>
            <a:ext cx="8294483" cy="9361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/>
              <a:t>Чтобы сайт появился в Интернете, его нужно опубликовать. Нажимаем на «Опубликовать», придумываем веб-адрес, можно запретить общедоступность сайта и нажимаем снова  на «Опубликовать».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" t="6250" r="1004" b="4742"/>
          <a:stretch/>
        </p:blipFill>
        <p:spPr bwMode="auto">
          <a:xfrm>
            <a:off x="605016" y="1340767"/>
            <a:ext cx="7927424" cy="416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7164288" y="1938630"/>
            <a:ext cx="360040" cy="10645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2498911" y="1595694"/>
            <a:ext cx="6033529" cy="356149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4932040" y="2780928"/>
            <a:ext cx="2016224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6228184" y="4437112"/>
            <a:ext cx="72008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907704" y="4437112"/>
            <a:ext cx="1080120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783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Редактирование сайта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0" y="5661248"/>
            <a:ext cx="8294483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Нажав на треугольник, открывается окошко редактирования.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907704" y="4437112"/>
            <a:ext cx="1080120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7" t="9698" b="33438"/>
          <a:stretch/>
        </p:blipFill>
        <p:spPr bwMode="auto">
          <a:xfrm>
            <a:off x="1501454" y="1296587"/>
            <a:ext cx="6184681" cy="4159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779912" y="1310849"/>
            <a:ext cx="4233329" cy="24813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6948264" y="1916832"/>
            <a:ext cx="1656184" cy="18753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508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914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>
                <a:effectLst/>
              </a:rPr>
              <a:t>Делимся ссылкой на сайт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980" y="5661248"/>
            <a:ext cx="8294483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/>
              <a:t>Нажимаем на кнопку  верхней рабочей панели, копируем ссылку и раздаем учащимся.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" t="6250" b="6250"/>
          <a:stretch/>
        </p:blipFill>
        <p:spPr bwMode="auto">
          <a:xfrm>
            <a:off x="1043608" y="1484784"/>
            <a:ext cx="7222733" cy="36918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148063" y="1700808"/>
            <a:ext cx="1656185" cy="8507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5976155" y="1996629"/>
            <a:ext cx="1656184" cy="18753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413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2743945"/>
          </a:xfrm>
        </p:spPr>
        <p:txBody>
          <a:bodyPr/>
          <a:lstStyle/>
          <a:p>
            <a:r>
              <a:rPr lang="ru-RU" sz="4400" b="1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Мастер-класс «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Образовательные квесты платформы 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GOOGLE 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rPr>
              <a:t>на уроках русского языка и литературы»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933056"/>
            <a:ext cx="6400800" cy="1080120"/>
          </a:xfrm>
        </p:spPr>
        <p:txBody>
          <a:bodyPr>
            <a:normAutofit/>
          </a:bodyPr>
          <a:lstStyle/>
          <a:p>
            <a:pPr algn="r"/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Сенюшкина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Алена Георгиевна, учитель русского языка и литературы </a:t>
            </a:r>
          </a:p>
        </p:txBody>
      </p:sp>
    </p:spTree>
    <p:extLst>
      <p:ext uri="{BB962C8B-B14F-4D97-AF65-F5344CB8AC3E}">
        <p14:creationId xmlns:p14="http://schemas.microsoft.com/office/powerpoint/2010/main" val="197775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9795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100" dirty="0"/>
              <a:t>Этапы работы обучающихся над веб-</a:t>
            </a:r>
            <a:r>
              <a:rPr lang="ru-RU" sz="3100" dirty="0" err="1"/>
              <a:t>квестом</a:t>
            </a:r>
            <a:r>
              <a:rPr lang="ru-RU" sz="3100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30243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0" dirty="0">
                <a:latin typeface="Calibri Light" panose="020F0302020204030204" pitchFamily="34" charset="0"/>
              </a:rPr>
              <a:t>1. Обучающийся выбирает одну из предложенных ему ролей.</a:t>
            </a:r>
          </a:p>
          <a:p>
            <a:r>
              <a:rPr lang="ru-RU" sz="1800" b="0" dirty="0">
                <a:latin typeface="Calibri Light" panose="020F0302020204030204" pitchFamily="34" charset="0"/>
              </a:rPr>
              <a:t>2. Анализирует, как его роль согласовывается с задачами других членов команды.</a:t>
            </a:r>
          </a:p>
          <a:p>
            <a:r>
              <a:rPr lang="ru-RU" sz="1800" b="0" dirty="0">
                <a:latin typeface="Calibri Light" panose="020F0302020204030204" pitchFamily="34" charset="0"/>
              </a:rPr>
              <a:t>3. Далее исследует предложенные ресурсы.</a:t>
            </a:r>
          </a:p>
          <a:p>
            <a:r>
              <a:rPr lang="ru-RU" sz="1800" b="0" dirty="0">
                <a:latin typeface="Calibri Light" panose="020F0302020204030204" pitchFamily="34" charset="0"/>
              </a:rPr>
              <a:t>4.  По окончании процесса поиска, представляет отчет по выбранной теме.</a:t>
            </a:r>
          </a:p>
          <a:p>
            <a:r>
              <a:rPr lang="ru-RU" sz="1800" dirty="0">
                <a:latin typeface="Calibri Light" panose="020F0302020204030204" pitchFamily="34" charset="0"/>
              </a:rPr>
              <a:t>5</a:t>
            </a:r>
            <a:r>
              <a:rPr lang="ru-RU" sz="1800" b="0" dirty="0">
                <a:latin typeface="Calibri Light" panose="020F0302020204030204" pitchFamily="34" charset="0"/>
              </a:rPr>
              <a:t>.  Веб-</a:t>
            </a:r>
            <a:r>
              <a:rPr lang="ru-RU" sz="1800" b="0" dirty="0" err="1">
                <a:latin typeface="Calibri Light" panose="020F0302020204030204" pitchFamily="34" charset="0"/>
              </a:rPr>
              <a:t>квест</a:t>
            </a:r>
            <a:r>
              <a:rPr lang="ru-RU" sz="1800" b="0" dirty="0">
                <a:latin typeface="Calibri Light" panose="020F0302020204030204" pitchFamily="34" charset="0"/>
              </a:rPr>
              <a:t> предполагает совместную работу, поэтому далее обучающиеся группой обсуждают, спорят, вырабатывают план работы группы в целом.</a:t>
            </a:r>
          </a:p>
          <a:p>
            <a:r>
              <a:rPr lang="ru-RU" sz="1800" b="0" dirty="0">
                <a:latin typeface="Calibri Light" panose="020F0302020204030204" pitchFamily="34" charset="0"/>
              </a:rPr>
              <a:t>7. Заканчивается все групповой защитой своей работы.</a:t>
            </a:r>
          </a:p>
          <a:p>
            <a:r>
              <a:rPr lang="ru-RU" sz="1800" b="0" dirty="0">
                <a:latin typeface="Calibri Light" panose="020F0302020204030204" pitchFamily="34" charset="0"/>
              </a:rPr>
              <a:t>Веб-</a:t>
            </a:r>
            <a:r>
              <a:rPr lang="ru-RU" sz="1800" b="0" dirty="0" err="1">
                <a:latin typeface="Calibri Light" panose="020F0302020204030204" pitchFamily="34" charset="0"/>
              </a:rPr>
              <a:t>квест</a:t>
            </a:r>
            <a:r>
              <a:rPr lang="ru-RU" sz="1800" b="0" dirty="0">
                <a:latin typeface="Calibri Light" panose="020F0302020204030204" pitchFamily="34" charset="0"/>
              </a:rPr>
              <a:t> можно использовать на любом этапе урока: для формирования новых знаний, при закреплении или обобщении материала.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13176"/>
            <a:ext cx="6264696" cy="1423916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79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075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Сборка веб-</a:t>
            </a:r>
            <a:r>
              <a:rPr lang="ru-RU" dirty="0" err="1"/>
              <a:t>квеста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1"/>
            <a:ext cx="8229600" cy="24482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0" dirty="0"/>
              <a:t>sites.google.com</a:t>
            </a:r>
          </a:p>
          <a:p>
            <a:r>
              <a:rPr lang="en-US" sz="3200" b="0" dirty="0"/>
              <a:t>jimdo.com</a:t>
            </a:r>
          </a:p>
          <a:p>
            <a:r>
              <a:rPr lang="en-US" sz="3200" b="0" dirty="0"/>
              <a:t>learnis.ru</a:t>
            </a:r>
          </a:p>
          <a:p>
            <a:r>
              <a:rPr lang="en-US" sz="3200" b="0" dirty="0"/>
              <a:t>genial.ly</a:t>
            </a:r>
            <a:endParaRPr lang="ru-RU" sz="3200" b="0" dirty="0"/>
          </a:p>
        </p:txBody>
      </p:sp>
    </p:spTree>
    <p:extLst>
      <p:ext uri="{BB962C8B-B14F-4D97-AF65-F5344CB8AC3E}">
        <p14:creationId xmlns:p14="http://schemas.microsoft.com/office/powerpoint/2010/main" val="1688065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075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sites</a:t>
            </a:r>
            <a:r>
              <a:rPr lang="ru-RU" dirty="0"/>
              <a:t>.</a:t>
            </a:r>
            <a:r>
              <a:rPr lang="en-US" dirty="0"/>
              <a:t>google.com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95536" y="1600200"/>
            <a:ext cx="4040188" cy="609600"/>
          </a:xfr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преимущества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06689" y="1600200"/>
            <a:ext cx="4041775" cy="609600"/>
          </a:xfr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недостатки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Простой в использовании;</a:t>
            </a:r>
          </a:p>
          <a:p>
            <a:r>
              <a:rPr lang="ru-RU" dirty="0"/>
              <a:t>Бесплатный;</a:t>
            </a:r>
          </a:p>
          <a:p>
            <a:r>
              <a:rPr lang="ru-RU" dirty="0"/>
              <a:t>Можно создавать сайты совместно;</a:t>
            </a:r>
          </a:p>
          <a:p>
            <a:r>
              <a:rPr lang="ru-RU" dirty="0"/>
              <a:t>Можно создавать неограниченное количество сайтов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Небольшое разнообразие вариантов оформления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869160"/>
            <a:ext cx="2016224" cy="184786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015261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6194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Заходим в свой аккаунт </a:t>
            </a:r>
            <a:r>
              <a:rPr lang="ru-RU" sz="1800" b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ru-RU" sz="1800" b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Если аккаунта нет – </a:t>
            </a:r>
            <a:r>
              <a:rPr lang="ru-RU" sz="1800" b="1" kern="100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создаем свой аккаунт</a:t>
            </a:r>
            <a:r>
              <a:rPr lang="ru-RU" sz="1800" b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56" t="6861" r="666" b="7199"/>
          <a:stretch/>
        </p:blipFill>
        <p:spPr bwMode="auto">
          <a:xfrm>
            <a:off x="251520" y="1268760"/>
            <a:ext cx="8640960" cy="47085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9" name="Скругленный прямоугольник 8"/>
          <p:cNvSpPr/>
          <p:nvPr/>
        </p:nvSpPr>
        <p:spPr>
          <a:xfrm>
            <a:off x="6372200" y="1916832"/>
            <a:ext cx="2448272" cy="31683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13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675" y="188640"/>
            <a:ext cx="8229600" cy="792088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 странице поиска </a:t>
            </a:r>
            <a:r>
              <a:rPr lang="ru-RU" sz="18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r>
              <a:rPr lang="ru-RU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в верхней части страницы кликаем на ссылку</a:t>
            </a: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Еще - Сайты. Или набираем в адресной строке </a:t>
            </a:r>
            <a:r>
              <a:rPr lang="en-US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sites.google.com</a:t>
            </a:r>
            <a:endParaRPr lang="ru-RU" sz="1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" t="6418" r="901" b="5915"/>
          <a:stretch/>
        </p:blipFill>
        <p:spPr bwMode="auto">
          <a:xfrm>
            <a:off x="38107" y="1124743"/>
            <a:ext cx="5022682" cy="2587089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393043" y="1412776"/>
            <a:ext cx="360040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7" t="6155" r="1338" b="5208"/>
          <a:stretch/>
        </p:blipFill>
        <p:spPr bwMode="auto">
          <a:xfrm>
            <a:off x="3491880" y="3888504"/>
            <a:ext cx="5227042" cy="2736304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305768" y="4100759"/>
            <a:ext cx="89462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622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634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Кликаем на  кнопку - Создать новый сайт.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5" t="6100" r="581" b="6526"/>
          <a:stretch/>
        </p:blipFill>
        <p:spPr bwMode="auto">
          <a:xfrm>
            <a:off x="251520" y="1340768"/>
            <a:ext cx="8727890" cy="4464496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475656" y="2132856"/>
            <a:ext cx="1296144" cy="14401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660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07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Выбираем шаблон сайта.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916832"/>
            <a:ext cx="2232248" cy="355361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457200" algn="just">
              <a:buNone/>
            </a:pPr>
            <a:r>
              <a:rPr lang="ru-RU" dirty="0"/>
              <a:t>Шаблон – это оригинальное готовое дизайнерское решение сайта. Выбираем на свой вкус, потом этой возможности не будет – она появляется только в момент создания сайта. </a:t>
            </a:r>
          </a:p>
          <a:p>
            <a:pPr marL="0" indent="457200" algn="just">
              <a:buNone/>
            </a:pPr>
            <a:r>
              <a:rPr lang="ru-RU" dirty="0"/>
              <a:t>Если это ваш первый сайт -  лучше выбрать "Пустой шаблон" - он же идет по умолчанию. Почему? Он быстрее всех грузится при загрузке веб-страницы, что немаловажно. И работа с готовыми шаблонами требует хотя бы первоначальных навыков работы с сайтами. </a:t>
            </a:r>
          </a:p>
          <a:p>
            <a:pPr marL="0" indent="457200" algn="just">
              <a:buNone/>
            </a:pPr>
            <a:r>
              <a:rPr lang="ru-RU" dirty="0"/>
              <a:t>Вы можете поэкспериментировать с шаблонами для следующего своего сайта.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0" t="6288" r="155" b="4058"/>
          <a:stretch/>
        </p:blipFill>
        <p:spPr bwMode="auto">
          <a:xfrm>
            <a:off x="2627784" y="1628800"/>
            <a:ext cx="6406063" cy="4032448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795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1433</TotalTime>
  <Words>889</Words>
  <Application>Microsoft Office PowerPoint</Application>
  <PresentationFormat>Экран (4:3)</PresentationFormat>
  <Paragraphs>85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 Light</vt:lpstr>
      <vt:lpstr>Century Gothic</vt:lpstr>
      <vt:lpstr>Courier New</vt:lpstr>
      <vt:lpstr>Palatino Linotype</vt:lpstr>
      <vt:lpstr>Wingdings</vt:lpstr>
      <vt:lpstr>Исполнительная</vt:lpstr>
      <vt:lpstr>Мастер-класс «Образовательные квесты платформы GOOGLE на уроках русского языка и литературы»</vt:lpstr>
      <vt:lpstr>Немного теории…</vt:lpstr>
      <vt:lpstr>Этапы работы обучающихся над веб-квестом:</vt:lpstr>
      <vt:lpstr>Сборка веб-квеста</vt:lpstr>
      <vt:lpstr>sites.google.com</vt:lpstr>
      <vt:lpstr>Заходим в свой аккаунт Google. Если аккаунта нет – создаем свой аккаунт.</vt:lpstr>
      <vt:lpstr>На странице поиска Google  в верхней части страницы кликаем на ссылку - Еще - Сайты. Или набираем в адресной строке sites.google.com</vt:lpstr>
      <vt:lpstr>Кликаем на  кнопку - Создать новый сайт.</vt:lpstr>
      <vt:lpstr>Выбираем шаблон сайта. </vt:lpstr>
      <vt:lpstr>Дайте название своему сайту</vt:lpstr>
      <vt:lpstr>Выберите тему</vt:lpstr>
      <vt:lpstr>Выбираем свой заголовок</vt:lpstr>
      <vt:lpstr>Добавим изображение</vt:lpstr>
      <vt:lpstr>Наполнение для страницы</vt:lpstr>
      <vt:lpstr>Структура веб-квеста</vt:lpstr>
      <vt:lpstr>Вступление</vt:lpstr>
      <vt:lpstr>Задания</vt:lpstr>
      <vt:lpstr>Задания</vt:lpstr>
      <vt:lpstr>Задания</vt:lpstr>
      <vt:lpstr>Презентация PowerPoint</vt:lpstr>
      <vt:lpstr>Сгруппируем страницы</vt:lpstr>
      <vt:lpstr>Добавим ссылки на интернет-ресурсы</vt:lpstr>
      <vt:lpstr>Добавим кнопки переходов</vt:lpstr>
      <vt:lpstr>Просмотр сайта</vt:lpstr>
      <vt:lpstr>Совместный доступ</vt:lpstr>
      <vt:lpstr>Опубликовать сайт</vt:lpstr>
      <vt:lpstr>Редактирование сайта</vt:lpstr>
      <vt:lpstr>Делимся ссылкой на сайт</vt:lpstr>
      <vt:lpstr>Мастер-класс «Образовательные квесты платформы GOOGLE на уроках русского языка и литературы»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«»</dc:title>
  <dc:creator>Microsoft Office</dc:creator>
  <cp:lastModifiedBy>Алена Сенюшкина</cp:lastModifiedBy>
  <cp:revision>30</cp:revision>
  <dcterms:created xsi:type="dcterms:W3CDTF">2021-01-26T05:59:56Z</dcterms:created>
  <dcterms:modified xsi:type="dcterms:W3CDTF">2022-12-01T16:38:51Z</dcterms:modified>
</cp:coreProperties>
</file>