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</p:sldMasterIdLst>
  <p:sldIdLst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FFE"/>
    <a:srgbClr val="166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2" autoAdjust="0"/>
    <p:restoredTop sz="94633" autoAdjust="0"/>
  </p:normalViewPr>
  <p:slideViewPr>
    <p:cSldViewPr snapToGrid="0">
      <p:cViewPr>
        <p:scale>
          <a:sx n="98" d="100"/>
          <a:sy n="98" d="100"/>
        </p:scale>
        <p:origin x="-762" y="-4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638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216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401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837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36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982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114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533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60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60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289B-0B8E-46BF-BF1C-4EF2FB73C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95280-2C92-4E95-95EE-BB8BC0E964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3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81819" y="5430251"/>
            <a:ext cx="60209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endParaRPr lang="ru-RU" sz="2000" i="1" dirty="0">
              <a:solidFill>
                <a:srgbClr val="16625C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80735" y="411892"/>
            <a:ext cx="86414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Муниципальное автономное дошкольное образовательное учреждение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детский сад комбинированного вида № 69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>Мастер - класс к семинару:</a:t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>«Нетрадиционные техники как средство развития творческих способностей детей дошкольного возраста »</a:t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>«Подарок для папы»</a:t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>в технике объёмная аппликация.</a:t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>(для детей 4-5 лет)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77730" y="4398496"/>
            <a:ext cx="7554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latin typeface="Arial" pitchFamily="34" charset="0"/>
                <a:cs typeface="Arial" pitchFamily="34" charset="0"/>
              </a:rPr>
              <a:t>Выполнил: воспитатель Бондаренко Т. М.</a:t>
            </a:r>
          </a:p>
          <a:p>
            <a:pPr algn="r"/>
            <a:r>
              <a:rPr lang="ru-RU" sz="2000" dirty="0">
                <a:latin typeface="Arial" pitchFamily="34" charset="0"/>
                <a:cs typeface="Arial" pitchFamily="34" charset="0"/>
              </a:rPr>
              <a:t>Email:tanechka.bondarenko.87@list.ru</a:t>
            </a:r>
          </a:p>
        </p:txBody>
      </p:sp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81819" y="5430251"/>
            <a:ext cx="60209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000" i="1" dirty="0">
              <a:solidFill>
                <a:srgbClr val="16625C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0" y="557188"/>
            <a:ext cx="73508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Шаг 4. Склеиваем большой пропеллер. </a:t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997" y="1511295"/>
            <a:ext cx="2663825" cy="424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881" y="1511295"/>
            <a:ext cx="2781529" cy="424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2554" y="430728"/>
            <a:ext cx="70395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Шаг 5. И приклеиваем его к вертолету.</a:t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630" y="1488164"/>
            <a:ext cx="2573338" cy="424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345" y="1488163"/>
            <a:ext cx="2561763" cy="424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81819" y="5430251"/>
            <a:ext cx="60209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000" i="1" dirty="0">
              <a:solidFill>
                <a:srgbClr val="16625C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35157" y="372363"/>
            <a:ext cx="80415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Шаг 6. Затем на хвост нашего вертолёта приклеиваем маленький пропеллер.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460" y="1531870"/>
            <a:ext cx="2938462" cy="439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817" y="1535044"/>
            <a:ext cx="2833722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2613" y="695687"/>
            <a:ext cx="10375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Шаг 7. Теперь приклеиваем надпись «23 февраля».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057" y="1408585"/>
            <a:ext cx="2468562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149" y="1408585"/>
            <a:ext cx="2646362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81819" y="5430251"/>
            <a:ext cx="60209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000" i="1" dirty="0">
              <a:solidFill>
                <a:srgbClr val="16625C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65380" y="773508"/>
            <a:ext cx="763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Подарок для папы своими руками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готов.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1419225"/>
            <a:ext cx="2841625" cy="401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6928" y="919424"/>
            <a:ext cx="12454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По завершению этого мастер - класса цель была достигнута.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43591" y="2091447"/>
            <a:ext cx="84825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В процессе этого мастер - класса мы научились делать вертолёт своими руками для любимого близкого человека, для папы.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Развивали мелкую моторику рук.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Старались работать самостоятельно и аккуратно.</a:t>
            </a:r>
          </a:p>
        </p:txBody>
      </p:sp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81819" y="5430251"/>
            <a:ext cx="60209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000" i="1" dirty="0">
              <a:solidFill>
                <a:srgbClr val="16625C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633" y="270312"/>
            <a:ext cx="3432175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076" y="270313"/>
            <a:ext cx="3005138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413" y="4448252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Arial" pitchFamily="34" charset="0"/>
                <a:cs typeface="Arial" pitchFamily="34" charset="0"/>
              </a:rPr>
              <a:t>Спасибо за внимание.</a:t>
            </a:r>
            <a:br>
              <a:rPr lang="ru-RU" sz="4000" dirty="0">
                <a:latin typeface="Arial" pitchFamily="34" charset="0"/>
                <a:cs typeface="Arial" pitchFamily="34" charset="0"/>
              </a:rPr>
            </a:b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418289"/>
            <a:ext cx="76524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Бумага — самый доступный, дешевый и легкий в применении материал. Наше детское творчество связано напрямую с бумагой. Её можно мять, сгибать, разрезать на части, склеивать. В этом мастер классе мы будем работать с «Объёмной аппликацией».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880" y="3093395"/>
            <a:ext cx="3910801" cy="321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4136" y="622571"/>
            <a:ext cx="68093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Объем в аппликации достигается путём неполного наклеивания фигурок на лист. Например, наклеивается только половина лепестка или травинка наклеивается дугой. Этот вид аппликации дает больше возможностей для творчества.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Следовательно, им можно заниматься с детьми 4-5 лет. </a:t>
            </a:r>
          </a:p>
        </p:txBody>
      </p:sp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9030" y="262647"/>
            <a:ext cx="99903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Цель: изготовить  вертолёт своими руками в подарок папе.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94953" y="1011677"/>
            <a:ext cx="71887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Задачи: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развивать интерес к художественному творчеству;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- учить делать подарки своими руками:</a:t>
            </a:r>
          </a:p>
          <a:p>
            <a:pPr marL="457200" indent="-457200">
              <a:buFontTx/>
              <a:buChar char="-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развивать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желание делать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приятное своим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близким;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FontTx/>
              <a:buChar char="-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развивать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мелкую моторику рук;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- воспитывать самостоятельность, аккуратность в работе, любовь к близким.</a:t>
            </a:r>
          </a:p>
        </p:txBody>
      </p:sp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81819" y="5430251"/>
            <a:ext cx="60209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000" i="1" dirty="0">
              <a:solidFill>
                <a:srgbClr val="16625C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83668" y="291830"/>
            <a:ext cx="779185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Для проведения мастер - класса нам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потребуется: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Заготовка из картона в виде круга  диаметром 15 см, полоски голубого цвета  шириной 1 см и  длинной 15 см, заготовка в виде вытянутого шестиугольника с серединой равной 4 см и  краями равными по 2 см, полоски черного цвета шириной 2 см и длинной 4 см, лепестки в количестве 4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шт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желтого цвета 2см на 1,5 см, заготовки  в количестве 2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шт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  желтого цвета 6 см на 2 см,  2 круга красного цвета диаметром 1 см – 1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шт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, диаметром 2 см – 1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шт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, клей, ножницы, надпись 23 февраля оранжевого цвета 2см длинны и 5 см ширины.</a:t>
            </a:r>
          </a:p>
        </p:txBody>
      </p:sp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055" y="1429965"/>
            <a:ext cx="7219239" cy="437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8528" y="680936"/>
            <a:ext cx="7840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Шаг 1.Клеим полоски в центр большого круга.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738" y="1525318"/>
            <a:ext cx="2468562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772" y="1518968"/>
            <a:ext cx="2517775" cy="439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9068" y="763781"/>
            <a:ext cx="6588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Шаг 2. Затем из полосок клеим шарик</a:t>
            </a:r>
            <a:r>
              <a:rPr lang="ru-RU" dirty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057" y="1437769"/>
            <a:ext cx="2468562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559" y="1437769"/>
            <a:ext cx="2663825" cy="439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78005" y="831874"/>
            <a:ext cx="4678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Шаг 3. Приклеиваем хвост.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834" y="1647622"/>
            <a:ext cx="2633662" cy="445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002" y="1568248"/>
            <a:ext cx="2663825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9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378</Words>
  <Application>Microsoft Office PowerPoint</Application>
  <PresentationFormat>Произвольный</PresentationFormat>
  <Paragraphs>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16</vt:i4>
      </vt:variant>
      <vt:variant>
        <vt:lpstr>Заголовки слайдов</vt:lpstr>
      </vt:variant>
      <vt:variant>
        <vt:i4>16</vt:i4>
      </vt:variant>
    </vt:vector>
  </HeadingPairs>
  <TitlesOfParts>
    <vt:vector size="32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13_Тема Office</vt:lpstr>
      <vt:lpstr>14_Тема Office</vt:lpstr>
      <vt:lpstr>15_Тема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Ковбаса</dc:creator>
  <cp:lastModifiedBy>ТАТЬЯНА</cp:lastModifiedBy>
  <cp:revision>131</cp:revision>
  <dcterms:created xsi:type="dcterms:W3CDTF">2020-08-10T04:19:49Z</dcterms:created>
  <dcterms:modified xsi:type="dcterms:W3CDTF">2021-02-28T15:09:24Z</dcterms:modified>
</cp:coreProperties>
</file>