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93" r:id="rId3"/>
    <p:sldId id="284" r:id="rId4"/>
    <p:sldId id="282" r:id="rId5"/>
    <p:sldId id="283" r:id="rId6"/>
    <p:sldId id="285" r:id="rId7"/>
    <p:sldId id="298" r:id="rId8"/>
    <p:sldId id="303" r:id="rId9"/>
    <p:sldId id="287" r:id="rId10"/>
    <p:sldId id="300" r:id="rId11"/>
    <p:sldId id="304" r:id="rId12"/>
    <p:sldId id="295" r:id="rId13"/>
    <p:sldId id="299" r:id="rId14"/>
    <p:sldId id="301" r:id="rId15"/>
    <p:sldId id="296" r:id="rId16"/>
    <p:sldId id="302" r:id="rId17"/>
    <p:sldId id="29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Эдик" initials="Э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8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Эдик\Desktop\1645320539_24-phonoteka-org-p-goluboi-fon-dlya-stenda-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03"/>
            <a:ext cx="91289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116632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000" dirty="0" smtClean="0">
                <a:latin typeface="Arial" pitchFamily="34" charset="0"/>
                <a:cs typeface="Arial" pitchFamily="34" charset="0"/>
              </a:rPr>
              <a:t>Муниципальное </a:t>
            </a:r>
            <a:r>
              <a:rPr lang="ru-RU" altLang="ru-RU" sz="2000" dirty="0">
                <a:latin typeface="Arial" pitchFamily="34" charset="0"/>
                <a:cs typeface="Arial" pitchFamily="34" charset="0"/>
              </a:rPr>
              <a:t>бюджетное дошкольное образовательное учреждение </a:t>
            </a:r>
            <a:r>
              <a:rPr lang="ru-RU" altLang="ru-RU" sz="2000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altLang="ru-RU" sz="2000" dirty="0">
                <a:latin typeface="Arial" pitchFamily="34" charset="0"/>
                <a:cs typeface="Arial" pitchFamily="34" charset="0"/>
              </a:rPr>
              <a:t>Детский сад № 394 г. Челябинска»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2060848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61866" y="4939240"/>
            <a:ext cx="7200800" cy="6408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«Создание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условий для социализации дошкольников в реализации модуля «Азбука общения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».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72514" y="5589240"/>
            <a:ext cx="44644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a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Данилова Екатерина </a:t>
            </a:r>
            <a:r>
              <a:rPr lang="ba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Леонидовна воспитатель </a:t>
            </a:r>
            <a:r>
              <a:rPr lang="ba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первой кваликафикационной </a:t>
            </a:r>
            <a:r>
              <a:rPr lang="ba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категории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10" b="3916"/>
          <a:stretch/>
        </p:blipFill>
        <p:spPr bwMode="auto">
          <a:xfrm>
            <a:off x="2195736" y="824518"/>
            <a:ext cx="4680520" cy="42034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389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68" r="6480" b="14330"/>
          <a:stretch/>
        </p:blipFill>
        <p:spPr bwMode="auto">
          <a:xfrm rot="16200000">
            <a:off x="4250144" y="1286454"/>
            <a:ext cx="4918968" cy="48101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88" r="19350"/>
          <a:stretch/>
        </p:blipFill>
        <p:spPr bwMode="auto">
          <a:xfrm>
            <a:off x="179512" y="1232062"/>
            <a:ext cx="3846812" cy="51583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248360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Дидактическая игра « Наши эмоции»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589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00" y="404664"/>
            <a:ext cx="4956752" cy="37174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57888" y="332656"/>
            <a:ext cx="6090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Инсценировки по художественным произведениям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7" b="12970"/>
          <a:stretch/>
        </p:blipFill>
        <p:spPr bwMode="auto">
          <a:xfrm>
            <a:off x="3347864" y="3356992"/>
            <a:ext cx="5688632" cy="34367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1907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JnjkDVchDCg.jpg"/>
          <p:cNvPicPr>
            <a:picLocks noChangeAspect="1"/>
          </p:cNvPicPr>
          <p:nvPr/>
        </p:nvPicPr>
        <p:blipFill rotWithShape="1">
          <a:blip r:embed="rId2" cstate="print"/>
          <a:srcRect l="8968" r="27223" b="10639"/>
          <a:stretch/>
        </p:blipFill>
        <p:spPr>
          <a:xfrm>
            <a:off x="6518019" y="3020501"/>
            <a:ext cx="2321803" cy="36282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Содержимое 5" descr="IMG_20181204_122038.jpg"/>
          <p:cNvPicPr>
            <a:picLocks noChangeAspect="1"/>
          </p:cNvPicPr>
          <p:nvPr/>
        </p:nvPicPr>
        <p:blipFill rotWithShape="1">
          <a:blip r:embed="rId3" cstate="print"/>
          <a:srcRect l="8521" t="26493" r="21016" b="14491"/>
          <a:stretch/>
        </p:blipFill>
        <p:spPr>
          <a:xfrm>
            <a:off x="3008413" y="3020500"/>
            <a:ext cx="3127783" cy="35689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b="16401"/>
          <a:stretch/>
        </p:blipFill>
        <p:spPr>
          <a:xfrm>
            <a:off x="5292080" y="211259"/>
            <a:ext cx="3475734" cy="24935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763688" y="120995"/>
            <a:ext cx="3409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«Уголок настроения»</a:t>
            </a:r>
            <a:endParaRPr lang="ru-RU" sz="24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Users\Admin\Desktop\IMG_20181204_15245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2335"/>
            <a:ext cx="2448272" cy="58370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53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" t="20383" r="7126" b="534"/>
          <a:stretch/>
        </p:blipFill>
        <p:spPr bwMode="auto">
          <a:xfrm>
            <a:off x="251520" y="866329"/>
            <a:ext cx="4334617" cy="50109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3" t="23965" r="17160"/>
          <a:stretch/>
        </p:blipFill>
        <p:spPr bwMode="auto">
          <a:xfrm>
            <a:off x="5004048" y="1440059"/>
            <a:ext cx="3960441" cy="51903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9632" y="404664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itchFamily="34" charset="0"/>
                <a:cs typeface="Arial" pitchFamily="34" charset="0"/>
              </a:rPr>
              <a:t>«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Здравствуйте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, я пришёл!  </a:t>
            </a:r>
          </a:p>
        </p:txBody>
      </p:sp>
    </p:spTree>
    <p:extLst>
      <p:ext uri="{BB962C8B-B14F-4D97-AF65-F5344CB8AC3E}">
        <p14:creationId xmlns:p14="http://schemas.microsoft.com/office/powerpoint/2010/main" val="385311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qdbuIkhuek.jpg"/>
          <p:cNvPicPr>
            <a:picLocks noChangeAspect="1"/>
          </p:cNvPicPr>
          <p:nvPr/>
        </p:nvPicPr>
        <p:blipFill rotWithShape="1">
          <a:blip r:embed="rId2" cstate="print"/>
          <a:srcRect l="24495" t="5013" r="20092" b="17012"/>
          <a:stretch/>
        </p:blipFill>
        <p:spPr>
          <a:xfrm>
            <a:off x="5557894" y="357165"/>
            <a:ext cx="3300867" cy="6193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77" y="260648"/>
            <a:ext cx="3113966" cy="4151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5847" t="35294" r="14731" b="8706"/>
          <a:stretch/>
        </p:blipFill>
        <p:spPr>
          <a:xfrm>
            <a:off x="3424243" y="357166"/>
            <a:ext cx="3509031" cy="3298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MBDOU-394\Desktop\IMG_213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46" t="26711" r="3503" b="19199"/>
          <a:stretch/>
        </p:blipFill>
        <p:spPr bwMode="auto">
          <a:xfrm rot="5400000">
            <a:off x="1746405" y="2569212"/>
            <a:ext cx="3087795" cy="48745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85186" y="357166"/>
            <a:ext cx="32645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«Уголок уединения»</a:t>
            </a:r>
            <a:endParaRPr lang="ru-RU" sz="2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34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214290"/>
            <a:ext cx="34785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«Уголок имени</a:t>
            </a:r>
            <a:r>
              <a:rPr lang="ru-RU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ника»</a:t>
            </a:r>
            <a:endParaRPr lang="ru-R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9" r="9400" b="11151"/>
          <a:stretch/>
        </p:blipFill>
        <p:spPr>
          <a:xfrm>
            <a:off x="5652120" y="980727"/>
            <a:ext cx="3064349" cy="49667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3" descr="C:\Users\Admin\Desktop\IMG_20181204_1524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63195"/>
            <a:ext cx="3703202" cy="42983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2018-11-13 16-45-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5618" y="2852936"/>
            <a:ext cx="3821854" cy="3882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2843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214289"/>
            <a:ext cx="52758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Коллекция домашних «</a:t>
            </a:r>
            <a:r>
              <a:rPr lang="ru-RU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екретиков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Эдик\Downloads\29-11-2022_18-48-53\20221121_1532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9865" y="1159248"/>
            <a:ext cx="3156351" cy="23672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Эдик\Downloads\29-11-2022_18-48-53\20221123_11311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7" t="3114" r="14164" b="254"/>
          <a:stretch/>
        </p:blipFill>
        <p:spPr bwMode="auto">
          <a:xfrm>
            <a:off x="397254" y="4405097"/>
            <a:ext cx="2075794" cy="20432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Эдик\Downloads\29-11-2022_18-48-53\20221121_1539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868568" y="1215240"/>
            <a:ext cx="3126720" cy="23450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Эдик\Downloads\29-11-2022_18-48-53\20221123_11340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1" r="18894" b="5654"/>
          <a:stretch/>
        </p:blipFill>
        <p:spPr bwMode="auto">
          <a:xfrm>
            <a:off x="6581036" y="4428646"/>
            <a:ext cx="2087192" cy="21322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Эдик\Downloads\29-11-2022_18-48-53\20221123_1129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912398" y="1179262"/>
            <a:ext cx="3072344" cy="23042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Эдик\Downloads\29-11-2022_18-48-53\20221123_11273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8" t="7188" r="6371" b="23831"/>
          <a:stretch/>
        </p:blipFill>
        <p:spPr bwMode="auto">
          <a:xfrm>
            <a:off x="2871790" y="4399367"/>
            <a:ext cx="3153560" cy="18387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4691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7"/>
            <a:ext cx="4248472" cy="56648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12755"/>
            <a:ext cx="3912543" cy="52169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248360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Квест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– игра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«День рожденье»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363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320664" y="239550"/>
            <a:ext cx="7280270" cy="1705611"/>
          </a:xfrm>
          <a:prstGeom prst="ellipse">
            <a:avLst/>
          </a:prstGeom>
          <a:ln w="57150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Предметно-пространственная развивающая </a:t>
            </a:r>
            <a:r>
              <a:rPr lang="ru-RU" sz="24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среда</a:t>
            </a:r>
            <a:r>
              <a:rPr lang="en-US" sz="24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реализации модуля ООП ДО «Азбука общения»</a:t>
            </a:r>
            <a:endParaRPr lang="ru-RU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95535" y="2491724"/>
            <a:ext cx="8424935" cy="1009284"/>
          </a:xfrm>
          <a:prstGeom prst="ellipse">
            <a:avLst/>
          </a:prstGeom>
          <a:ln w="57150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Среда, созданная для детей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взрослыми – «Уголки самопознания»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51520" y="4919851"/>
            <a:ext cx="4819421" cy="893621"/>
          </a:xfrm>
          <a:prstGeom prst="ellipse">
            <a:avLst/>
          </a:prstGeom>
          <a:ln w="57150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Среда как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часть «Я»</a:t>
            </a:r>
          </a:p>
        </p:txBody>
      </p:sp>
      <p:sp>
        <p:nvSpPr>
          <p:cNvPr id="4" name="Овал 3"/>
          <p:cNvSpPr/>
          <p:nvPr/>
        </p:nvSpPr>
        <p:spPr>
          <a:xfrm>
            <a:off x="4067944" y="3933056"/>
            <a:ext cx="4934966" cy="986795"/>
          </a:xfrm>
          <a:prstGeom prst="ellipse">
            <a:avLst/>
          </a:prstGeom>
          <a:ln w="57150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Среда как часть </a:t>
            </a:r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детской субкультуры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67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Эдик\Desktop\1645320539_24-phonoteka-org-p-goluboi-fon-dlya-stenda-2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7" y="0"/>
            <a:ext cx="9113167" cy="684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3" t="6819" r="22194" b="15131"/>
          <a:stretch/>
        </p:blipFill>
        <p:spPr bwMode="auto">
          <a:xfrm>
            <a:off x="179512" y="1148712"/>
            <a:ext cx="4210405" cy="558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9" t="6749" r="22206" b="18657"/>
          <a:stretch/>
        </p:blipFill>
        <p:spPr bwMode="auto">
          <a:xfrm>
            <a:off x="4644008" y="1052736"/>
            <a:ext cx="4331210" cy="56492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260648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Дидактическая игра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«Веселые портреты»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44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Эдик\Desktop\1645320539_24-phonoteka-org-p-goluboi-fon-dlya-stenda-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3" y="32970"/>
            <a:ext cx="9108504" cy="682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20221118_15365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75656" y="168108"/>
            <a:ext cx="56454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Дидактическая игра «Эмоции»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1" t="5035" r="14368"/>
          <a:stretch/>
        </p:blipFill>
        <p:spPr bwMode="auto">
          <a:xfrm>
            <a:off x="160072" y="1589291"/>
            <a:ext cx="4627952" cy="4824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5" t="5502" r="9617"/>
          <a:stretch/>
        </p:blipFill>
        <p:spPr bwMode="auto">
          <a:xfrm>
            <a:off x="4644008" y="1566487"/>
            <a:ext cx="4248472" cy="47104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39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Эдик\Desktop\1645320539_24-phonoteka-org-p-goluboi-fon-dlya-stenda-2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7" y="18890"/>
            <a:ext cx="9134046" cy="684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9" t="16931" r="7507" b="8990"/>
          <a:stretch/>
        </p:blipFill>
        <p:spPr bwMode="auto">
          <a:xfrm>
            <a:off x="35496" y="1916832"/>
            <a:ext cx="4392488" cy="48605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8" r="7234"/>
          <a:stretch/>
        </p:blipFill>
        <p:spPr bwMode="auto">
          <a:xfrm>
            <a:off x="3563888" y="116632"/>
            <a:ext cx="5520208" cy="43924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620688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Дидактическая игра «Пойми меня»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81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Эдик\Desktop\1645320539_24-phonoteka-org-p-goluboi-fon-dlya-stenda-2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" y="0"/>
            <a:ext cx="91430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12" y="255079"/>
            <a:ext cx="5760958" cy="42484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15" b="6873"/>
          <a:stretch/>
        </p:blipFill>
        <p:spPr bwMode="auto">
          <a:xfrm>
            <a:off x="2483768" y="2924944"/>
            <a:ext cx="6337433" cy="36674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303039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«Подушки эмоций»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13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9" t="18632" r="13767"/>
          <a:stretch/>
        </p:blipFill>
        <p:spPr bwMode="auto">
          <a:xfrm>
            <a:off x="179511" y="116632"/>
            <a:ext cx="5458377" cy="43924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9" b="21703"/>
          <a:stretch/>
        </p:blipFill>
        <p:spPr bwMode="auto">
          <a:xfrm>
            <a:off x="3851920" y="2987886"/>
            <a:ext cx="5027471" cy="36814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3363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Эдик\Desktop\1610228026_15-p-fon-v-vide-bloknota-dlya-prezentatsii-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67" y="1268760"/>
            <a:ext cx="5112568" cy="383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6" t="2906" r="2001" b="2628"/>
          <a:stretch/>
        </p:blipFill>
        <p:spPr bwMode="auto">
          <a:xfrm>
            <a:off x="1043608" y="1728916"/>
            <a:ext cx="2120437" cy="2870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8" t="5701" r="1719" b="4817"/>
          <a:stretch/>
        </p:blipFill>
        <p:spPr bwMode="auto">
          <a:xfrm rot="16200000">
            <a:off x="2746435" y="2146526"/>
            <a:ext cx="2870514" cy="2035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332656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«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Альбом  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бесед по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формированию нравственных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качеств дошкольников» 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10" b="3916"/>
          <a:stretch/>
        </p:blipFill>
        <p:spPr bwMode="auto">
          <a:xfrm>
            <a:off x="4860033" y="2046783"/>
            <a:ext cx="4153486" cy="37301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639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08720"/>
            <a:ext cx="2664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11"/>
          <a:stretch/>
        </p:blipFill>
        <p:spPr bwMode="auto">
          <a:xfrm>
            <a:off x="179511" y="244018"/>
            <a:ext cx="4885929" cy="51291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63888" y="244018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Упражнения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с пиктограммами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6" t="3594" b="2237"/>
          <a:stretch/>
        </p:blipFill>
        <p:spPr bwMode="auto">
          <a:xfrm>
            <a:off x="5200940" y="1604270"/>
            <a:ext cx="3816473" cy="49916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057861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810</TotalTime>
  <Words>146</Words>
  <Application>Microsoft Office PowerPoint</Application>
  <PresentationFormat>Экран (4:3)</PresentationFormat>
  <Paragraphs>25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Эдик</dc:creator>
  <cp:lastModifiedBy>Пользователь Windows</cp:lastModifiedBy>
  <cp:revision>58</cp:revision>
  <dcterms:created xsi:type="dcterms:W3CDTF">2022-11-15T04:13:52Z</dcterms:created>
  <dcterms:modified xsi:type="dcterms:W3CDTF">2022-11-30T05:11:54Z</dcterms:modified>
</cp:coreProperties>
</file>