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atherineasquithgallery.com/uploads/posts/2021-02/1613517926_54-p-foni-dlya-prezentatsii-na-tvorcheskuyu-tem-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s://i.ytimg.com/vi/xhWNMICEfi0/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357297"/>
            <a:ext cx="8286808" cy="457203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28992" y="4572008"/>
            <a:ext cx="5214974" cy="11287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17926_54-p-foni-dlya-prezentatsii-na-tvorcheskuyu-tem-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99243"/>
            <a:ext cx="3571900" cy="3321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57166"/>
            <a:ext cx="357190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643314"/>
            <a:ext cx="3286148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571876"/>
            <a:ext cx="4071934" cy="29916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17926_54-p-foni-dlya-prezentatsii-na-tvorcheskuyu-tem-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  <p:pic>
        <p:nvPicPr>
          <p:cNvPr id="16386" name="Picture 2" descr="https://cf2.ppt-online.org/files2/slide/g/gUlykfCG2O7KFiL6eQu5aEwjSTmxbntvIHXPWJhzDc/slide-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8929718" cy="62150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s://www.maam.ru/upload/blogs/detsad-619064-15869415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195" y="-88698"/>
            <a:ext cx="9194195" cy="6946698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714348" y="3357562"/>
            <a:ext cx="2286016" cy="235745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00034" y="3429000"/>
            <a:ext cx="2857520" cy="228601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58082" y="6215082"/>
            <a:ext cx="1785918" cy="642918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286480" y="4500546"/>
            <a:ext cx="2857520" cy="235745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Воспитатель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Калашникова З.И.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286000" y="3071811"/>
            <a:ext cx="4572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2285984" y="2500306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</p:txBody>
      </p:sp>
      <p:sp>
        <p:nvSpPr>
          <p:cNvPr id="18" name="Овал 17"/>
          <p:cNvSpPr/>
          <p:nvPr/>
        </p:nvSpPr>
        <p:spPr>
          <a:xfrm>
            <a:off x="0" y="3429000"/>
            <a:ext cx="3571868" cy="235745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МБДОУ детский сад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№ 23  «</a:t>
            </a:r>
            <a:r>
              <a:rPr lang="ru-RU" b="1" dirty="0" err="1" smtClean="0">
                <a:solidFill>
                  <a:srgbClr val="002060"/>
                </a:solidFill>
              </a:rPr>
              <a:t>Аленушка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Октябрь  2022г.</a:t>
            </a:r>
          </a:p>
        </p:txBody>
      </p:sp>
      <p:sp>
        <p:nvSpPr>
          <p:cNvPr id="19" name="Овал 18"/>
          <p:cNvSpPr/>
          <p:nvPr/>
        </p:nvSpPr>
        <p:spPr>
          <a:xfrm>
            <a:off x="571472" y="1428736"/>
            <a:ext cx="8215370" cy="27146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Озорные щётки</a:t>
            </a:r>
            <a:endParaRPr lang="ru-RU" sz="6000" b="1" i="1" dirty="0">
              <a:solidFill>
                <a:srgbClr val="FF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catherineasquithgallery.com/uploads/posts/2021-02/1613517926_54-p-foni-dlya-prezentatsii-na-tvorcheskuyu-tem-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  <p:pic>
        <p:nvPicPr>
          <p:cNvPr id="21508" name="Picture 4" descr="https://rfr-ybelm.ucoz.ru/_nw/7/395277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2984"/>
            <a:ext cx="9358346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17926_54-p-foni-dlya-prezentatsii-na-tvorcheskuyu-tem-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536" y="-61396"/>
            <a:ext cx="950122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357166"/>
            <a:ext cx="8001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Влияние рисования  зубной щёткой на развитие психических функций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214686"/>
            <a:ext cx="2428859" cy="954107"/>
          </a:xfrm>
          <a:prstGeom prst="rect">
            <a:avLst/>
          </a:prstGeom>
          <a:solidFill>
            <a:srgbClr val="7030A0"/>
          </a:solidFill>
          <a:effectLst>
            <a:reflection blurRad="6350" stA="52000" endA="300" endPos="35000" dir="5400000" sy="-100000" algn="bl" rotWithShape="0"/>
          </a:effectLst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Художественное творчество</a:t>
            </a:r>
          </a:p>
          <a:p>
            <a:pPr algn="ctr"/>
            <a:endParaRPr lang="ru-RU" sz="2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428860" y="3500438"/>
            <a:ext cx="571504" cy="28575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3143249"/>
            <a:ext cx="2000264" cy="923330"/>
          </a:xfrm>
          <a:prstGeom prst="rect">
            <a:avLst/>
          </a:prstGeom>
          <a:solidFill>
            <a:srgbClr val="FFFF00"/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Психические функции</a:t>
            </a:r>
          </a:p>
          <a:p>
            <a:pPr algn="ctr"/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85956" y="1928802"/>
            <a:ext cx="2560316" cy="369332"/>
          </a:xfrm>
          <a:prstGeom prst="rect">
            <a:avLst/>
          </a:prstGeom>
          <a:solidFill>
            <a:srgbClr val="7030A0"/>
          </a:solidFill>
          <a:effectLst>
            <a:reflection blurRad="6350" stA="52000" endA="300" endPos="35000" dir="5400000" sy="-100000" algn="bl" rotWithShape="0"/>
          </a:effectLst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rPr>
              <a:t>Мелкая моторика </a:t>
            </a:r>
            <a:endParaRPr lang="ru-RU" b="1" dirty="0">
              <a:ln w="12700">
                <a:solidFill>
                  <a:schemeClr val="bg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17412" y="3406880"/>
            <a:ext cx="800219" cy="369332"/>
          </a:xfrm>
          <a:prstGeom prst="rect">
            <a:avLst/>
          </a:prstGeom>
          <a:solidFill>
            <a:srgbClr val="FF66FF"/>
          </a:solidFill>
          <a:effectLst>
            <a:reflection blurRad="6350" stA="52000" endA="300" endPos="35000" dir="5400000" sy="-100000" algn="bl" rotWithShape="0"/>
          </a:effectLst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rPr>
              <a:t>Речь</a:t>
            </a:r>
            <a:endParaRPr lang="ru-RU" dirty="0">
              <a:ln w="12700">
                <a:solidFill>
                  <a:schemeClr val="bg1"/>
                </a:solidFill>
                <a:prstDash val="solid"/>
              </a:ln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95006" y="5013176"/>
            <a:ext cx="1983235" cy="369332"/>
          </a:xfrm>
          <a:prstGeom prst="rect">
            <a:avLst/>
          </a:prstGeom>
          <a:solidFill>
            <a:srgbClr val="FF0066"/>
          </a:solidFill>
          <a:effectLst>
            <a:reflection blurRad="6350" stA="52000" endA="300" endPos="35000" dir="5400000" sy="-100000" algn="bl" rotWithShape="0"/>
          </a:effectLst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>
                  <a:solidFill>
                    <a:schemeClr val="bg1"/>
                  </a:solidFill>
                </a:ln>
                <a:latin typeface="Arial Black" panose="020B0A04020102020204" pitchFamily="34" charset="0"/>
              </a:rPr>
              <a:t>Воображение</a:t>
            </a:r>
            <a:endParaRPr lang="ru-RU" dirty="0">
              <a:ln>
                <a:solidFill>
                  <a:schemeClr val="bg1"/>
                </a:solidFill>
              </a:ln>
              <a:latin typeface="Arial Black" panose="020B0A04020102020204" pitchFamily="34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5143504" y="2420888"/>
            <a:ext cx="1142452" cy="864442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099805" y="3643314"/>
            <a:ext cx="1920467" cy="48426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143504" y="4168793"/>
            <a:ext cx="1527937" cy="873149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17926_54-p-foni-dlya-prezentatsii-na-tvorcheskuyu-tem-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785794"/>
            <a:ext cx="7000924" cy="518904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17926_54-p-foni-dlya-prezentatsii-na-tvorcheskuyu-tem-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  <p:pic>
        <p:nvPicPr>
          <p:cNvPr id="18434" name="Picture 2" descr="https://i.ytimg.com/vi/ne4C-BsaBGk/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98" y="499473"/>
            <a:ext cx="3500462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s://fsd.multiurok.ru/html/2022/06/06/s_629da3859d413/phpGRyPvG_Nasterskaya-dlya-roditelej_html_1ec9ef3094ed97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0864" y="697071"/>
            <a:ext cx="3247318" cy="2329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https://www.maam.ru/images/users/photos/medium/7ca3badc109173441ff86efeb39c4c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8975" y="3370136"/>
            <a:ext cx="3143272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Овал 2"/>
          <p:cNvSpPr/>
          <p:nvPr/>
        </p:nvSpPr>
        <p:spPr>
          <a:xfrm rot="10800000" flipV="1">
            <a:off x="827584" y="116631"/>
            <a:ext cx="8208911" cy="108011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Техника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рисования  « зубной щёткой как кистью»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823463" y="2931234"/>
            <a:ext cx="6269374" cy="134085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Техника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рисования «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набрызг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17926_54-p-foni-dlya-prezentatsii-na-tvorcheskuyu-tem-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71480"/>
            <a:ext cx="338437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28604"/>
            <a:ext cx="4071966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3000372"/>
            <a:ext cx="3500462" cy="3285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17926_54-p-foni-dlya-prezentatsii-na-tvorcheskuyu-tem-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9" y="285728"/>
            <a:ext cx="417418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28"/>
            <a:ext cx="3863311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3429000"/>
            <a:ext cx="3929090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17926_54-p-foni-dlya-prezentatsii-na-tvorcheskuyu-tem-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21414">
            <a:off x="72322" y="689879"/>
            <a:ext cx="4611512" cy="29289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76574">
            <a:off x="4820910" y="248340"/>
            <a:ext cx="4340272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601" y="3500454"/>
            <a:ext cx="3929090" cy="33575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500454"/>
            <a:ext cx="4151460" cy="30968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47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56</cp:revision>
  <dcterms:modified xsi:type="dcterms:W3CDTF">2022-10-25T08:12:26Z</dcterms:modified>
</cp:coreProperties>
</file>