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71" r:id="rId12"/>
    <p:sldId id="272" r:id="rId13"/>
    <p:sldId id="273" r:id="rId14"/>
    <p:sldId id="274" r:id="rId15"/>
    <p:sldId id="275" r:id="rId16"/>
    <p:sldId id="269" r:id="rId17"/>
    <p:sldId id="27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A03B5-F6D0-4E09-9915-4CB1CE2AB1AD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0FC15-AAD4-454A-9DBF-DEDCF211E0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22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81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895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076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357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841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287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314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960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624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444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42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14B01-52F1-4EAB-A2CB-6DA144C743B5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96453-8F69-477D-B05D-38A68A7F55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05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Назовите науку или определение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19453" y="1825625"/>
            <a:ext cx="5181600" cy="435133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Comic Sans MS" pitchFamily="66" charset="0"/>
              </a:rPr>
              <a:t>Животных изучает наука - … . </a:t>
            </a:r>
          </a:p>
          <a:p>
            <a:r>
              <a:rPr lang="ru-RU" dirty="0" smtClean="0">
                <a:latin typeface="Comic Sans MS" pitchFamily="66" charset="0"/>
              </a:rPr>
              <a:t>Растения изучает наука - … . </a:t>
            </a:r>
          </a:p>
          <a:p>
            <a:r>
              <a:rPr lang="ru-RU" dirty="0" smtClean="0">
                <a:latin typeface="Comic Sans MS" pitchFamily="66" charset="0"/>
              </a:rPr>
              <a:t>Всё живое изучает наука - … . </a:t>
            </a:r>
          </a:p>
          <a:p>
            <a:r>
              <a:rPr lang="ru-RU" dirty="0" smtClean="0">
                <a:latin typeface="Comic Sans MS" pitchFamily="66" charset="0"/>
              </a:rPr>
              <a:t>Бактерий изучает наука - …</a:t>
            </a:r>
          </a:p>
          <a:p>
            <a:r>
              <a:rPr lang="ru-RU" dirty="0" smtClean="0">
                <a:latin typeface="Comic Sans MS" pitchFamily="66" charset="0"/>
              </a:rPr>
              <a:t>Что изучает экология ? </a:t>
            </a:r>
          </a:p>
          <a:p>
            <a:r>
              <a:rPr lang="ru-RU" dirty="0" smtClean="0">
                <a:latin typeface="Comic Sans MS" pitchFamily="66" charset="0"/>
              </a:rPr>
              <a:t>Что изучает микология?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715501" y="4696180"/>
            <a:ext cx="2104292" cy="19464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530" y="3768920"/>
            <a:ext cx="2151185" cy="24080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7023" y="3182144"/>
            <a:ext cx="2253762" cy="22537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1122" y="1733978"/>
            <a:ext cx="1803205" cy="18032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0938" y="140677"/>
            <a:ext cx="2704981" cy="294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86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Можно ли изучать живую природу в школьной лаборатории?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3945" y="1513534"/>
            <a:ext cx="5181600" cy="2733151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33258" y="1104857"/>
            <a:ext cx="4741411" cy="26670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3499" y="3908791"/>
            <a:ext cx="45339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7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085" y="386861"/>
            <a:ext cx="119839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Задание:</a:t>
            </a:r>
            <a:r>
              <a:rPr lang="ru-RU" sz="3200" dirty="0"/>
              <a:t> Рассмотри </a:t>
            </a:r>
            <a:r>
              <a:rPr lang="ru-RU" sz="3200" dirty="0" smtClean="0"/>
              <a:t>рисунки и </a:t>
            </a:r>
            <a:r>
              <a:rPr lang="ru-RU" sz="3200" dirty="0"/>
              <a:t>реши, где,  на твой взгляд, изображен опыт. Ответ запиши, указав, почему ты так считаешь.</a:t>
            </a:r>
          </a:p>
          <a:p>
            <a:r>
              <a:rPr lang="ru-RU" sz="3200" dirty="0"/>
              <a:t>Рис</a:t>
            </a:r>
            <a:r>
              <a:rPr lang="ru-RU" sz="3200" dirty="0" smtClean="0"/>
              <a:t>. </a:t>
            </a:r>
            <a:r>
              <a:rPr lang="ru-RU" sz="3200" dirty="0"/>
              <a:t>_______________________________________</a:t>
            </a:r>
          </a:p>
          <a:p>
            <a:r>
              <a:rPr lang="ru-RU" sz="3200" dirty="0"/>
              <a:t>____________________________________________</a:t>
            </a:r>
          </a:p>
          <a:p>
            <a:r>
              <a:rPr lang="ru-RU" sz="3200" dirty="0" smtClean="0"/>
              <a:t>____________________________________________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        1                              2                       3                              4</a:t>
            </a:r>
            <a:endParaRPr lang="ru-RU" sz="3200" dirty="0"/>
          </a:p>
        </p:txBody>
      </p:sp>
      <p:pic>
        <p:nvPicPr>
          <p:cNvPr id="7170" name="Picture 2" descr="http://3.bp.blogspot.com/-7AQ-_fZB_Y4/VUkDg-3eh6I/AAAAAAAAGq0/k2cjgoGbE8g/s1600/test-tube-clipart-i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278" y="3736187"/>
            <a:ext cx="2469835" cy="2500306"/>
          </a:xfrm>
          <a:prstGeom prst="rect">
            <a:avLst/>
          </a:prstGeom>
          <a:noFill/>
        </p:spPr>
      </p:pic>
      <p:pic>
        <p:nvPicPr>
          <p:cNvPr id="7172" name="Picture 4" descr="https://encrypted-tbn3.gstatic.com/images?q=tbn:ANd9GcQYlAo6B1bH-d5Jf98swmIhgM8BgdZez_Zc-kEnhiquDNh67rJr3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1775" y="3590563"/>
            <a:ext cx="1704975" cy="2686051"/>
          </a:xfrm>
          <a:prstGeom prst="rect">
            <a:avLst/>
          </a:prstGeom>
          <a:noFill/>
        </p:spPr>
      </p:pic>
      <p:pic>
        <p:nvPicPr>
          <p:cNvPr id="7174" name="Picture 6" descr="http://prylukydnz19.ucoz.ru/_si/0/831068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8185" y="3895243"/>
            <a:ext cx="2071702" cy="2182193"/>
          </a:xfrm>
          <a:prstGeom prst="rect">
            <a:avLst/>
          </a:prstGeom>
          <a:noFill/>
        </p:spPr>
      </p:pic>
      <p:pic>
        <p:nvPicPr>
          <p:cNvPr id="7176" name="Picture 8" descr="http://cs5340.vk.me/g26652068/a_50cba9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22665" y="3659800"/>
            <a:ext cx="2714612" cy="30099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261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1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>
                <a:solidFill>
                  <a:srgbClr val="FF0000"/>
                </a:solidFill>
              </a:rPr>
              <a:t>Оформление результатов опыта или наблюдения</a:t>
            </a:r>
          </a:p>
          <a:p>
            <a:r>
              <a:rPr lang="ru-RU" sz="3600" dirty="0"/>
              <a:t>1.Цель опыта или наблюдения (Зачем я это делаю?)</a:t>
            </a:r>
          </a:p>
          <a:p>
            <a:r>
              <a:rPr lang="ru-RU" sz="3600" dirty="0"/>
              <a:t>2.Ход работы (как делаю?)</a:t>
            </a:r>
          </a:p>
          <a:p>
            <a:r>
              <a:rPr lang="ru-RU" sz="3600" dirty="0"/>
              <a:t>3.Результат работы (что получил или что увидел?)+иллюстрация увиденного(рисунок)</a:t>
            </a:r>
          </a:p>
          <a:p>
            <a:r>
              <a:rPr lang="ru-RU" sz="3600" dirty="0"/>
              <a:t>4.Вывод (получилось ли достигнуть поставленных целей)</a:t>
            </a:r>
          </a:p>
        </p:txBody>
      </p:sp>
      <p:pic>
        <p:nvPicPr>
          <p:cNvPr id="6146" name="Picture 2" descr="http://bio.1september.ru/2003/37/1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16" y="4429132"/>
            <a:ext cx="1905000" cy="2038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148" name="Picture 4" descr="http://img-fotki.yandex.ru/get/9758/32978881.4/0_a0d4a_1f528989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4572009"/>
            <a:ext cx="2000264" cy="19162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576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554" y="268165"/>
            <a:ext cx="8783515" cy="658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82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031" y="30772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9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9720" y="0"/>
            <a:ext cx="9637426" cy="722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2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869" y="1913974"/>
            <a:ext cx="3839308" cy="48209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Какое лабораторное оборудование можно использовать для измерения объема жидкости, </a:t>
            </a:r>
          </a:p>
          <a:p>
            <a:pPr marL="0" indent="0">
              <a:buNone/>
            </a:pPr>
            <a:r>
              <a:rPr lang="ru-RU" dirty="0" smtClean="0"/>
              <a:t>для приготовления раствора,</a:t>
            </a:r>
          </a:p>
          <a:p>
            <a:pPr marL="0" indent="0">
              <a:buNone/>
            </a:pPr>
            <a:r>
              <a:rPr lang="ru-RU" dirty="0" smtClean="0"/>
              <a:t> для переливания раствора ? </a:t>
            </a:r>
            <a:endParaRPr lang="ru-RU" dirty="0"/>
          </a:p>
        </p:txBody>
      </p:sp>
      <p:pic>
        <p:nvPicPr>
          <p:cNvPr id="2050" name="Picture 2" descr="http://images.myshared.ru/6/776937/slide_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177" y="534927"/>
            <a:ext cx="7640515" cy="573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627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Задание на дом: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Используя дополнительную литературу или сайты Интернета, подберите примеры пословиц, поговорок, скороговорок, содержание которых связано с наблюдениями в природе.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8462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Что такое биосфера?</a:t>
            </a:r>
          </a:p>
          <a:p>
            <a:r>
              <a:rPr lang="ru-RU" dirty="0" smtClean="0"/>
              <a:t>Назовите ее границы.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22531" y="0"/>
            <a:ext cx="7690338" cy="576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56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81200" y="620688"/>
            <a:ext cx="8229600" cy="79695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Какое значение имеет биология?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9696" y="1600200"/>
            <a:ext cx="5544616" cy="52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7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261" y="365125"/>
            <a:ext cx="11869615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Тема урока «Человек познает живую природу»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53742" y="1357465"/>
            <a:ext cx="7128812" cy="534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8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Зачем древний человек познавал живую природу?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997569" cy="4351338"/>
          </a:xfrm>
        </p:spPr>
        <p:txBody>
          <a:bodyPr/>
          <a:lstStyle/>
          <a:p>
            <a:r>
              <a:rPr lang="ru-RU" dirty="0" smtClean="0"/>
              <a:t>Наблюдение за повадками зверей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Наблюдение за ростом и развитием растений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42438" y="904936"/>
            <a:ext cx="5181600" cy="3238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501" y="3736730"/>
            <a:ext cx="5364499" cy="325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1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В каких народных сказках запечатлены особенности растений, животных, которых наблюдали люди?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8777" y="1825625"/>
            <a:ext cx="5181600" cy="403063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34794" y="1665273"/>
            <a:ext cx="3161519" cy="43513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0" y="1941348"/>
            <a:ext cx="3344457" cy="407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8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Как изменялось познание живой природы с течением веков 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Античные ученые изучали не только растения и животных,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Имя какого древнегреческого целителя носит врачебная клятва.?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2200" y="2675791"/>
            <a:ext cx="5183188" cy="3343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23" y="3440840"/>
            <a:ext cx="5457005" cy="273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1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Как изменялось познание живой природы с течением веков 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1788" y="1922341"/>
            <a:ext cx="3408485" cy="435133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эпоху Возрождения (</a:t>
            </a:r>
            <a:r>
              <a:rPr lang="en-US" dirty="0" smtClean="0"/>
              <a:t>VIII-</a:t>
            </a:r>
            <a:r>
              <a:rPr lang="ru-RU" dirty="0" smtClean="0"/>
              <a:t>Х</a:t>
            </a:r>
            <a:r>
              <a:rPr lang="en-US" dirty="0" smtClean="0"/>
              <a:t>III</a:t>
            </a:r>
            <a:r>
              <a:rPr lang="ru-RU" dirty="0" smtClean="0"/>
              <a:t> вв.) в Европе возобновился интерес к изучению природы.</a:t>
            </a:r>
          </a:p>
          <a:p>
            <a:r>
              <a:rPr lang="ru-RU" dirty="0" smtClean="0"/>
              <a:t>Организмы наблюдали, измеряли, описывали.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10400" y="1225454"/>
            <a:ext cx="5181600" cy="38811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883" y="3453639"/>
            <a:ext cx="4407877" cy="330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87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Как изменялось познание живой природы с течением веков 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 Х</a:t>
            </a:r>
            <a:r>
              <a:rPr lang="en-US" dirty="0" smtClean="0"/>
              <a:t>VII </a:t>
            </a:r>
            <a:r>
              <a:rPr lang="ru-RU" dirty="0" smtClean="0"/>
              <a:t>веке – изобретен микроскоп.</a:t>
            </a:r>
          </a:p>
          <a:p>
            <a:r>
              <a:rPr lang="ru-RU" dirty="0" smtClean="0"/>
              <a:t>Открытие клеточного строения организмов.</a:t>
            </a:r>
          </a:p>
          <a:p>
            <a:r>
              <a:rPr lang="ru-RU" dirty="0" smtClean="0"/>
              <a:t>Применение эксперимента, как метода познания.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46885" y="2497016"/>
            <a:ext cx="6268915" cy="428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5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304</Words>
  <Application>Microsoft Office PowerPoint</Application>
  <PresentationFormat>Широкоэкранный</PresentationFormat>
  <Paragraphs>51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Тема Office</vt:lpstr>
      <vt:lpstr> Назовите науку или определение </vt:lpstr>
      <vt:lpstr>Презентация PowerPoint</vt:lpstr>
      <vt:lpstr>Какое значение имеет биология?</vt:lpstr>
      <vt:lpstr>Тема урока «Человек познает живую природу»</vt:lpstr>
      <vt:lpstr>Зачем древний человек познавал живую природу?</vt:lpstr>
      <vt:lpstr>В каких народных сказках запечатлены особенности растений, животных, которых наблюдали люди?</vt:lpstr>
      <vt:lpstr>Как изменялось познание живой природы с течением веков ?</vt:lpstr>
      <vt:lpstr>Как изменялось познание живой природы с течением веков ?</vt:lpstr>
      <vt:lpstr>Как изменялось познание живой природы с течением веков ?</vt:lpstr>
      <vt:lpstr>Можно ли изучать живую природу в школьной лаборатории?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на дом: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Назовите науку или определение </dc:title>
  <dc:creator>школа2022</dc:creator>
  <cp:lastModifiedBy>школа2022</cp:lastModifiedBy>
  <cp:revision>27</cp:revision>
  <dcterms:created xsi:type="dcterms:W3CDTF">2022-09-07T13:20:16Z</dcterms:created>
  <dcterms:modified xsi:type="dcterms:W3CDTF">2022-09-24T07:42:33Z</dcterms:modified>
</cp:coreProperties>
</file>