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ppt" ContentType="application/vnd.ms-powerpoi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6" r:id="rId1"/>
  </p:sldMasterIdLst>
  <p:sldIdLst>
    <p:sldId id="256" r:id="rId2"/>
    <p:sldId id="257" r:id="rId3"/>
    <p:sldId id="258" r:id="rId4"/>
    <p:sldId id="259" r:id="rId5"/>
    <p:sldId id="281" r:id="rId6"/>
    <p:sldId id="276" r:id="rId7"/>
    <p:sldId id="260" r:id="rId8"/>
    <p:sldId id="273" r:id="rId9"/>
    <p:sldId id="280" r:id="rId10"/>
    <p:sldId id="278" r:id="rId11"/>
    <p:sldId id="274" r:id="rId12"/>
    <p:sldId id="272" r:id="rId13"/>
    <p:sldId id="275" r:id="rId14"/>
    <p:sldId id="282" r:id="rId15"/>
    <p:sldId id="283" r:id="rId16"/>
    <p:sldId id="270" r:id="rId17"/>
    <p:sldId id="284" r:id="rId18"/>
    <p:sldId id="28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5" autoAdjust="0"/>
    <p:restoredTop sz="94660"/>
  </p:normalViewPr>
  <p:slideViewPr>
    <p:cSldViewPr>
      <p:cViewPr varScale="1">
        <p:scale>
          <a:sx n="70" d="100"/>
          <a:sy n="70" d="100"/>
        </p:scale>
        <p:origin x="132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9F1FD9-FC20-4DC6-B045-EF85A84BC69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38679E-E4F7-4EF0-9DBC-BB26A52AE126}">
      <dgm:prSet phldrT="[Текст]" custT="1"/>
      <dgm:spPr>
        <a:solidFill>
          <a:schemeClr val="bg1"/>
        </a:solidFill>
        <a:ln>
          <a:solidFill>
            <a:srgbClr val="002060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Воспроизведение натуральных объектов и явлений</a:t>
          </a:r>
          <a:endParaRPr lang="ru-RU" sz="1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1B5C7C89-7AB8-4A1E-B7A4-432427AD111D}" type="parTrans" cxnId="{8F8B2BB2-ABB1-4751-B50D-9ADAF686D7C2}">
      <dgm:prSet/>
      <dgm:spPr/>
      <dgm:t>
        <a:bodyPr/>
        <a:lstStyle/>
        <a:p>
          <a:endParaRPr lang="ru-RU"/>
        </a:p>
      </dgm:t>
    </dgm:pt>
    <dgm:pt modelId="{F3AE8202-90F6-4722-9AC1-AAF50A375FFC}" type="sibTrans" cxnId="{8F8B2BB2-ABB1-4751-B50D-9ADAF686D7C2}">
      <dgm:prSet/>
      <dgm:spPr/>
      <dgm:t>
        <a:bodyPr/>
        <a:lstStyle/>
        <a:p>
          <a:endParaRPr lang="ru-RU"/>
        </a:p>
      </dgm:t>
    </dgm:pt>
    <dgm:pt modelId="{6D6D0ED2-A031-42BA-81D2-4CA65970AE22}">
      <dgm:prSet phldrT="[Текст]" custT="1"/>
      <dgm:spPr>
        <a:solidFill>
          <a:schemeClr val="bg1"/>
        </a:solidFill>
        <a:ln>
          <a:solidFill>
            <a:srgbClr val="002060"/>
          </a:solidFill>
        </a:ln>
      </dgm:spPr>
      <dgm:t>
        <a:bodyPr/>
        <a:lstStyle/>
        <a:p>
          <a:pPr algn="ctr"/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Объёмные модели (термометр, флюгер), макеты облаков </a:t>
          </a:r>
        </a:p>
      </dgm:t>
    </dgm:pt>
    <dgm:pt modelId="{26ADFFBB-D5BF-407A-8320-BA118A66F45D}" type="parTrans" cxnId="{A515A533-F914-4D5E-B025-145E22246FB4}">
      <dgm:prSet/>
      <dgm:spPr/>
      <dgm:t>
        <a:bodyPr/>
        <a:lstStyle/>
        <a:p>
          <a:endParaRPr lang="ru-RU"/>
        </a:p>
      </dgm:t>
    </dgm:pt>
    <dgm:pt modelId="{B4958B75-A7E1-44C2-AC8D-8F1748ACD3FB}" type="sibTrans" cxnId="{A515A533-F914-4D5E-B025-145E22246FB4}">
      <dgm:prSet/>
      <dgm:spPr/>
      <dgm:t>
        <a:bodyPr/>
        <a:lstStyle/>
        <a:p>
          <a:endParaRPr lang="ru-RU"/>
        </a:p>
      </dgm:t>
    </dgm:pt>
    <dgm:pt modelId="{C665C297-35B2-443E-B9DF-068A999677F5}">
      <dgm:prSet phldrT="[Текст]" custT="1"/>
      <dgm:spPr>
        <a:solidFill>
          <a:schemeClr val="bg1"/>
        </a:solidFill>
        <a:ln>
          <a:solidFill>
            <a:srgbClr val="002060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Картины художников и фотографии с видами </a:t>
          </a:r>
        </a:p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Санкт- Петербурга</a:t>
          </a:r>
          <a:endParaRPr lang="ru-RU" sz="1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671688B5-A612-4FC5-9EE9-5396CC23714A}" type="parTrans" cxnId="{6F02DDFD-96BC-4108-8988-D0DDE3324F69}">
      <dgm:prSet/>
      <dgm:spPr/>
      <dgm:t>
        <a:bodyPr/>
        <a:lstStyle/>
        <a:p>
          <a:endParaRPr lang="ru-RU"/>
        </a:p>
      </dgm:t>
    </dgm:pt>
    <dgm:pt modelId="{4C63CF03-2107-4B3C-933E-4B350438E654}" type="sibTrans" cxnId="{6F02DDFD-96BC-4108-8988-D0DDE3324F69}">
      <dgm:prSet/>
      <dgm:spPr/>
      <dgm:t>
        <a:bodyPr/>
        <a:lstStyle/>
        <a:p>
          <a:endParaRPr lang="ru-RU"/>
        </a:p>
      </dgm:t>
    </dgm:pt>
    <dgm:pt modelId="{F06D5EEC-DA40-4832-A1AA-8E47A17DC90C}">
      <dgm:prSet phldrT="[Текст]" custT="1"/>
      <dgm:spPr>
        <a:solidFill>
          <a:schemeClr val="bg1"/>
        </a:solidFill>
        <a:ln>
          <a:solidFill>
            <a:srgbClr val="002060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Видеофильмы </a:t>
          </a:r>
        </a:p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 Санкт-Петербурге</a:t>
          </a:r>
        </a:p>
      </dgm:t>
    </dgm:pt>
    <dgm:pt modelId="{17CB80C0-7C10-4E60-B915-34F8F85FBCFD}" type="parTrans" cxnId="{80020700-1686-4972-A200-0A5C312ACED8}">
      <dgm:prSet/>
      <dgm:spPr/>
      <dgm:t>
        <a:bodyPr/>
        <a:lstStyle/>
        <a:p>
          <a:endParaRPr lang="ru-RU"/>
        </a:p>
      </dgm:t>
    </dgm:pt>
    <dgm:pt modelId="{1A77F614-C8CA-44AA-ACB2-D28D646B27F9}" type="sibTrans" cxnId="{80020700-1686-4972-A200-0A5C312ACED8}">
      <dgm:prSet/>
      <dgm:spPr/>
      <dgm:t>
        <a:bodyPr/>
        <a:lstStyle/>
        <a:p>
          <a:endParaRPr lang="ru-RU"/>
        </a:p>
      </dgm:t>
    </dgm:pt>
    <dgm:pt modelId="{637B7820-F271-4320-8895-2CB04F89A377}" type="pres">
      <dgm:prSet presAssocID="{D09F1FD9-FC20-4DC6-B045-EF85A84BC69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3558AB5-10E0-492E-9896-3C0736FB1A90}" type="pres">
      <dgm:prSet presAssocID="{9338679E-E4F7-4EF0-9DBC-BB26A52AE126}" presName="hierRoot1" presStyleCnt="0">
        <dgm:presLayoutVars>
          <dgm:hierBranch val="init"/>
        </dgm:presLayoutVars>
      </dgm:prSet>
      <dgm:spPr/>
    </dgm:pt>
    <dgm:pt modelId="{B451A5A2-0310-4823-88E0-6C5D40137FF3}" type="pres">
      <dgm:prSet presAssocID="{9338679E-E4F7-4EF0-9DBC-BB26A52AE126}" presName="rootComposite1" presStyleCnt="0"/>
      <dgm:spPr/>
    </dgm:pt>
    <dgm:pt modelId="{922E40A9-5CF8-48FE-95D7-F8EBE600723A}" type="pres">
      <dgm:prSet presAssocID="{9338679E-E4F7-4EF0-9DBC-BB26A52AE12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8B1059-9C66-41B0-8DF5-DB83968FFAD4}" type="pres">
      <dgm:prSet presAssocID="{9338679E-E4F7-4EF0-9DBC-BB26A52AE12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A573F13-1B28-419C-B3BA-C4809E5B626A}" type="pres">
      <dgm:prSet presAssocID="{9338679E-E4F7-4EF0-9DBC-BB26A52AE126}" presName="hierChild2" presStyleCnt="0"/>
      <dgm:spPr/>
    </dgm:pt>
    <dgm:pt modelId="{36BAD5DC-728D-4A6A-AF94-24C83CCE7460}" type="pres">
      <dgm:prSet presAssocID="{26ADFFBB-D5BF-407A-8320-BA118A66F45D}" presName="Name37" presStyleLbl="parChTrans1D2" presStyleIdx="0" presStyleCnt="3"/>
      <dgm:spPr/>
      <dgm:t>
        <a:bodyPr/>
        <a:lstStyle/>
        <a:p>
          <a:endParaRPr lang="ru-RU"/>
        </a:p>
      </dgm:t>
    </dgm:pt>
    <dgm:pt modelId="{37D5B08E-2234-4D32-93DA-A86E9328D4DA}" type="pres">
      <dgm:prSet presAssocID="{6D6D0ED2-A031-42BA-81D2-4CA65970AE22}" presName="hierRoot2" presStyleCnt="0">
        <dgm:presLayoutVars>
          <dgm:hierBranch val="init"/>
        </dgm:presLayoutVars>
      </dgm:prSet>
      <dgm:spPr/>
    </dgm:pt>
    <dgm:pt modelId="{A3300321-9165-4311-AC33-35CD2FDE5F53}" type="pres">
      <dgm:prSet presAssocID="{6D6D0ED2-A031-42BA-81D2-4CA65970AE22}" presName="rootComposite" presStyleCnt="0"/>
      <dgm:spPr/>
    </dgm:pt>
    <dgm:pt modelId="{1DD2E628-7F5F-454F-8064-E9634F790DF8}" type="pres">
      <dgm:prSet presAssocID="{6D6D0ED2-A031-42BA-81D2-4CA65970AE22}" presName="rootText" presStyleLbl="node2" presStyleIdx="0" presStyleCnt="3" custScaleX="104300" custScaleY="1017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73941C-9705-451C-B538-B4DEC9AA5222}" type="pres">
      <dgm:prSet presAssocID="{6D6D0ED2-A031-42BA-81D2-4CA65970AE22}" presName="rootConnector" presStyleLbl="node2" presStyleIdx="0" presStyleCnt="3"/>
      <dgm:spPr/>
      <dgm:t>
        <a:bodyPr/>
        <a:lstStyle/>
        <a:p>
          <a:endParaRPr lang="ru-RU"/>
        </a:p>
      </dgm:t>
    </dgm:pt>
    <dgm:pt modelId="{9E6DB38D-09BF-45CC-8186-5EF5096A3C5F}" type="pres">
      <dgm:prSet presAssocID="{6D6D0ED2-A031-42BA-81D2-4CA65970AE22}" presName="hierChild4" presStyleCnt="0"/>
      <dgm:spPr/>
    </dgm:pt>
    <dgm:pt modelId="{DD0A7E09-B60B-4A6A-977C-6E5D386B365F}" type="pres">
      <dgm:prSet presAssocID="{6D6D0ED2-A031-42BA-81D2-4CA65970AE22}" presName="hierChild5" presStyleCnt="0"/>
      <dgm:spPr/>
    </dgm:pt>
    <dgm:pt modelId="{F5C1FB77-357F-4EDC-8B33-669E0FC6BEF0}" type="pres">
      <dgm:prSet presAssocID="{671688B5-A612-4FC5-9EE9-5396CC23714A}" presName="Name37" presStyleLbl="parChTrans1D2" presStyleIdx="1" presStyleCnt="3"/>
      <dgm:spPr/>
      <dgm:t>
        <a:bodyPr/>
        <a:lstStyle/>
        <a:p>
          <a:endParaRPr lang="ru-RU"/>
        </a:p>
      </dgm:t>
    </dgm:pt>
    <dgm:pt modelId="{9689BBA5-FC53-4F9B-ABFA-8F46435FC4C5}" type="pres">
      <dgm:prSet presAssocID="{C665C297-35B2-443E-B9DF-068A999677F5}" presName="hierRoot2" presStyleCnt="0">
        <dgm:presLayoutVars>
          <dgm:hierBranch val="init"/>
        </dgm:presLayoutVars>
      </dgm:prSet>
      <dgm:spPr/>
    </dgm:pt>
    <dgm:pt modelId="{BE4718FC-83B3-4864-BCD2-FF13655C763F}" type="pres">
      <dgm:prSet presAssocID="{C665C297-35B2-443E-B9DF-068A999677F5}" presName="rootComposite" presStyleCnt="0"/>
      <dgm:spPr/>
    </dgm:pt>
    <dgm:pt modelId="{966D3BC2-11D8-446D-AA2F-B4CA8D1340E4}" type="pres">
      <dgm:prSet presAssocID="{C665C297-35B2-443E-B9DF-068A999677F5}" presName="rootText" presStyleLbl="node2" presStyleIdx="1" presStyleCnt="3" custScaleX="118681" custScaleY="980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69C454-753D-4AF3-BFDC-9865C3748844}" type="pres">
      <dgm:prSet presAssocID="{C665C297-35B2-443E-B9DF-068A999677F5}" presName="rootConnector" presStyleLbl="node2" presStyleIdx="1" presStyleCnt="3"/>
      <dgm:spPr/>
      <dgm:t>
        <a:bodyPr/>
        <a:lstStyle/>
        <a:p>
          <a:endParaRPr lang="ru-RU"/>
        </a:p>
      </dgm:t>
    </dgm:pt>
    <dgm:pt modelId="{2309E408-636D-48B5-A387-5CE74DBBE3AA}" type="pres">
      <dgm:prSet presAssocID="{C665C297-35B2-443E-B9DF-068A999677F5}" presName="hierChild4" presStyleCnt="0"/>
      <dgm:spPr/>
    </dgm:pt>
    <dgm:pt modelId="{98734D5C-777E-417A-BA0F-BA391FC56E5F}" type="pres">
      <dgm:prSet presAssocID="{C665C297-35B2-443E-B9DF-068A999677F5}" presName="hierChild5" presStyleCnt="0"/>
      <dgm:spPr/>
    </dgm:pt>
    <dgm:pt modelId="{69789A75-3408-409D-AC34-443FDC02080D}" type="pres">
      <dgm:prSet presAssocID="{17CB80C0-7C10-4E60-B915-34F8F85FBCFD}" presName="Name37" presStyleLbl="parChTrans1D2" presStyleIdx="2" presStyleCnt="3"/>
      <dgm:spPr/>
      <dgm:t>
        <a:bodyPr/>
        <a:lstStyle/>
        <a:p>
          <a:endParaRPr lang="ru-RU"/>
        </a:p>
      </dgm:t>
    </dgm:pt>
    <dgm:pt modelId="{3DF1B713-F161-491E-840A-B0EF1246C3A7}" type="pres">
      <dgm:prSet presAssocID="{F06D5EEC-DA40-4832-A1AA-8E47A17DC90C}" presName="hierRoot2" presStyleCnt="0">
        <dgm:presLayoutVars>
          <dgm:hierBranch val="init"/>
        </dgm:presLayoutVars>
      </dgm:prSet>
      <dgm:spPr/>
    </dgm:pt>
    <dgm:pt modelId="{419FCC86-E864-4435-AEE8-6940BDE40AF6}" type="pres">
      <dgm:prSet presAssocID="{F06D5EEC-DA40-4832-A1AA-8E47A17DC90C}" presName="rootComposite" presStyleCnt="0"/>
      <dgm:spPr/>
    </dgm:pt>
    <dgm:pt modelId="{D088DC59-A8DC-4B70-B914-C3147D2E9F43}" type="pres">
      <dgm:prSet presAssocID="{F06D5EEC-DA40-4832-A1AA-8E47A17DC90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22D0F7-4C16-4944-8D8F-77568485B304}" type="pres">
      <dgm:prSet presAssocID="{F06D5EEC-DA40-4832-A1AA-8E47A17DC90C}" presName="rootConnector" presStyleLbl="node2" presStyleIdx="2" presStyleCnt="3"/>
      <dgm:spPr/>
      <dgm:t>
        <a:bodyPr/>
        <a:lstStyle/>
        <a:p>
          <a:endParaRPr lang="ru-RU"/>
        </a:p>
      </dgm:t>
    </dgm:pt>
    <dgm:pt modelId="{1042F74D-72D8-41BE-B465-D09537A10C27}" type="pres">
      <dgm:prSet presAssocID="{F06D5EEC-DA40-4832-A1AA-8E47A17DC90C}" presName="hierChild4" presStyleCnt="0"/>
      <dgm:spPr/>
    </dgm:pt>
    <dgm:pt modelId="{68BB568F-C38F-4839-AEC5-4B4E1F48A64A}" type="pres">
      <dgm:prSet presAssocID="{F06D5EEC-DA40-4832-A1AA-8E47A17DC90C}" presName="hierChild5" presStyleCnt="0"/>
      <dgm:spPr/>
    </dgm:pt>
    <dgm:pt modelId="{6D4526B2-9B39-48F5-884D-0360E420E1C5}" type="pres">
      <dgm:prSet presAssocID="{9338679E-E4F7-4EF0-9DBC-BB26A52AE126}" presName="hierChild3" presStyleCnt="0"/>
      <dgm:spPr/>
    </dgm:pt>
  </dgm:ptLst>
  <dgm:cxnLst>
    <dgm:cxn modelId="{C0C8A968-535C-43D2-9998-E178955833E3}" type="presOf" srcId="{D09F1FD9-FC20-4DC6-B045-EF85A84BC69D}" destId="{637B7820-F271-4320-8895-2CB04F89A377}" srcOrd="0" destOrd="0" presId="urn:microsoft.com/office/officeart/2005/8/layout/orgChart1"/>
    <dgm:cxn modelId="{1A25074E-C359-4038-AA39-0EC4531F5F1E}" type="presOf" srcId="{26ADFFBB-D5BF-407A-8320-BA118A66F45D}" destId="{36BAD5DC-728D-4A6A-AF94-24C83CCE7460}" srcOrd="0" destOrd="0" presId="urn:microsoft.com/office/officeart/2005/8/layout/orgChart1"/>
    <dgm:cxn modelId="{4B63E1AC-21BD-416F-AC14-73C7AEEBDBF2}" type="presOf" srcId="{C665C297-35B2-443E-B9DF-068A999677F5}" destId="{2D69C454-753D-4AF3-BFDC-9865C3748844}" srcOrd="1" destOrd="0" presId="urn:microsoft.com/office/officeart/2005/8/layout/orgChart1"/>
    <dgm:cxn modelId="{6F02DDFD-96BC-4108-8988-D0DDE3324F69}" srcId="{9338679E-E4F7-4EF0-9DBC-BB26A52AE126}" destId="{C665C297-35B2-443E-B9DF-068A999677F5}" srcOrd="1" destOrd="0" parTransId="{671688B5-A612-4FC5-9EE9-5396CC23714A}" sibTransId="{4C63CF03-2107-4B3C-933E-4B350438E654}"/>
    <dgm:cxn modelId="{086E124F-812D-40E2-99BD-977FF4691C24}" type="presOf" srcId="{671688B5-A612-4FC5-9EE9-5396CC23714A}" destId="{F5C1FB77-357F-4EDC-8B33-669E0FC6BEF0}" srcOrd="0" destOrd="0" presId="urn:microsoft.com/office/officeart/2005/8/layout/orgChart1"/>
    <dgm:cxn modelId="{8F8B2BB2-ABB1-4751-B50D-9ADAF686D7C2}" srcId="{D09F1FD9-FC20-4DC6-B045-EF85A84BC69D}" destId="{9338679E-E4F7-4EF0-9DBC-BB26A52AE126}" srcOrd="0" destOrd="0" parTransId="{1B5C7C89-7AB8-4A1E-B7A4-432427AD111D}" sibTransId="{F3AE8202-90F6-4722-9AC1-AAF50A375FFC}"/>
    <dgm:cxn modelId="{A515A533-F914-4D5E-B025-145E22246FB4}" srcId="{9338679E-E4F7-4EF0-9DBC-BB26A52AE126}" destId="{6D6D0ED2-A031-42BA-81D2-4CA65970AE22}" srcOrd="0" destOrd="0" parTransId="{26ADFFBB-D5BF-407A-8320-BA118A66F45D}" sibTransId="{B4958B75-A7E1-44C2-AC8D-8F1748ACD3FB}"/>
    <dgm:cxn modelId="{58CD13EF-1602-4D26-89B1-2995B40A3DE1}" type="presOf" srcId="{9338679E-E4F7-4EF0-9DBC-BB26A52AE126}" destId="{922E40A9-5CF8-48FE-95D7-F8EBE600723A}" srcOrd="0" destOrd="0" presId="urn:microsoft.com/office/officeart/2005/8/layout/orgChart1"/>
    <dgm:cxn modelId="{44BE0783-1F03-49E6-81F8-BA63374BC975}" type="presOf" srcId="{F06D5EEC-DA40-4832-A1AA-8E47A17DC90C}" destId="{D088DC59-A8DC-4B70-B914-C3147D2E9F43}" srcOrd="0" destOrd="0" presId="urn:microsoft.com/office/officeart/2005/8/layout/orgChart1"/>
    <dgm:cxn modelId="{FDF77D45-F2B3-409B-A1AA-C8CD9E93E806}" type="presOf" srcId="{6D6D0ED2-A031-42BA-81D2-4CA65970AE22}" destId="{6573941C-9705-451C-B538-B4DEC9AA5222}" srcOrd="1" destOrd="0" presId="urn:microsoft.com/office/officeart/2005/8/layout/orgChart1"/>
    <dgm:cxn modelId="{BBA0FB5A-C2F3-4716-8843-4DF70495D2F4}" type="presOf" srcId="{C665C297-35B2-443E-B9DF-068A999677F5}" destId="{966D3BC2-11D8-446D-AA2F-B4CA8D1340E4}" srcOrd="0" destOrd="0" presId="urn:microsoft.com/office/officeart/2005/8/layout/orgChart1"/>
    <dgm:cxn modelId="{80020700-1686-4972-A200-0A5C312ACED8}" srcId="{9338679E-E4F7-4EF0-9DBC-BB26A52AE126}" destId="{F06D5EEC-DA40-4832-A1AA-8E47A17DC90C}" srcOrd="2" destOrd="0" parTransId="{17CB80C0-7C10-4E60-B915-34F8F85FBCFD}" sibTransId="{1A77F614-C8CA-44AA-ACB2-D28D646B27F9}"/>
    <dgm:cxn modelId="{3DD72761-D04D-4CDF-8AA4-198BC87C411B}" type="presOf" srcId="{6D6D0ED2-A031-42BA-81D2-4CA65970AE22}" destId="{1DD2E628-7F5F-454F-8064-E9634F790DF8}" srcOrd="0" destOrd="0" presId="urn:microsoft.com/office/officeart/2005/8/layout/orgChart1"/>
    <dgm:cxn modelId="{288D1262-1FA1-4556-952F-A9C1037737D3}" type="presOf" srcId="{9338679E-E4F7-4EF0-9DBC-BB26A52AE126}" destId="{1E8B1059-9C66-41B0-8DF5-DB83968FFAD4}" srcOrd="1" destOrd="0" presId="urn:microsoft.com/office/officeart/2005/8/layout/orgChart1"/>
    <dgm:cxn modelId="{C02F1639-C43C-42CF-86F5-944AB0383C7A}" type="presOf" srcId="{F06D5EEC-DA40-4832-A1AA-8E47A17DC90C}" destId="{7722D0F7-4C16-4944-8D8F-77568485B304}" srcOrd="1" destOrd="0" presId="urn:microsoft.com/office/officeart/2005/8/layout/orgChart1"/>
    <dgm:cxn modelId="{84E50D72-6116-4238-9EA3-1F9941EB0C84}" type="presOf" srcId="{17CB80C0-7C10-4E60-B915-34F8F85FBCFD}" destId="{69789A75-3408-409D-AC34-443FDC02080D}" srcOrd="0" destOrd="0" presId="urn:microsoft.com/office/officeart/2005/8/layout/orgChart1"/>
    <dgm:cxn modelId="{EEE811EA-C801-4C5A-B30F-E8A26E1F90A7}" type="presParOf" srcId="{637B7820-F271-4320-8895-2CB04F89A377}" destId="{63558AB5-10E0-492E-9896-3C0736FB1A90}" srcOrd="0" destOrd="0" presId="urn:microsoft.com/office/officeart/2005/8/layout/orgChart1"/>
    <dgm:cxn modelId="{6B155CC4-25C2-480D-9002-AAF4BB4C844E}" type="presParOf" srcId="{63558AB5-10E0-492E-9896-3C0736FB1A90}" destId="{B451A5A2-0310-4823-88E0-6C5D40137FF3}" srcOrd="0" destOrd="0" presId="urn:microsoft.com/office/officeart/2005/8/layout/orgChart1"/>
    <dgm:cxn modelId="{F509A49E-BDF9-488D-A5CD-1D0FEE6A5D0D}" type="presParOf" srcId="{B451A5A2-0310-4823-88E0-6C5D40137FF3}" destId="{922E40A9-5CF8-48FE-95D7-F8EBE600723A}" srcOrd="0" destOrd="0" presId="urn:microsoft.com/office/officeart/2005/8/layout/orgChart1"/>
    <dgm:cxn modelId="{CAA34603-1EBB-4875-B6BC-CB1CBA18E20C}" type="presParOf" srcId="{B451A5A2-0310-4823-88E0-6C5D40137FF3}" destId="{1E8B1059-9C66-41B0-8DF5-DB83968FFAD4}" srcOrd="1" destOrd="0" presId="urn:microsoft.com/office/officeart/2005/8/layout/orgChart1"/>
    <dgm:cxn modelId="{DED6433A-2016-46A5-841C-C91AAD1C26D8}" type="presParOf" srcId="{63558AB5-10E0-492E-9896-3C0736FB1A90}" destId="{CA573F13-1B28-419C-B3BA-C4809E5B626A}" srcOrd="1" destOrd="0" presId="urn:microsoft.com/office/officeart/2005/8/layout/orgChart1"/>
    <dgm:cxn modelId="{4FB5EF4F-17BC-4087-8FD3-1CCB5D92AD9F}" type="presParOf" srcId="{CA573F13-1B28-419C-B3BA-C4809E5B626A}" destId="{36BAD5DC-728D-4A6A-AF94-24C83CCE7460}" srcOrd="0" destOrd="0" presId="urn:microsoft.com/office/officeart/2005/8/layout/orgChart1"/>
    <dgm:cxn modelId="{F4F74FCC-D540-4DEA-9517-62E06E1378A6}" type="presParOf" srcId="{CA573F13-1B28-419C-B3BA-C4809E5B626A}" destId="{37D5B08E-2234-4D32-93DA-A86E9328D4DA}" srcOrd="1" destOrd="0" presId="urn:microsoft.com/office/officeart/2005/8/layout/orgChart1"/>
    <dgm:cxn modelId="{BD1EB104-0289-47B9-A8B6-5E65F61766DF}" type="presParOf" srcId="{37D5B08E-2234-4D32-93DA-A86E9328D4DA}" destId="{A3300321-9165-4311-AC33-35CD2FDE5F53}" srcOrd="0" destOrd="0" presId="urn:microsoft.com/office/officeart/2005/8/layout/orgChart1"/>
    <dgm:cxn modelId="{83E53711-A170-4BB2-9F2A-28177D9EEABB}" type="presParOf" srcId="{A3300321-9165-4311-AC33-35CD2FDE5F53}" destId="{1DD2E628-7F5F-454F-8064-E9634F790DF8}" srcOrd="0" destOrd="0" presId="urn:microsoft.com/office/officeart/2005/8/layout/orgChart1"/>
    <dgm:cxn modelId="{C53A5627-53D9-412A-95E5-6ED1CB33BBD6}" type="presParOf" srcId="{A3300321-9165-4311-AC33-35CD2FDE5F53}" destId="{6573941C-9705-451C-B538-B4DEC9AA5222}" srcOrd="1" destOrd="0" presId="urn:microsoft.com/office/officeart/2005/8/layout/orgChart1"/>
    <dgm:cxn modelId="{27762499-3AA6-401D-873C-A655AA6CBECE}" type="presParOf" srcId="{37D5B08E-2234-4D32-93DA-A86E9328D4DA}" destId="{9E6DB38D-09BF-45CC-8186-5EF5096A3C5F}" srcOrd="1" destOrd="0" presId="urn:microsoft.com/office/officeart/2005/8/layout/orgChart1"/>
    <dgm:cxn modelId="{B91510CA-3754-46D0-9B97-F14C231E0EAE}" type="presParOf" srcId="{37D5B08E-2234-4D32-93DA-A86E9328D4DA}" destId="{DD0A7E09-B60B-4A6A-977C-6E5D386B365F}" srcOrd="2" destOrd="0" presId="urn:microsoft.com/office/officeart/2005/8/layout/orgChart1"/>
    <dgm:cxn modelId="{DA31D6F8-D4D9-4A27-A31C-DA7974B74D73}" type="presParOf" srcId="{CA573F13-1B28-419C-B3BA-C4809E5B626A}" destId="{F5C1FB77-357F-4EDC-8B33-669E0FC6BEF0}" srcOrd="2" destOrd="0" presId="urn:microsoft.com/office/officeart/2005/8/layout/orgChart1"/>
    <dgm:cxn modelId="{0F50075B-F058-45B1-835A-376F2AD472C5}" type="presParOf" srcId="{CA573F13-1B28-419C-B3BA-C4809E5B626A}" destId="{9689BBA5-FC53-4F9B-ABFA-8F46435FC4C5}" srcOrd="3" destOrd="0" presId="urn:microsoft.com/office/officeart/2005/8/layout/orgChart1"/>
    <dgm:cxn modelId="{AD41EEB7-D26D-48B8-9071-BD076A5ADCBE}" type="presParOf" srcId="{9689BBA5-FC53-4F9B-ABFA-8F46435FC4C5}" destId="{BE4718FC-83B3-4864-BCD2-FF13655C763F}" srcOrd="0" destOrd="0" presId="urn:microsoft.com/office/officeart/2005/8/layout/orgChart1"/>
    <dgm:cxn modelId="{9A0C9864-D69E-4DE5-BF7F-C45DD7B3925C}" type="presParOf" srcId="{BE4718FC-83B3-4864-BCD2-FF13655C763F}" destId="{966D3BC2-11D8-446D-AA2F-B4CA8D1340E4}" srcOrd="0" destOrd="0" presId="urn:microsoft.com/office/officeart/2005/8/layout/orgChart1"/>
    <dgm:cxn modelId="{66F9496C-D1F8-49C3-881C-C9BB645DB7FD}" type="presParOf" srcId="{BE4718FC-83B3-4864-BCD2-FF13655C763F}" destId="{2D69C454-753D-4AF3-BFDC-9865C3748844}" srcOrd="1" destOrd="0" presId="urn:microsoft.com/office/officeart/2005/8/layout/orgChart1"/>
    <dgm:cxn modelId="{6C03F8C0-1A45-4656-86CB-8763BCA940AB}" type="presParOf" srcId="{9689BBA5-FC53-4F9B-ABFA-8F46435FC4C5}" destId="{2309E408-636D-48B5-A387-5CE74DBBE3AA}" srcOrd="1" destOrd="0" presId="urn:microsoft.com/office/officeart/2005/8/layout/orgChart1"/>
    <dgm:cxn modelId="{60EB052F-2336-4851-A774-D45E06CCB9E8}" type="presParOf" srcId="{9689BBA5-FC53-4F9B-ABFA-8F46435FC4C5}" destId="{98734D5C-777E-417A-BA0F-BA391FC56E5F}" srcOrd="2" destOrd="0" presId="urn:microsoft.com/office/officeart/2005/8/layout/orgChart1"/>
    <dgm:cxn modelId="{413AEBF4-EA72-4BB2-9429-3A1BAF3C374C}" type="presParOf" srcId="{CA573F13-1B28-419C-B3BA-C4809E5B626A}" destId="{69789A75-3408-409D-AC34-443FDC02080D}" srcOrd="4" destOrd="0" presId="urn:microsoft.com/office/officeart/2005/8/layout/orgChart1"/>
    <dgm:cxn modelId="{9FB75857-6F12-4F89-843B-9444DE41D13A}" type="presParOf" srcId="{CA573F13-1B28-419C-B3BA-C4809E5B626A}" destId="{3DF1B713-F161-491E-840A-B0EF1246C3A7}" srcOrd="5" destOrd="0" presId="urn:microsoft.com/office/officeart/2005/8/layout/orgChart1"/>
    <dgm:cxn modelId="{D8EFE6B2-ED9C-4499-8E91-5F21E1EA5B68}" type="presParOf" srcId="{3DF1B713-F161-491E-840A-B0EF1246C3A7}" destId="{419FCC86-E864-4435-AEE8-6940BDE40AF6}" srcOrd="0" destOrd="0" presId="urn:microsoft.com/office/officeart/2005/8/layout/orgChart1"/>
    <dgm:cxn modelId="{3A7D65BC-EAB0-4379-9467-58FE81737793}" type="presParOf" srcId="{419FCC86-E864-4435-AEE8-6940BDE40AF6}" destId="{D088DC59-A8DC-4B70-B914-C3147D2E9F43}" srcOrd="0" destOrd="0" presId="urn:microsoft.com/office/officeart/2005/8/layout/orgChart1"/>
    <dgm:cxn modelId="{09ABD28A-91C3-4B64-8EBE-33E0C7EFC280}" type="presParOf" srcId="{419FCC86-E864-4435-AEE8-6940BDE40AF6}" destId="{7722D0F7-4C16-4944-8D8F-77568485B304}" srcOrd="1" destOrd="0" presId="urn:microsoft.com/office/officeart/2005/8/layout/orgChart1"/>
    <dgm:cxn modelId="{94371E84-9163-40A5-9898-8CBC7AA3A54F}" type="presParOf" srcId="{3DF1B713-F161-491E-840A-B0EF1246C3A7}" destId="{1042F74D-72D8-41BE-B465-D09537A10C27}" srcOrd="1" destOrd="0" presId="urn:microsoft.com/office/officeart/2005/8/layout/orgChart1"/>
    <dgm:cxn modelId="{4C6F27CC-D166-4B18-8C1F-ECA7B862926E}" type="presParOf" srcId="{3DF1B713-F161-491E-840A-B0EF1246C3A7}" destId="{68BB568F-C38F-4839-AEC5-4B4E1F48A64A}" srcOrd="2" destOrd="0" presId="urn:microsoft.com/office/officeart/2005/8/layout/orgChart1"/>
    <dgm:cxn modelId="{4B3D7AA1-24E2-46E6-B54C-C1125DAA66CD}" type="presParOf" srcId="{63558AB5-10E0-492E-9896-3C0736FB1A90}" destId="{6D4526B2-9B39-48F5-884D-0360E420E1C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3FF281-B85F-4087-8DBE-F7316C403E64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8FAD32-120A-400B-BD93-5E4281DD1084}">
      <dgm:prSet phldrT="[Текст]" custT="1"/>
      <dgm:spPr>
        <a:solidFill>
          <a:schemeClr val="bg1"/>
        </a:solidFill>
        <a:ln>
          <a:solidFill>
            <a:srgbClr val="002060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Натуральные объекты</a:t>
          </a:r>
          <a:endParaRPr lang="ru-RU" sz="1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3D6956A9-CD88-458B-8736-2B20BDFEEAD3}" type="parTrans" cxnId="{EDAF577E-66F1-49DB-A557-00CB8D7458E5}">
      <dgm:prSet/>
      <dgm:spPr/>
      <dgm:t>
        <a:bodyPr/>
        <a:lstStyle/>
        <a:p>
          <a:endParaRPr lang="ru-RU"/>
        </a:p>
      </dgm:t>
    </dgm:pt>
    <dgm:pt modelId="{F8EF5FA9-D12A-44B1-B0D4-7BDD5513BBDF}" type="sibTrans" cxnId="{EDAF577E-66F1-49DB-A557-00CB8D7458E5}">
      <dgm:prSet/>
      <dgm:spPr/>
      <dgm:t>
        <a:bodyPr/>
        <a:lstStyle/>
        <a:p>
          <a:endParaRPr lang="ru-RU"/>
        </a:p>
      </dgm:t>
    </dgm:pt>
    <dgm:pt modelId="{2DC4BAF3-14B4-4407-BAB2-31077AB90D57}">
      <dgm:prSet phldrT="[Текст]" custT="1"/>
      <dgm:spPr>
        <a:solidFill>
          <a:schemeClr val="bg1"/>
        </a:solidFill>
        <a:ln>
          <a:solidFill>
            <a:srgbClr val="002060"/>
          </a:solidFill>
        </a:ln>
      </dgm:spPr>
      <dgm:t>
        <a:bodyPr/>
        <a:lstStyle/>
        <a:p>
          <a:endParaRPr lang="ru-RU" sz="1800" dirty="0" smtClean="0">
            <a:solidFill>
              <a:schemeClr val="tx1"/>
            </a:solidFill>
          </a:endParaRPr>
        </a:p>
        <a:p>
          <a:endParaRPr lang="ru-RU" sz="1800" dirty="0" smtClean="0">
            <a:solidFill>
              <a:schemeClr val="tx1"/>
            </a:solidFill>
          </a:endParaRPr>
        </a:p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Экскурсионные, природные  объекты (парк  Александрино, территория  ДОЛ «Зелёный город» посёлок  </a:t>
          </a:r>
          <a:r>
            <a:rPr lang="ru-RU" sz="1800" b="1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Канельярви</a:t>
          </a:r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Ленинградской области</a:t>
          </a:r>
        </a:p>
        <a:p>
          <a:endParaRPr lang="ru-RU" sz="1800" b="1" dirty="0" smtClean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endParaRPr lang="ru-RU" sz="1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27AB66AE-0D2B-47B5-8B3C-935C0F67BA68}" type="sibTrans" cxnId="{37136935-4438-49F9-8338-9E9DC5D954C6}">
      <dgm:prSet/>
      <dgm:spPr/>
      <dgm:t>
        <a:bodyPr/>
        <a:lstStyle/>
        <a:p>
          <a:endParaRPr lang="ru-RU"/>
        </a:p>
      </dgm:t>
    </dgm:pt>
    <dgm:pt modelId="{C697DC91-1973-49BF-8DBC-3FB938E716D5}" type="parTrans" cxnId="{37136935-4438-49F9-8338-9E9DC5D954C6}">
      <dgm:prSet/>
      <dgm:spPr/>
      <dgm:t>
        <a:bodyPr/>
        <a:lstStyle/>
        <a:p>
          <a:endParaRPr lang="ru-RU"/>
        </a:p>
      </dgm:t>
    </dgm:pt>
    <dgm:pt modelId="{3DCD3EAD-C4A9-4465-82A2-6ACC439A4DE1}" type="pres">
      <dgm:prSet presAssocID="{D73FF281-B85F-4087-8DBE-F7316C403E6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14F85E-9A6C-4720-B517-670CF8AC8299}" type="pres">
      <dgm:prSet presAssocID="{D73FF281-B85F-4087-8DBE-F7316C403E64}" presName="hierFlow" presStyleCnt="0"/>
      <dgm:spPr/>
    </dgm:pt>
    <dgm:pt modelId="{E96547A3-24EE-45C6-B4E0-5501231DFA4F}" type="pres">
      <dgm:prSet presAssocID="{D73FF281-B85F-4087-8DBE-F7316C403E6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BE7B3FD8-AB20-48FB-8BEB-CFD4FF45E136}" type="pres">
      <dgm:prSet presAssocID="{348FAD32-120A-400B-BD93-5E4281DD1084}" presName="Name17" presStyleCnt="0"/>
      <dgm:spPr/>
    </dgm:pt>
    <dgm:pt modelId="{D724C13E-3FE1-4DD8-BE23-3A5BBA6E699F}" type="pres">
      <dgm:prSet presAssocID="{348FAD32-120A-400B-BD93-5E4281DD1084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79D9EA-5377-4744-8CF6-5B51357EDF86}" type="pres">
      <dgm:prSet presAssocID="{348FAD32-120A-400B-BD93-5E4281DD1084}" presName="hierChild2" presStyleCnt="0"/>
      <dgm:spPr/>
    </dgm:pt>
    <dgm:pt modelId="{77A1A831-07AE-45D2-9339-751FEEFE2826}" type="pres">
      <dgm:prSet presAssocID="{C697DC91-1973-49BF-8DBC-3FB938E716D5}" presName="Name25" presStyleLbl="parChTrans1D2" presStyleIdx="0" presStyleCnt="1"/>
      <dgm:spPr/>
      <dgm:t>
        <a:bodyPr/>
        <a:lstStyle/>
        <a:p>
          <a:endParaRPr lang="ru-RU"/>
        </a:p>
      </dgm:t>
    </dgm:pt>
    <dgm:pt modelId="{E9260EE8-8657-4CFE-8A0E-F29D6AF1230F}" type="pres">
      <dgm:prSet presAssocID="{C697DC91-1973-49BF-8DBC-3FB938E716D5}" presName="connTx" presStyleLbl="parChTrans1D2" presStyleIdx="0" presStyleCnt="1"/>
      <dgm:spPr/>
      <dgm:t>
        <a:bodyPr/>
        <a:lstStyle/>
        <a:p>
          <a:endParaRPr lang="ru-RU"/>
        </a:p>
      </dgm:t>
    </dgm:pt>
    <dgm:pt modelId="{91132E87-7441-40BB-A4AD-F5D3F7D6A22C}" type="pres">
      <dgm:prSet presAssocID="{2DC4BAF3-14B4-4407-BAB2-31077AB90D57}" presName="Name30" presStyleCnt="0"/>
      <dgm:spPr/>
    </dgm:pt>
    <dgm:pt modelId="{396F9625-F60D-4587-B167-DC24A60322AD}" type="pres">
      <dgm:prSet presAssocID="{2DC4BAF3-14B4-4407-BAB2-31077AB90D57}" presName="level2Shape" presStyleLbl="node2" presStyleIdx="0" presStyleCnt="1" custScaleX="121407" custScaleY="94196"/>
      <dgm:spPr/>
      <dgm:t>
        <a:bodyPr/>
        <a:lstStyle/>
        <a:p>
          <a:endParaRPr lang="ru-RU"/>
        </a:p>
      </dgm:t>
    </dgm:pt>
    <dgm:pt modelId="{A217BFA3-8BB0-4AA6-9BD3-BB70E6A83858}" type="pres">
      <dgm:prSet presAssocID="{2DC4BAF3-14B4-4407-BAB2-31077AB90D57}" presName="hierChild3" presStyleCnt="0"/>
      <dgm:spPr/>
    </dgm:pt>
    <dgm:pt modelId="{AC9FD840-F628-45F7-8874-198032FF15A1}" type="pres">
      <dgm:prSet presAssocID="{D73FF281-B85F-4087-8DBE-F7316C403E64}" presName="bgShapesFlow" presStyleCnt="0"/>
      <dgm:spPr/>
    </dgm:pt>
  </dgm:ptLst>
  <dgm:cxnLst>
    <dgm:cxn modelId="{1945C354-EA9C-48C9-A0ED-BD15FEFCD8CB}" type="presOf" srcId="{C697DC91-1973-49BF-8DBC-3FB938E716D5}" destId="{77A1A831-07AE-45D2-9339-751FEEFE2826}" srcOrd="0" destOrd="0" presId="urn:microsoft.com/office/officeart/2005/8/layout/hierarchy5"/>
    <dgm:cxn modelId="{2CFC99C6-7A53-419B-891B-5F1901BDDD90}" type="presOf" srcId="{D73FF281-B85F-4087-8DBE-F7316C403E64}" destId="{3DCD3EAD-C4A9-4465-82A2-6ACC439A4DE1}" srcOrd="0" destOrd="0" presId="urn:microsoft.com/office/officeart/2005/8/layout/hierarchy5"/>
    <dgm:cxn modelId="{37136935-4438-49F9-8338-9E9DC5D954C6}" srcId="{348FAD32-120A-400B-BD93-5E4281DD1084}" destId="{2DC4BAF3-14B4-4407-BAB2-31077AB90D57}" srcOrd="0" destOrd="0" parTransId="{C697DC91-1973-49BF-8DBC-3FB938E716D5}" sibTransId="{27AB66AE-0D2B-47B5-8B3C-935C0F67BA68}"/>
    <dgm:cxn modelId="{7A03BE41-DC5D-4416-9F22-D6AF2D5DF765}" type="presOf" srcId="{348FAD32-120A-400B-BD93-5E4281DD1084}" destId="{D724C13E-3FE1-4DD8-BE23-3A5BBA6E699F}" srcOrd="0" destOrd="0" presId="urn:microsoft.com/office/officeart/2005/8/layout/hierarchy5"/>
    <dgm:cxn modelId="{0E8161D1-9876-408E-AA16-846D7AEBAC9A}" type="presOf" srcId="{C697DC91-1973-49BF-8DBC-3FB938E716D5}" destId="{E9260EE8-8657-4CFE-8A0E-F29D6AF1230F}" srcOrd="1" destOrd="0" presId="urn:microsoft.com/office/officeart/2005/8/layout/hierarchy5"/>
    <dgm:cxn modelId="{EDAF577E-66F1-49DB-A557-00CB8D7458E5}" srcId="{D73FF281-B85F-4087-8DBE-F7316C403E64}" destId="{348FAD32-120A-400B-BD93-5E4281DD1084}" srcOrd="0" destOrd="0" parTransId="{3D6956A9-CD88-458B-8736-2B20BDFEEAD3}" sibTransId="{F8EF5FA9-D12A-44B1-B0D4-7BDD5513BBDF}"/>
    <dgm:cxn modelId="{D4B1D7EE-A0AB-43D5-A0F2-5D09B185B35F}" type="presOf" srcId="{2DC4BAF3-14B4-4407-BAB2-31077AB90D57}" destId="{396F9625-F60D-4587-B167-DC24A60322AD}" srcOrd="0" destOrd="0" presId="urn:microsoft.com/office/officeart/2005/8/layout/hierarchy5"/>
    <dgm:cxn modelId="{71E667AF-5CC2-4153-805D-6BFF999C94A1}" type="presParOf" srcId="{3DCD3EAD-C4A9-4465-82A2-6ACC439A4DE1}" destId="{6D14F85E-9A6C-4720-B517-670CF8AC8299}" srcOrd="0" destOrd="0" presId="urn:microsoft.com/office/officeart/2005/8/layout/hierarchy5"/>
    <dgm:cxn modelId="{591AD0A5-8EB0-409A-9B45-C2D7CD572CA9}" type="presParOf" srcId="{6D14F85E-9A6C-4720-B517-670CF8AC8299}" destId="{E96547A3-24EE-45C6-B4E0-5501231DFA4F}" srcOrd="0" destOrd="0" presId="urn:microsoft.com/office/officeart/2005/8/layout/hierarchy5"/>
    <dgm:cxn modelId="{169E6FAC-B699-4745-B1F8-B6DC275EA46B}" type="presParOf" srcId="{E96547A3-24EE-45C6-B4E0-5501231DFA4F}" destId="{BE7B3FD8-AB20-48FB-8BEB-CFD4FF45E136}" srcOrd="0" destOrd="0" presId="urn:microsoft.com/office/officeart/2005/8/layout/hierarchy5"/>
    <dgm:cxn modelId="{847EDBB8-C9CB-411F-8F26-60775A555551}" type="presParOf" srcId="{BE7B3FD8-AB20-48FB-8BEB-CFD4FF45E136}" destId="{D724C13E-3FE1-4DD8-BE23-3A5BBA6E699F}" srcOrd="0" destOrd="0" presId="urn:microsoft.com/office/officeart/2005/8/layout/hierarchy5"/>
    <dgm:cxn modelId="{18C0C26A-BABF-47B5-8877-20C492DDB684}" type="presParOf" srcId="{BE7B3FD8-AB20-48FB-8BEB-CFD4FF45E136}" destId="{0C79D9EA-5377-4744-8CF6-5B51357EDF86}" srcOrd="1" destOrd="0" presId="urn:microsoft.com/office/officeart/2005/8/layout/hierarchy5"/>
    <dgm:cxn modelId="{670D791F-DC9B-4231-BDC3-7502C8403345}" type="presParOf" srcId="{0C79D9EA-5377-4744-8CF6-5B51357EDF86}" destId="{77A1A831-07AE-45D2-9339-751FEEFE2826}" srcOrd="0" destOrd="0" presId="urn:microsoft.com/office/officeart/2005/8/layout/hierarchy5"/>
    <dgm:cxn modelId="{1EA75073-0DC3-4451-8136-DE54623850F8}" type="presParOf" srcId="{77A1A831-07AE-45D2-9339-751FEEFE2826}" destId="{E9260EE8-8657-4CFE-8A0E-F29D6AF1230F}" srcOrd="0" destOrd="0" presId="urn:microsoft.com/office/officeart/2005/8/layout/hierarchy5"/>
    <dgm:cxn modelId="{1F606AFD-6B49-4E06-AF57-FD93335E51B0}" type="presParOf" srcId="{0C79D9EA-5377-4744-8CF6-5B51357EDF86}" destId="{91132E87-7441-40BB-A4AD-F5D3F7D6A22C}" srcOrd="1" destOrd="0" presId="urn:microsoft.com/office/officeart/2005/8/layout/hierarchy5"/>
    <dgm:cxn modelId="{C3CB0AD8-247C-44CA-83EC-3B69DF5A8CD1}" type="presParOf" srcId="{91132E87-7441-40BB-A4AD-F5D3F7D6A22C}" destId="{396F9625-F60D-4587-B167-DC24A60322AD}" srcOrd="0" destOrd="0" presId="urn:microsoft.com/office/officeart/2005/8/layout/hierarchy5"/>
    <dgm:cxn modelId="{6E7F20E0-F808-4D6A-925E-E50DEB7AC80F}" type="presParOf" srcId="{91132E87-7441-40BB-A4AD-F5D3F7D6A22C}" destId="{A217BFA3-8BB0-4AA6-9BD3-BB70E6A83858}" srcOrd="1" destOrd="0" presId="urn:microsoft.com/office/officeart/2005/8/layout/hierarchy5"/>
    <dgm:cxn modelId="{18632165-9573-462D-933E-BCC448A42EFD}" type="presParOf" srcId="{3DCD3EAD-C4A9-4465-82A2-6ACC439A4DE1}" destId="{AC9FD840-F628-45F7-8874-198032FF15A1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9F1FD9-FC20-4DC6-B045-EF85A84BC69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38679E-E4F7-4EF0-9DBC-BB26A52AE126}">
      <dgm:prSet phldrT="[Текст]" custT="1"/>
      <dgm:spPr>
        <a:solidFill>
          <a:schemeClr val="bg1"/>
        </a:solidFill>
        <a:ln>
          <a:solidFill>
            <a:srgbClr val="002060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Описание объектов и явлений</a:t>
          </a:r>
          <a:endParaRPr lang="ru-RU" sz="1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1B5C7C89-7AB8-4A1E-B7A4-432427AD111D}" type="parTrans" cxnId="{8F8B2BB2-ABB1-4751-B50D-9ADAF686D7C2}">
      <dgm:prSet/>
      <dgm:spPr/>
      <dgm:t>
        <a:bodyPr/>
        <a:lstStyle/>
        <a:p>
          <a:endParaRPr lang="ru-RU"/>
        </a:p>
      </dgm:t>
    </dgm:pt>
    <dgm:pt modelId="{F3AE8202-90F6-4722-9AC1-AAF50A375FFC}" type="sibTrans" cxnId="{8F8B2BB2-ABB1-4751-B50D-9ADAF686D7C2}">
      <dgm:prSet/>
      <dgm:spPr/>
      <dgm:t>
        <a:bodyPr/>
        <a:lstStyle/>
        <a:p>
          <a:endParaRPr lang="ru-RU"/>
        </a:p>
      </dgm:t>
    </dgm:pt>
    <dgm:pt modelId="{6D6D0ED2-A031-42BA-81D2-4CA65970AE22}">
      <dgm:prSet phldrT="[Текст]" custT="1"/>
      <dgm:spPr>
        <a:solidFill>
          <a:schemeClr val="bg1"/>
        </a:solidFill>
        <a:ln>
          <a:solidFill>
            <a:srgbClr val="002060"/>
          </a:solidFill>
        </a:ln>
      </dgm:spPr>
      <dgm:t>
        <a:bodyPr/>
        <a:lstStyle/>
        <a:p>
          <a:pPr algn="ctr"/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Энциклопедии, учебные книги, Интернет-ресурсы </a:t>
          </a:r>
        </a:p>
      </dgm:t>
    </dgm:pt>
    <dgm:pt modelId="{26ADFFBB-D5BF-407A-8320-BA118A66F45D}" type="parTrans" cxnId="{A515A533-F914-4D5E-B025-145E22246FB4}">
      <dgm:prSet/>
      <dgm:spPr/>
      <dgm:t>
        <a:bodyPr/>
        <a:lstStyle/>
        <a:p>
          <a:endParaRPr lang="ru-RU"/>
        </a:p>
      </dgm:t>
    </dgm:pt>
    <dgm:pt modelId="{B4958B75-A7E1-44C2-AC8D-8F1748ACD3FB}" type="sibTrans" cxnId="{A515A533-F914-4D5E-B025-145E22246FB4}">
      <dgm:prSet/>
      <dgm:spPr/>
      <dgm:t>
        <a:bodyPr/>
        <a:lstStyle/>
        <a:p>
          <a:endParaRPr lang="ru-RU"/>
        </a:p>
      </dgm:t>
    </dgm:pt>
    <dgm:pt modelId="{C665C297-35B2-443E-B9DF-068A999677F5}">
      <dgm:prSet phldrT="[Текст]" custT="1"/>
      <dgm:spPr>
        <a:solidFill>
          <a:schemeClr val="bg1"/>
        </a:solidFill>
        <a:ln>
          <a:solidFill>
            <a:srgbClr val="002060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Карты и атласы</a:t>
          </a:r>
          <a:endParaRPr lang="ru-RU" sz="1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671688B5-A612-4FC5-9EE9-5396CC23714A}" type="parTrans" cxnId="{6F02DDFD-96BC-4108-8988-D0DDE3324F69}">
      <dgm:prSet/>
      <dgm:spPr/>
      <dgm:t>
        <a:bodyPr/>
        <a:lstStyle/>
        <a:p>
          <a:endParaRPr lang="ru-RU"/>
        </a:p>
      </dgm:t>
    </dgm:pt>
    <dgm:pt modelId="{4C63CF03-2107-4B3C-933E-4B350438E654}" type="sibTrans" cxnId="{6F02DDFD-96BC-4108-8988-D0DDE3324F69}">
      <dgm:prSet/>
      <dgm:spPr/>
      <dgm:t>
        <a:bodyPr/>
        <a:lstStyle/>
        <a:p>
          <a:endParaRPr lang="ru-RU"/>
        </a:p>
      </dgm:t>
    </dgm:pt>
    <dgm:pt modelId="{F06D5EEC-DA40-4832-A1AA-8E47A17DC90C}">
      <dgm:prSet phldrT="[Текст]" custT="1"/>
      <dgm:spPr>
        <a:solidFill>
          <a:schemeClr val="bg1"/>
        </a:solidFill>
        <a:ln>
          <a:solidFill>
            <a:srgbClr val="002060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Графики, диаграммы</a:t>
          </a:r>
        </a:p>
      </dgm:t>
    </dgm:pt>
    <dgm:pt modelId="{17CB80C0-7C10-4E60-B915-34F8F85FBCFD}" type="parTrans" cxnId="{80020700-1686-4972-A200-0A5C312ACED8}">
      <dgm:prSet/>
      <dgm:spPr/>
      <dgm:t>
        <a:bodyPr/>
        <a:lstStyle/>
        <a:p>
          <a:endParaRPr lang="ru-RU"/>
        </a:p>
      </dgm:t>
    </dgm:pt>
    <dgm:pt modelId="{1A77F614-C8CA-44AA-ACB2-D28D646B27F9}" type="sibTrans" cxnId="{80020700-1686-4972-A200-0A5C312ACED8}">
      <dgm:prSet/>
      <dgm:spPr/>
      <dgm:t>
        <a:bodyPr/>
        <a:lstStyle/>
        <a:p>
          <a:endParaRPr lang="ru-RU"/>
        </a:p>
      </dgm:t>
    </dgm:pt>
    <dgm:pt modelId="{637B7820-F271-4320-8895-2CB04F89A377}" type="pres">
      <dgm:prSet presAssocID="{D09F1FD9-FC20-4DC6-B045-EF85A84BC69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3558AB5-10E0-492E-9896-3C0736FB1A90}" type="pres">
      <dgm:prSet presAssocID="{9338679E-E4F7-4EF0-9DBC-BB26A52AE126}" presName="hierRoot1" presStyleCnt="0">
        <dgm:presLayoutVars>
          <dgm:hierBranch val="init"/>
        </dgm:presLayoutVars>
      </dgm:prSet>
      <dgm:spPr/>
    </dgm:pt>
    <dgm:pt modelId="{B451A5A2-0310-4823-88E0-6C5D40137FF3}" type="pres">
      <dgm:prSet presAssocID="{9338679E-E4F7-4EF0-9DBC-BB26A52AE126}" presName="rootComposite1" presStyleCnt="0"/>
      <dgm:spPr/>
    </dgm:pt>
    <dgm:pt modelId="{922E40A9-5CF8-48FE-95D7-F8EBE600723A}" type="pres">
      <dgm:prSet presAssocID="{9338679E-E4F7-4EF0-9DBC-BB26A52AE12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8B1059-9C66-41B0-8DF5-DB83968FFAD4}" type="pres">
      <dgm:prSet presAssocID="{9338679E-E4F7-4EF0-9DBC-BB26A52AE12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A573F13-1B28-419C-B3BA-C4809E5B626A}" type="pres">
      <dgm:prSet presAssocID="{9338679E-E4F7-4EF0-9DBC-BB26A52AE126}" presName="hierChild2" presStyleCnt="0"/>
      <dgm:spPr/>
    </dgm:pt>
    <dgm:pt modelId="{36BAD5DC-728D-4A6A-AF94-24C83CCE7460}" type="pres">
      <dgm:prSet presAssocID="{26ADFFBB-D5BF-407A-8320-BA118A66F45D}" presName="Name37" presStyleLbl="parChTrans1D2" presStyleIdx="0" presStyleCnt="3"/>
      <dgm:spPr/>
      <dgm:t>
        <a:bodyPr/>
        <a:lstStyle/>
        <a:p>
          <a:endParaRPr lang="ru-RU"/>
        </a:p>
      </dgm:t>
    </dgm:pt>
    <dgm:pt modelId="{37D5B08E-2234-4D32-93DA-A86E9328D4DA}" type="pres">
      <dgm:prSet presAssocID="{6D6D0ED2-A031-42BA-81D2-4CA65970AE22}" presName="hierRoot2" presStyleCnt="0">
        <dgm:presLayoutVars>
          <dgm:hierBranch val="init"/>
        </dgm:presLayoutVars>
      </dgm:prSet>
      <dgm:spPr/>
    </dgm:pt>
    <dgm:pt modelId="{A3300321-9165-4311-AC33-35CD2FDE5F53}" type="pres">
      <dgm:prSet presAssocID="{6D6D0ED2-A031-42BA-81D2-4CA65970AE22}" presName="rootComposite" presStyleCnt="0"/>
      <dgm:spPr/>
    </dgm:pt>
    <dgm:pt modelId="{1DD2E628-7F5F-454F-8064-E9634F790DF8}" type="pres">
      <dgm:prSet presAssocID="{6D6D0ED2-A031-42BA-81D2-4CA65970AE22}" presName="rootText" presStyleLbl="node2" presStyleIdx="0" presStyleCnt="3" custScaleX="104300" custScaleY="1017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73941C-9705-451C-B538-B4DEC9AA5222}" type="pres">
      <dgm:prSet presAssocID="{6D6D0ED2-A031-42BA-81D2-4CA65970AE22}" presName="rootConnector" presStyleLbl="node2" presStyleIdx="0" presStyleCnt="3"/>
      <dgm:spPr/>
      <dgm:t>
        <a:bodyPr/>
        <a:lstStyle/>
        <a:p>
          <a:endParaRPr lang="ru-RU"/>
        </a:p>
      </dgm:t>
    </dgm:pt>
    <dgm:pt modelId="{9E6DB38D-09BF-45CC-8186-5EF5096A3C5F}" type="pres">
      <dgm:prSet presAssocID="{6D6D0ED2-A031-42BA-81D2-4CA65970AE22}" presName="hierChild4" presStyleCnt="0"/>
      <dgm:spPr/>
    </dgm:pt>
    <dgm:pt modelId="{DD0A7E09-B60B-4A6A-977C-6E5D386B365F}" type="pres">
      <dgm:prSet presAssocID="{6D6D0ED2-A031-42BA-81D2-4CA65970AE22}" presName="hierChild5" presStyleCnt="0"/>
      <dgm:spPr/>
    </dgm:pt>
    <dgm:pt modelId="{F5C1FB77-357F-4EDC-8B33-669E0FC6BEF0}" type="pres">
      <dgm:prSet presAssocID="{671688B5-A612-4FC5-9EE9-5396CC23714A}" presName="Name37" presStyleLbl="parChTrans1D2" presStyleIdx="1" presStyleCnt="3"/>
      <dgm:spPr/>
      <dgm:t>
        <a:bodyPr/>
        <a:lstStyle/>
        <a:p>
          <a:endParaRPr lang="ru-RU"/>
        </a:p>
      </dgm:t>
    </dgm:pt>
    <dgm:pt modelId="{9689BBA5-FC53-4F9B-ABFA-8F46435FC4C5}" type="pres">
      <dgm:prSet presAssocID="{C665C297-35B2-443E-B9DF-068A999677F5}" presName="hierRoot2" presStyleCnt="0">
        <dgm:presLayoutVars>
          <dgm:hierBranch val="init"/>
        </dgm:presLayoutVars>
      </dgm:prSet>
      <dgm:spPr/>
    </dgm:pt>
    <dgm:pt modelId="{BE4718FC-83B3-4864-BCD2-FF13655C763F}" type="pres">
      <dgm:prSet presAssocID="{C665C297-35B2-443E-B9DF-068A999677F5}" presName="rootComposite" presStyleCnt="0"/>
      <dgm:spPr/>
    </dgm:pt>
    <dgm:pt modelId="{966D3BC2-11D8-446D-AA2F-B4CA8D1340E4}" type="pres">
      <dgm:prSet presAssocID="{C665C297-35B2-443E-B9DF-068A999677F5}" presName="rootText" presStyleLbl="node2" presStyleIdx="1" presStyleCnt="3" custScaleX="118681" custScaleY="980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69C454-753D-4AF3-BFDC-9865C3748844}" type="pres">
      <dgm:prSet presAssocID="{C665C297-35B2-443E-B9DF-068A999677F5}" presName="rootConnector" presStyleLbl="node2" presStyleIdx="1" presStyleCnt="3"/>
      <dgm:spPr/>
      <dgm:t>
        <a:bodyPr/>
        <a:lstStyle/>
        <a:p>
          <a:endParaRPr lang="ru-RU"/>
        </a:p>
      </dgm:t>
    </dgm:pt>
    <dgm:pt modelId="{2309E408-636D-48B5-A387-5CE74DBBE3AA}" type="pres">
      <dgm:prSet presAssocID="{C665C297-35B2-443E-B9DF-068A999677F5}" presName="hierChild4" presStyleCnt="0"/>
      <dgm:spPr/>
    </dgm:pt>
    <dgm:pt modelId="{98734D5C-777E-417A-BA0F-BA391FC56E5F}" type="pres">
      <dgm:prSet presAssocID="{C665C297-35B2-443E-B9DF-068A999677F5}" presName="hierChild5" presStyleCnt="0"/>
      <dgm:spPr/>
    </dgm:pt>
    <dgm:pt modelId="{69789A75-3408-409D-AC34-443FDC02080D}" type="pres">
      <dgm:prSet presAssocID="{17CB80C0-7C10-4E60-B915-34F8F85FBCFD}" presName="Name37" presStyleLbl="parChTrans1D2" presStyleIdx="2" presStyleCnt="3"/>
      <dgm:spPr/>
      <dgm:t>
        <a:bodyPr/>
        <a:lstStyle/>
        <a:p>
          <a:endParaRPr lang="ru-RU"/>
        </a:p>
      </dgm:t>
    </dgm:pt>
    <dgm:pt modelId="{3DF1B713-F161-491E-840A-B0EF1246C3A7}" type="pres">
      <dgm:prSet presAssocID="{F06D5EEC-DA40-4832-A1AA-8E47A17DC90C}" presName="hierRoot2" presStyleCnt="0">
        <dgm:presLayoutVars>
          <dgm:hierBranch val="init"/>
        </dgm:presLayoutVars>
      </dgm:prSet>
      <dgm:spPr/>
    </dgm:pt>
    <dgm:pt modelId="{419FCC86-E864-4435-AEE8-6940BDE40AF6}" type="pres">
      <dgm:prSet presAssocID="{F06D5EEC-DA40-4832-A1AA-8E47A17DC90C}" presName="rootComposite" presStyleCnt="0"/>
      <dgm:spPr/>
    </dgm:pt>
    <dgm:pt modelId="{D088DC59-A8DC-4B70-B914-C3147D2E9F43}" type="pres">
      <dgm:prSet presAssocID="{F06D5EEC-DA40-4832-A1AA-8E47A17DC90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22D0F7-4C16-4944-8D8F-77568485B304}" type="pres">
      <dgm:prSet presAssocID="{F06D5EEC-DA40-4832-A1AA-8E47A17DC90C}" presName="rootConnector" presStyleLbl="node2" presStyleIdx="2" presStyleCnt="3"/>
      <dgm:spPr/>
      <dgm:t>
        <a:bodyPr/>
        <a:lstStyle/>
        <a:p>
          <a:endParaRPr lang="ru-RU"/>
        </a:p>
      </dgm:t>
    </dgm:pt>
    <dgm:pt modelId="{1042F74D-72D8-41BE-B465-D09537A10C27}" type="pres">
      <dgm:prSet presAssocID="{F06D5EEC-DA40-4832-A1AA-8E47A17DC90C}" presName="hierChild4" presStyleCnt="0"/>
      <dgm:spPr/>
    </dgm:pt>
    <dgm:pt modelId="{68BB568F-C38F-4839-AEC5-4B4E1F48A64A}" type="pres">
      <dgm:prSet presAssocID="{F06D5EEC-DA40-4832-A1AA-8E47A17DC90C}" presName="hierChild5" presStyleCnt="0"/>
      <dgm:spPr/>
    </dgm:pt>
    <dgm:pt modelId="{6D4526B2-9B39-48F5-884D-0360E420E1C5}" type="pres">
      <dgm:prSet presAssocID="{9338679E-E4F7-4EF0-9DBC-BB26A52AE126}" presName="hierChild3" presStyleCnt="0"/>
      <dgm:spPr/>
    </dgm:pt>
  </dgm:ptLst>
  <dgm:cxnLst>
    <dgm:cxn modelId="{6F02DDFD-96BC-4108-8988-D0DDE3324F69}" srcId="{9338679E-E4F7-4EF0-9DBC-BB26A52AE126}" destId="{C665C297-35B2-443E-B9DF-068A999677F5}" srcOrd="1" destOrd="0" parTransId="{671688B5-A612-4FC5-9EE9-5396CC23714A}" sibTransId="{4C63CF03-2107-4B3C-933E-4B350438E654}"/>
    <dgm:cxn modelId="{C1B106AD-185C-41DA-B6A2-DF0968302BC1}" type="presOf" srcId="{6D6D0ED2-A031-42BA-81D2-4CA65970AE22}" destId="{6573941C-9705-451C-B538-B4DEC9AA5222}" srcOrd="1" destOrd="0" presId="urn:microsoft.com/office/officeart/2005/8/layout/orgChart1"/>
    <dgm:cxn modelId="{8F8B2BB2-ABB1-4751-B50D-9ADAF686D7C2}" srcId="{D09F1FD9-FC20-4DC6-B045-EF85A84BC69D}" destId="{9338679E-E4F7-4EF0-9DBC-BB26A52AE126}" srcOrd="0" destOrd="0" parTransId="{1B5C7C89-7AB8-4A1E-B7A4-432427AD111D}" sibTransId="{F3AE8202-90F6-4722-9AC1-AAF50A375FFC}"/>
    <dgm:cxn modelId="{D5C62AF7-F377-4BC3-A88A-57318699ECD9}" type="presOf" srcId="{D09F1FD9-FC20-4DC6-B045-EF85A84BC69D}" destId="{637B7820-F271-4320-8895-2CB04F89A377}" srcOrd="0" destOrd="0" presId="urn:microsoft.com/office/officeart/2005/8/layout/orgChart1"/>
    <dgm:cxn modelId="{A515A533-F914-4D5E-B025-145E22246FB4}" srcId="{9338679E-E4F7-4EF0-9DBC-BB26A52AE126}" destId="{6D6D0ED2-A031-42BA-81D2-4CA65970AE22}" srcOrd="0" destOrd="0" parTransId="{26ADFFBB-D5BF-407A-8320-BA118A66F45D}" sibTransId="{B4958B75-A7E1-44C2-AC8D-8F1748ACD3FB}"/>
    <dgm:cxn modelId="{4A0000CD-C494-4902-9205-526DEFC41A27}" type="presOf" srcId="{F06D5EEC-DA40-4832-A1AA-8E47A17DC90C}" destId="{D088DC59-A8DC-4B70-B914-C3147D2E9F43}" srcOrd="0" destOrd="0" presId="urn:microsoft.com/office/officeart/2005/8/layout/orgChart1"/>
    <dgm:cxn modelId="{1B5B49E5-5A3E-4B02-9117-323E9FFEDB1F}" type="presOf" srcId="{671688B5-A612-4FC5-9EE9-5396CC23714A}" destId="{F5C1FB77-357F-4EDC-8B33-669E0FC6BEF0}" srcOrd="0" destOrd="0" presId="urn:microsoft.com/office/officeart/2005/8/layout/orgChart1"/>
    <dgm:cxn modelId="{2FC8DFB1-EC31-40F0-8F94-88B2F5684E76}" type="presOf" srcId="{17CB80C0-7C10-4E60-B915-34F8F85FBCFD}" destId="{69789A75-3408-409D-AC34-443FDC02080D}" srcOrd="0" destOrd="0" presId="urn:microsoft.com/office/officeart/2005/8/layout/orgChart1"/>
    <dgm:cxn modelId="{57561049-ACCF-4350-8134-F63156406869}" type="presOf" srcId="{9338679E-E4F7-4EF0-9DBC-BB26A52AE126}" destId="{922E40A9-5CF8-48FE-95D7-F8EBE600723A}" srcOrd="0" destOrd="0" presId="urn:microsoft.com/office/officeart/2005/8/layout/orgChart1"/>
    <dgm:cxn modelId="{445876C6-6736-40A0-9D7C-3081511AD5E8}" type="presOf" srcId="{F06D5EEC-DA40-4832-A1AA-8E47A17DC90C}" destId="{7722D0F7-4C16-4944-8D8F-77568485B304}" srcOrd="1" destOrd="0" presId="urn:microsoft.com/office/officeart/2005/8/layout/orgChart1"/>
    <dgm:cxn modelId="{217658B0-9555-4D22-9EE3-C776DB60A067}" type="presOf" srcId="{6D6D0ED2-A031-42BA-81D2-4CA65970AE22}" destId="{1DD2E628-7F5F-454F-8064-E9634F790DF8}" srcOrd="0" destOrd="0" presId="urn:microsoft.com/office/officeart/2005/8/layout/orgChart1"/>
    <dgm:cxn modelId="{C2DECF24-ACC3-41DD-B26A-A924E0D93AB7}" type="presOf" srcId="{C665C297-35B2-443E-B9DF-068A999677F5}" destId="{2D69C454-753D-4AF3-BFDC-9865C3748844}" srcOrd="1" destOrd="0" presId="urn:microsoft.com/office/officeart/2005/8/layout/orgChart1"/>
    <dgm:cxn modelId="{A1EE066E-6A0E-4F94-90D9-713CCD18C4E5}" type="presOf" srcId="{9338679E-E4F7-4EF0-9DBC-BB26A52AE126}" destId="{1E8B1059-9C66-41B0-8DF5-DB83968FFAD4}" srcOrd="1" destOrd="0" presId="urn:microsoft.com/office/officeart/2005/8/layout/orgChart1"/>
    <dgm:cxn modelId="{9F3CBC23-3A86-452A-ADF2-E57347E63361}" type="presOf" srcId="{26ADFFBB-D5BF-407A-8320-BA118A66F45D}" destId="{36BAD5DC-728D-4A6A-AF94-24C83CCE7460}" srcOrd="0" destOrd="0" presId="urn:microsoft.com/office/officeart/2005/8/layout/orgChart1"/>
    <dgm:cxn modelId="{A46F241D-26EF-4BA3-8010-36F529E90E71}" type="presOf" srcId="{C665C297-35B2-443E-B9DF-068A999677F5}" destId="{966D3BC2-11D8-446D-AA2F-B4CA8D1340E4}" srcOrd="0" destOrd="0" presId="urn:microsoft.com/office/officeart/2005/8/layout/orgChart1"/>
    <dgm:cxn modelId="{80020700-1686-4972-A200-0A5C312ACED8}" srcId="{9338679E-E4F7-4EF0-9DBC-BB26A52AE126}" destId="{F06D5EEC-DA40-4832-A1AA-8E47A17DC90C}" srcOrd="2" destOrd="0" parTransId="{17CB80C0-7C10-4E60-B915-34F8F85FBCFD}" sibTransId="{1A77F614-C8CA-44AA-ACB2-D28D646B27F9}"/>
    <dgm:cxn modelId="{E821FC98-7917-4B9B-B8ED-4EFCB79DD173}" type="presParOf" srcId="{637B7820-F271-4320-8895-2CB04F89A377}" destId="{63558AB5-10E0-492E-9896-3C0736FB1A90}" srcOrd="0" destOrd="0" presId="urn:microsoft.com/office/officeart/2005/8/layout/orgChart1"/>
    <dgm:cxn modelId="{CE6B2456-09DF-4C26-B2CF-0DB2B2D9CA4C}" type="presParOf" srcId="{63558AB5-10E0-492E-9896-3C0736FB1A90}" destId="{B451A5A2-0310-4823-88E0-6C5D40137FF3}" srcOrd="0" destOrd="0" presId="urn:microsoft.com/office/officeart/2005/8/layout/orgChart1"/>
    <dgm:cxn modelId="{A66AE489-0E5A-4AF2-9372-D7235D80D361}" type="presParOf" srcId="{B451A5A2-0310-4823-88E0-6C5D40137FF3}" destId="{922E40A9-5CF8-48FE-95D7-F8EBE600723A}" srcOrd="0" destOrd="0" presId="urn:microsoft.com/office/officeart/2005/8/layout/orgChart1"/>
    <dgm:cxn modelId="{0976D4F7-6007-4978-A2D5-AFEA2006EB88}" type="presParOf" srcId="{B451A5A2-0310-4823-88E0-6C5D40137FF3}" destId="{1E8B1059-9C66-41B0-8DF5-DB83968FFAD4}" srcOrd="1" destOrd="0" presId="urn:microsoft.com/office/officeart/2005/8/layout/orgChart1"/>
    <dgm:cxn modelId="{0FCA1FBB-254D-4EEB-937E-796DEE3EC081}" type="presParOf" srcId="{63558AB5-10E0-492E-9896-3C0736FB1A90}" destId="{CA573F13-1B28-419C-B3BA-C4809E5B626A}" srcOrd="1" destOrd="0" presId="urn:microsoft.com/office/officeart/2005/8/layout/orgChart1"/>
    <dgm:cxn modelId="{2914CC18-9501-4578-B9F6-D6A2B9DEF7FF}" type="presParOf" srcId="{CA573F13-1B28-419C-B3BA-C4809E5B626A}" destId="{36BAD5DC-728D-4A6A-AF94-24C83CCE7460}" srcOrd="0" destOrd="0" presId="urn:microsoft.com/office/officeart/2005/8/layout/orgChart1"/>
    <dgm:cxn modelId="{2237928A-659F-4D84-AFE5-4FC7CD83EDE4}" type="presParOf" srcId="{CA573F13-1B28-419C-B3BA-C4809E5B626A}" destId="{37D5B08E-2234-4D32-93DA-A86E9328D4DA}" srcOrd="1" destOrd="0" presId="urn:microsoft.com/office/officeart/2005/8/layout/orgChart1"/>
    <dgm:cxn modelId="{80976AA4-8F6B-4002-9A08-1624A16136CA}" type="presParOf" srcId="{37D5B08E-2234-4D32-93DA-A86E9328D4DA}" destId="{A3300321-9165-4311-AC33-35CD2FDE5F53}" srcOrd="0" destOrd="0" presId="urn:microsoft.com/office/officeart/2005/8/layout/orgChart1"/>
    <dgm:cxn modelId="{A0231C77-4509-4A35-8376-C021D0797AEF}" type="presParOf" srcId="{A3300321-9165-4311-AC33-35CD2FDE5F53}" destId="{1DD2E628-7F5F-454F-8064-E9634F790DF8}" srcOrd="0" destOrd="0" presId="urn:microsoft.com/office/officeart/2005/8/layout/orgChart1"/>
    <dgm:cxn modelId="{58BE9C12-20E0-43F3-A3EE-C0E7E2B9DF0D}" type="presParOf" srcId="{A3300321-9165-4311-AC33-35CD2FDE5F53}" destId="{6573941C-9705-451C-B538-B4DEC9AA5222}" srcOrd="1" destOrd="0" presId="urn:microsoft.com/office/officeart/2005/8/layout/orgChart1"/>
    <dgm:cxn modelId="{14CD5034-3979-4C8C-876C-349C1E6947F4}" type="presParOf" srcId="{37D5B08E-2234-4D32-93DA-A86E9328D4DA}" destId="{9E6DB38D-09BF-45CC-8186-5EF5096A3C5F}" srcOrd="1" destOrd="0" presId="urn:microsoft.com/office/officeart/2005/8/layout/orgChart1"/>
    <dgm:cxn modelId="{F3A3F835-5A0F-4A24-BB71-CABF9EDCC1CB}" type="presParOf" srcId="{37D5B08E-2234-4D32-93DA-A86E9328D4DA}" destId="{DD0A7E09-B60B-4A6A-977C-6E5D386B365F}" srcOrd="2" destOrd="0" presId="urn:microsoft.com/office/officeart/2005/8/layout/orgChart1"/>
    <dgm:cxn modelId="{9403DBF3-922F-419F-AA6B-D8CF9058C63B}" type="presParOf" srcId="{CA573F13-1B28-419C-B3BA-C4809E5B626A}" destId="{F5C1FB77-357F-4EDC-8B33-669E0FC6BEF0}" srcOrd="2" destOrd="0" presId="urn:microsoft.com/office/officeart/2005/8/layout/orgChart1"/>
    <dgm:cxn modelId="{7F9CCAD0-C3DF-4C06-B22D-6F0234953497}" type="presParOf" srcId="{CA573F13-1B28-419C-B3BA-C4809E5B626A}" destId="{9689BBA5-FC53-4F9B-ABFA-8F46435FC4C5}" srcOrd="3" destOrd="0" presId="urn:microsoft.com/office/officeart/2005/8/layout/orgChart1"/>
    <dgm:cxn modelId="{81ED4CCD-126A-4492-B37F-67F81755742C}" type="presParOf" srcId="{9689BBA5-FC53-4F9B-ABFA-8F46435FC4C5}" destId="{BE4718FC-83B3-4864-BCD2-FF13655C763F}" srcOrd="0" destOrd="0" presId="urn:microsoft.com/office/officeart/2005/8/layout/orgChart1"/>
    <dgm:cxn modelId="{C1D6C7F9-4A66-4650-874C-180A21E9F2CA}" type="presParOf" srcId="{BE4718FC-83B3-4864-BCD2-FF13655C763F}" destId="{966D3BC2-11D8-446D-AA2F-B4CA8D1340E4}" srcOrd="0" destOrd="0" presId="urn:microsoft.com/office/officeart/2005/8/layout/orgChart1"/>
    <dgm:cxn modelId="{8100273A-7512-434E-AAE1-5DEFB0815C2D}" type="presParOf" srcId="{BE4718FC-83B3-4864-BCD2-FF13655C763F}" destId="{2D69C454-753D-4AF3-BFDC-9865C3748844}" srcOrd="1" destOrd="0" presId="urn:microsoft.com/office/officeart/2005/8/layout/orgChart1"/>
    <dgm:cxn modelId="{89B6FCF1-EFF7-4214-B32E-49A68FEC2532}" type="presParOf" srcId="{9689BBA5-FC53-4F9B-ABFA-8F46435FC4C5}" destId="{2309E408-636D-48B5-A387-5CE74DBBE3AA}" srcOrd="1" destOrd="0" presId="urn:microsoft.com/office/officeart/2005/8/layout/orgChart1"/>
    <dgm:cxn modelId="{4F2998D3-6CE6-4706-93EA-D391C355EFD9}" type="presParOf" srcId="{9689BBA5-FC53-4F9B-ABFA-8F46435FC4C5}" destId="{98734D5C-777E-417A-BA0F-BA391FC56E5F}" srcOrd="2" destOrd="0" presId="urn:microsoft.com/office/officeart/2005/8/layout/orgChart1"/>
    <dgm:cxn modelId="{0684D38A-AD42-4786-B967-DF098C270C26}" type="presParOf" srcId="{CA573F13-1B28-419C-B3BA-C4809E5B626A}" destId="{69789A75-3408-409D-AC34-443FDC02080D}" srcOrd="4" destOrd="0" presId="urn:microsoft.com/office/officeart/2005/8/layout/orgChart1"/>
    <dgm:cxn modelId="{F3D0915E-758A-4AF0-BCAD-F7BA9BFAB332}" type="presParOf" srcId="{CA573F13-1B28-419C-B3BA-C4809E5B626A}" destId="{3DF1B713-F161-491E-840A-B0EF1246C3A7}" srcOrd="5" destOrd="0" presId="urn:microsoft.com/office/officeart/2005/8/layout/orgChart1"/>
    <dgm:cxn modelId="{1F9C5B25-5E2F-430D-9BF4-D8494511DC35}" type="presParOf" srcId="{3DF1B713-F161-491E-840A-B0EF1246C3A7}" destId="{419FCC86-E864-4435-AEE8-6940BDE40AF6}" srcOrd="0" destOrd="0" presId="urn:microsoft.com/office/officeart/2005/8/layout/orgChart1"/>
    <dgm:cxn modelId="{987DC38F-3790-44D0-B27E-2A0BB7C3D041}" type="presParOf" srcId="{419FCC86-E864-4435-AEE8-6940BDE40AF6}" destId="{D088DC59-A8DC-4B70-B914-C3147D2E9F43}" srcOrd="0" destOrd="0" presId="urn:microsoft.com/office/officeart/2005/8/layout/orgChart1"/>
    <dgm:cxn modelId="{46D3E624-5F7D-459E-97C9-41150A3617F4}" type="presParOf" srcId="{419FCC86-E864-4435-AEE8-6940BDE40AF6}" destId="{7722D0F7-4C16-4944-8D8F-77568485B304}" srcOrd="1" destOrd="0" presId="urn:microsoft.com/office/officeart/2005/8/layout/orgChart1"/>
    <dgm:cxn modelId="{5184AD5D-DC88-4883-B172-EFC344A7EC93}" type="presParOf" srcId="{3DF1B713-F161-491E-840A-B0EF1246C3A7}" destId="{1042F74D-72D8-41BE-B465-D09537A10C27}" srcOrd="1" destOrd="0" presId="urn:microsoft.com/office/officeart/2005/8/layout/orgChart1"/>
    <dgm:cxn modelId="{FFAFA519-EE95-4930-895F-CE39030711EA}" type="presParOf" srcId="{3DF1B713-F161-491E-840A-B0EF1246C3A7}" destId="{68BB568F-C38F-4839-AEC5-4B4E1F48A64A}" srcOrd="2" destOrd="0" presId="urn:microsoft.com/office/officeart/2005/8/layout/orgChart1"/>
    <dgm:cxn modelId="{55EE0664-73F9-402A-A48C-ABCB79442900}" type="presParOf" srcId="{63558AB5-10E0-492E-9896-3C0736FB1A90}" destId="{6D4526B2-9B39-48F5-884D-0360E420E1C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73FF281-B85F-4087-8DBE-F7316C403E64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8FAD32-120A-400B-BD93-5E4281DD1084}">
      <dgm:prSet phldrT="[Текст]" custT="1"/>
      <dgm:spPr>
        <a:solidFill>
          <a:schemeClr val="bg1"/>
        </a:solidFill>
        <a:ln>
          <a:solidFill>
            <a:srgbClr val="002060"/>
          </a:solidFill>
        </a:ln>
      </dgm:spPr>
      <dgm:t>
        <a:bodyPr/>
        <a:lstStyle/>
        <a:p>
          <a:endParaRPr lang="ru-RU" sz="1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3D6956A9-CD88-458B-8736-2B20BDFEEAD3}" type="parTrans" cxnId="{EDAF577E-66F1-49DB-A557-00CB8D7458E5}">
      <dgm:prSet/>
      <dgm:spPr/>
      <dgm:t>
        <a:bodyPr/>
        <a:lstStyle/>
        <a:p>
          <a:endParaRPr lang="ru-RU"/>
        </a:p>
      </dgm:t>
    </dgm:pt>
    <dgm:pt modelId="{F8EF5FA9-D12A-44B1-B0D4-7BDD5513BBDF}" type="sibTrans" cxnId="{EDAF577E-66F1-49DB-A557-00CB8D7458E5}">
      <dgm:prSet/>
      <dgm:spPr/>
      <dgm:t>
        <a:bodyPr/>
        <a:lstStyle/>
        <a:p>
          <a:endParaRPr lang="ru-RU"/>
        </a:p>
      </dgm:t>
    </dgm:pt>
    <dgm:pt modelId="{2DC4BAF3-14B4-4407-BAB2-31077AB90D57}">
      <dgm:prSet phldrT="[Текст]" custT="1"/>
      <dgm:spPr>
        <a:solidFill>
          <a:schemeClr val="bg1"/>
        </a:solidFill>
        <a:ln>
          <a:solidFill>
            <a:srgbClr val="002060"/>
          </a:solidFill>
        </a:ln>
      </dgm:spPr>
      <dgm:t>
        <a:bodyPr/>
        <a:lstStyle/>
        <a:p>
          <a:endParaRPr lang="ru-RU" sz="1800" dirty="0" smtClean="0">
            <a:solidFill>
              <a:schemeClr val="tx1"/>
            </a:solidFill>
          </a:endParaRPr>
        </a:p>
        <a:p>
          <a:endParaRPr lang="ru-RU" sz="1800" dirty="0" smtClean="0">
            <a:solidFill>
              <a:schemeClr val="tx1"/>
            </a:solidFill>
          </a:endParaRPr>
        </a:p>
        <a:p>
          <a:endParaRPr lang="ru-RU" b="1" dirty="0" smtClean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Инструменты и приспособления </a:t>
          </a:r>
        </a:p>
        <a:p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(Лабораторное оборудование </a:t>
          </a:r>
          <a:endParaRPr lang="en-US" b="1" dirty="0" smtClean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r>
            <a:rPr lang="en-US" b="1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Cornelsen</a:t>
          </a:r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b="1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Experimenta</a:t>
          </a:r>
          <a:r>
            <a: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</a:t>
          </a:r>
          <a:endParaRPr lang="ru-RU" b="1" dirty="0" smtClean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«Наблюдение за погодой»</a:t>
          </a:r>
        </a:p>
        <a:p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«Постоянные магниты», </a:t>
          </a:r>
          <a:r>
            <a:rPr lang="ru-RU" b="1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Лабдиски</a:t>
          </a:r>
          <a:endParaRPr lang="ru-RU" b="1" dirty="0" smtClean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endParaRPr lang="ru-RU" sz="1800" dirty="0" smtClean="0">
            <a:solidFill>
              <a:schemeClr val="tx1"/>
            </a:solidFill>
          </a:endParaRPr>
        </a:p>
        <a:p>
          <a:endParaRPr lang="ru-RU" sz="1800" dirty="0" smtClean="0">
            <a:solidFill>
              <a:schemeClr val="tx1"/>
            </a:solidFill>
          </a:endParaRPr>
        </a:p>
        <a:p>
          <a:endParaRPr lang="ru-RU" sz="1800" dirty="0"/>
        </a:p>
      </dgm:t>
    </dgm:pt>
    <dgm:pt modelId="{27AB66AE-0D2B-47B5-8B3C-935C0F67BA68}" type="sibTrans" cxnId="{37136935-4438-49F9-8338-9E9DC5D954C6}">
      <dgm:prSet/>
      <dgm:spPr/>
      <dgm:t>
        <a:bodyPr/>
        <a:lstStyle/>
        <a:p>
          <a:endParaRPr lang="ru-RU"/>
        </a:p>
      </dgm:t>
    </dgm:pt>
    <dgm:pt modelId="{C697DC91-1973-49BF-8DBC-3FB938E716D5}" type="parTrans" cxnId="{37136935-4438-49F9-8338-9E9DC5D954C6}">
      <dgm:prSet/>
      <dgm:spPr/>
      <dgm:t>
        <a:bodyPr/>
        <a:lstStyle/>
        <a:p>
          <a:endParaRPr lang="ru-RU"/>
        </a:p>
      </dgm:t>
    </dgm:pt>
    <dgm:pt modelId="{3DCD3EAD-C4A9-4465-82A2-6ACC439A4DE1}" type="pres">
      <dgm:prSet presAssocID="{D73FF281-B85F-4087-8DBE-F7316C403E6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14F85E-9A6C-4720-B517-670CF8AC8299}" type="pres">
      <dgm:prSet presAssocID="{D73FF281-B85F-4087-8DBE-F7316C403E64}" presName="hierFlow" presStyleCnt="0"/>
      <dgm:spPr/>
    </dgm:pt>
    <dgm:pt modelId="{E96547A3-24EE-45C6-B4E0-5501231DFA4F}" type="pres">
      <dgm:prSet presAssocID="{D73FF281-B85F-4087-8DBE-F7316C403E6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BE7B3FD8-AB20-48FB-8BEB-CFD4FF45E136}" type="pres">
      <dgm:prSet presAssocID="{348FAD32-120A-400B-BD93-5E4281DD1084}" presName="Name17" presStyleCnt="0"/>
      <dgm:spPr/>
    </dgm:pt>
    <dgm:pt modelId="{D724C13E-3FE1-4DD8-BE23-3A5BBA6E699F}" type="pres">
      <dgm:prSet presAssocID="{348FAD32-120A-400B-BD93-5E4281DD1084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79D9EA-5377-4744-8CF6-5B51357EDF86}" type="pres">
      <dgm:prSet presAssocID="{348FAD32-120A-400B-BD93-5E4281DD1084}" presName="hierChild2" presStyleCnt="0"/>
      <dgm:spPr/>
    </dgm:pt>
    <dgm:pt modelId="{77A1A831-07AE-45D2-9339-751FEEFE2826}" type="pres">
      <dgm:prSet presAssocID="{C697DC91-1973-49BF-8DBC-3FB938E716D5}" presName="Name25" presStyleLbl="parChTrans1D2" presStyleIdx="0" presStyleCnt="1"/>
      <dgm:spPr/>
      <dgm:t>
        <a:bodyPr/>
        <a:lstStyle/>
        <a:p>
          <a:endParaRPr lang="ru-RU"/>
        </a:p>
      </dgm:t>
    </dgm:pt>
    <dgm:pt modelId="{E9260EE8-8657-4CFE-8A0E-F29D6AF1230F}" type="pres">
      <dgm:prSet presAssocID="{C697DC91-1973-49BF-8DBC-3FB938E716D5}" presName="connTx" presStyleLbl="parChTrans1D2" presStyleIdx="0" presStyleCnt="1"/>
      <dgm:spPr/>
      <dgm:t>
        <a:bodyPr/>
        <a:lstStyle/>
        <a:p>
          <a:endParaRPr lang="ru-RU"/>
        </a:p>
      </dgm:t>
    </dgm:pt>
    <dgm:pt modelId="{91132E87-7441-40BB-A4AD-F5D3F7D6A22C}" type="pres">
      <dgm:prSet presAssocID="{2DC4BAF3-14B4-4407-BAB2-31077AB90D57}" presName="Name30" presStyleCnt="0"/>
      <dgm:spPr/>
    </dgm:pt>
    <dgm:pt modelId="{396F9625-F60D-4587-B167-DC24A60322AD}" type="pres">
      <dgm:prSet presAssocID="{2DC4BAF3-14B4-4407-BAB2-31077AB90D57}" presName="level2Shape" presStyleLbl="node2" presStyleIdx="0" presStyleCnt="1" custScaleX="171201" custScaleY="133063"/>
      <dgm:spPr/>
      <dgm:t>
        <a:bodyPr/>
        <a:lstStyle/>
        <a:p>
          <a:endParaRPr lang="ru-RU"/>
        </a:p>
      </dgm:t>
    </dgm:pt>
    <dgm:pt modelId="{A217BFA3-8BB0-4AA6-9BD3-BB70E6A83858}" type="pres">
      <dgm:prSet presAssocID="{2DC4BAF3-14B4-4407-BAB2-31077AB90D57}" presName="hierChild3" presStyleCnt="0"/>
      <dgm:spPr/>
    </dgm:pt>
    <dgm:pt modelId="{AC9FD840-F628-45F7-8874-198032FF15A1}" type="pres">
      <dgm:prSet presAssocID="{D73FF281-B85F-4087-8DBE-F7316C403E64}" presName="bgShapesFlow" presStyleCnt="0"/>
      <dgm:spPr/>
    </dgm:pt>
  </dgm:ptLst>
  <dgm:cxnLst>
    <dgm:cxn modelId="{EDAF577E-66F1-49DB-A557-00CB8D7458E5}" srcId="{D73FF281-B85F-4087-8DBE-F7316C403E64}" destId="{348FAD32-120A-400B-BD93-5E4281DD1084}" srcOrd="0" destOrd="0" parTransId="{3D6956A9-CD88-458B-8736-2B20BDFEEAD3}" sibTransId="{F8EF5FA9-D12A-44B1-B0D4-7BDD5513BBDF}"/>
    <dgm:cxn modelId="{0072994B-AC68-43CD-83A4-C704610A1D13}" type="presOf" srcId="{2DC4BAF3-14B4-4407-BAB2-31077AB90D57}" destId="{396F9625-F60D-4587-B167-DC24A60322AD}" srcOrd="0" destOrd="0" presId="urn:microsoft.com/office/officeart/2005/8/layout/hierarchy5"/>
    <dgm:cxn modelId="{994E1BF5-2C12-491D-A3A1-C2EB2D16E5A1}" type="presOf" srcId="{348FAD32-120A-400B-BD93-5E4281DD1084}" destId="{D724C13E-3FE1-4DD8-BE23-3A5BBA6E699F}" srcOrd="0" destOrd="0" presId="urn:microsoft.com/office/officeart/2005/8/layout/hierarchy5"/>
    <dgm:cxn modelId="{32F31178-E417-477D-AF08-73C110869C3C}" type="presOf" srcId="{D73FF281-B85F-4087-8DBE-F7316C403E64}" destId="{3DCD3EAD-C4A9-4465-82A2-6ACC439A4DE1}" srcOrd="0" destOrd="0" presId="urn:microsoft.com/office/officeart/2005/8/layout/hierarchy5"/>
    <dgm:cxn modelId="{38D24C20-6B1A-4CB2-AEAA-B6B32831A917}" type="presOf" srcId="{C697DC91-1973-49BF-8DBC-3FB938E716D5}" destId="{77A1A831-07AE-45D2-9339-751FEEFE2826}" srcOrd="0" destOrd="0" presId="urn:microsoft.com/office/officeart/2005/8/layout/hierarchy5"/>
    <dgm:cxn modelId="{F2C13943-6C4C-451B-A65F-971E14730FB4}" type="presOf" srcId="{C697DC91-1973-49BF-8DBC-3FB938E716D5}" destId="{E9260EE8-8657-4CFE-8A0E-F29D6AF1230F}" srcOrd="1" destOrd="0" presId="urn:microsoft.com/office/officeart/2005/8/layout/hierarchy5"/>
    <dgm:cxn modelId="{37136935-4438-49F9-8338-9E9DC5D954C6}" srcId="{348FAD32-120A-400B-BD93-5E4281DD1084}" destId="{2DC4BAF3-14B4-4407-BAB2-31077AB90D57}" srcOrd="0" destOrd="0" parTransId="{C697DC91-1973-49BF-8DBC-3FB938E716D5}" sibTransId="{27AB66AE-0D2B-47B5-8B3C-935C0F67BA68}"/>
    <dgm:cxn modelId="{48142229-8C4D-4DCE-A04E-24AE7AE96AC7}" type="presParOf" srcId="{3DCD3EAD-C4A9-4465-82A2-6ACC439A4DE1}" destId="{6D14F85E-9A6C-4720-B517-670CF8AC8299}" srcOrd="0" destOrd="0" presId="urn:microsoft.com/office/officeart/2005/8/layout/hierarchy5"/>
    <dgm:cxn modelId="{A2A704AC-2764-46D8-B3C1-D8D0E5E45252}" type="presParOf" srcId="{6D14F85E-9A6C-4720-B517-670CF8AC8299}" destId="{E96547A3-24EE-45C6-B4E0-5501231DFA4F}" srcOrd="0" destOrd="0" presId="urn:microsoft.com/office/officeart/2005/8/layout/hierarchy5"/>
    <dgm:cxn modelId="{5E729901-692A-46CF-A598-8EEF6088E073}" type="presParOf" srcId="{E96547A3-24EE-45C6-B4E0-5501231DFA4F}" destId="{BE7B3FD8-AB20-48FB-8BEB-CFD4FF45E136}" srcOrd="0" destOrd="0" presId="urn:microsoft.com/office/officeart/2005/8/layout/hierarchy5"/>
    <dgm:cxn modelId="{193328C4-F09F-42BF-B224-C51970F5BAFC}" type="presParOf" srcId="{BE7B3FD8-AB20-48FB-8BEB-CFD4FF45E136}" destId="{D724C13E-3FE1-4DD8-BE23-3A5BBA6E699F}" srcOrd="0" destOrd="0" presId="urn:microsoft.com/office/officeart/2005/8/layout/hierarchy5"/>
    <dgm:cxn modelId="{EFAFC9B8-B743-4C5C-B4C4-C05FF6F479FF}" type="presParOf" srcId="{BE7B3FD8-AB20-48FB-8BEB-CFD4FF45E136}" destId="{0C79D9EA-5377-4744-8CF6-5B51357EDF86}" srcOrd="1" destOrd="0" presId="urn:microsoft.com/office/officeart/2005/8/layout/hierarchy5"/>
    <dgm:cxn modelId="{9A4145F4-4A69-44B2-B138-FB7E179C7EF0}" type="presParOf" srcId="{0C79D9EA-5377-4744-8CF6-5B51357EDF86}" destId="{77A1A831-07AE-45D2-9339-751FEEFE2826}" srcOrd="0" destOrd="0" presId="urn:microsoft.com/office/officeart/2005/8/layout/hierarchy5"/>
    <dgm:cxn modelId="{DD8774F0-AE1E-4DA1-9975-8895FD995316}" type="presParOf" srcId="{77A1A831-07AE-45D2-9339-751FEEFE2826}" destId="{E9260EE8-8657-4CFE-8A0E-F29D6AF1230F}" srcOrd="0" destOrd="0" presId="urn:microsoft.com/office/officeart/2005/8/layout/hierarchy5"/>
    <dgm:cxn modelId="{4A659201-D73B-4495-9415-211BF4499644}" type="presParOf" srcId="{0C79D9EA-5377-4744-8CF6-5B51357EDF86}" destId="{91132E87-7441-40BB-A4AD-F5D3F7D6A22C}" srcOrd="1" destOrd="0" presId="urn:microsoft.com/office/officeart/2005/8/layout/hierarchy5"/>
    <dgm:cxn modelId="{1DA783F8-3CFD-4761-A34E-B48DC86198D2}" type="presParOf" srcId="{91132E87-7441-40BB-A4AD-F5D3F7D6A22C}" destId="{396F9625-F60D-4587-B167-DC24A60322AD}" srcOrd="0" destOrd="0" presId="urn:microsoft.com/office/officeart/2005/8/layout/hierarchy5"/>
    <dgm:cxn modelId="{43B99FF3-7013-4E35-B5D6-282ED69374ED}" type="presParOf" srcId="{91132E87-7441-40BB-A4AD-F5D3F7D6A22C}" destId="{A217BFA3-8BB0-4AA6-9BD3-BB70E6A83858}" srcOrd="1" destOrd="0" presId="urn:microsoft.com/office/officeart/2005/8/layout/hierarchy5"/>
    <dgm:cxn modelId="{DA0F1457-EADB-4ACD-8977-3D63C47AED50}" type="presParOf" srcId="{3DCD3EAD-C4A9-4465-82A2-6ACC439A4DE1}" destId="{AC9FD840-F628-45F7-8874-198032FF15A1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50F4B-81CE-45CE-9E46-7CEABB83F0AE}" type="datetimeFigureOut">
              <a:rPr lang="ru-RU"/>
              <a:pPr>
                <a:defRPr/>
              </a:pPr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BC16A-CF07-4C42-9B9E-8EE232662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EBA77-313B-4D95-92F5-646FC717C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B04E3-CA8D-4C69-ACA2-39F59F9ADB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94861"/>
                </a:solidFill>
              </a:defRPr>
            </a:lvl1pPr>
            <a:lvl2pPr>
              <a:defRPr>
                <a:solidFill>
                  <a:srgbClr val="294861"/>
                </a:solidFill>
              </a:defRPr>
            </a:lvl2pPr>
            <a:lvl3pPr>
              <a:defRPr>
                <a:solidFill>
                  <a:srgbClr val="294861"/>
                </a:solidFill>
              </a:defRPr>
            </a:lvl3pPr>
            <a:lvl4pPr>
              <a:defRPr>
                <a:solidFill>
                  <a:srgbClr val="294861"/>
                </a:solidFill>
              </a:defRPr>
            </a:lvl4pPr>
            <a:lvl5pPr>
              <a:defRPr>
                <a:solidFill>
                  <a:srgbClr val="29486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B3659-F88A-4CB0-8EDF-C694E018C9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20E05-3E2C-4C5A-87F3-9256FE44E3EE}" type="datetimeFigureOut">
              <a:rPr lang="ru-RU"/>
              <a:pPr>
                <a:defRPr/>
              </a:pPr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813AC-7DC4-4638-8F99-1790776DF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B9890-55D5-482B-BDFB-925384B7F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2F1B2-E161-4D0E-A1BF-3A51501183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1A691-8E40-4E20-916B-7EAAA1A53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982A7-C064-4BD7-9F90-A04A2AB74A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1D3C-5DEC-46AD-83D3-8F9BAAF5D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33714-CC16-4702-B375-3049D7FDB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42B342-C773-48A6-96C2-F481471A1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79" r:id="rId2"/>
    <p:sldLayoutId id="214748398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 kern="1200">
          <a:ln w="17780" cmpd="sng">
            <a:solidFill>
              <a:srgbClr val="FFFFFF"/>
            </a:solidFill>
            <a:prstDash val="solid"/>
            <a:miter lim="800000"/>
          </a:ln>
          <a:solidFill>
            <a:srgbClr val="355D7E"/>
          </a:solidFill>
          <a:effectLst>
            <a:outerShdw blurRad="50800" algn="tl" rotWithShape="0">
              <a:srgbClr val="000000"/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rgbClr val="355D7E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rgbClr val="355D7E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rgbClr val="355D7E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rgbClr val="355D7E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355D7E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355D7E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355D7E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355D7E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rgbClr val="294861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294861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294861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rgbClr val="294861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rgbClr val="294861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festival.1september.ru/articles/563849/" TargetMode="External"/><Relationship Id="rId3" Type="http://schemas.openxmlformats.org/officeDocument/2006/relationships/hyperlink" Target="http://it-izhevsk.ru/" TargetMode="External"/><Relationship Id="rId7" Type="http://schemas.openxmlformats.org/officeDocument/2006/relationships/hyperlink" Target="http://lib.rus.ec/b/452204/read" TargetMode="External"/><Relationship Id="rId2" Type="http://schemas.openxmlformats.org/officeDocument/2006/relationships/hyperlink" Target="http://beginnerschool.ru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meteoinfo.ru/forcterminology" TargetMode="External"/><Relationship Id="rId5" Type="http://schemas.openxmlformats.org/officeDocument/2006/relationships/hyperlink" Target="http://slovari.yandex.ru/" TargetMode="External"/><Relationship Id="rId4" Type="http://schemas.openxmlformats.org/officeDocument/2006/relationships/hyperlink" Target="http://www.ug.ru/archive/47249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eg"/><Relationship Id="rId5" Type="http://schemas.openxmlformats.org/officeDocument/2006/relationships/image" Target="../media/image6.emf"/><Relationship Id="rId10" Type="http://schemas.openxmlformats.org/officeDocument/2006/relationships/image" Target="../media/image11.jpeg"/><Relationship Id="rId4" Type="http://schemas.openxmlformats.org/officeDocument/2006/relationships/oleObject" Target="../embeddings/____________Microsoft_PowerPoint_97_20031.ppt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oleObject" Target="../embeddings/_____Microsoft_Excel_97-20032.xls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9" descr="0a2d5e59fcee180d23a79dbf247300e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2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4901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48" name="Picture 5" descr="sanktpeterburgspasnakrovi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388" y="188913"/>
            <a:ext cx="27082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1" descr="i?id=357189218-01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3141663"/>
            <a:ext cx="26574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 Box 12"/>
          <p:cNvSpPr txBox="1">
            <a:spLocks noChangeArrowheads="1"/>
          </p:cNvSpPr>
          <p:nvPr/>
        </p:nvSpPr>
        <p:spPr bwMode="auto">
          <a:xfrm>
            <a:off x="3276600" y="115888"/>
            <a:ext cx="5299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Monotype Corsiva" pitchFamily="66" charset="0"/>
              </a:rPr>
              <a:t>ГБОУ  Лицей № 244  Кировского  района</a:t>
            </a:r>
          </a:p>
          <a:p>
            <a:pPr algn="ctr"/>
            <a:r>
              <a:rPr lang="ru-RU" sz="2400">
                <a:latin typeface="Monotype Corsiva" pitchFamily="66" charset="0"/>
              </a:rPr>
              <a:t>Санкт - Петербурга</a:t>
            </a:r>
          </a:p>
        </p:txBody>
      </p:sp>
      <p:sp>
        <p:nvSpPr>
          <p:cNvPr id="6151" name="Text Box 13"/>
          <p:cNvSpPr txBox="1">
            <a:spLocks noChangeArrowheads="1"/>
          </p:cNvSpPr>
          <p:nvPr/>
        </p:nvSpPr>
        <p:spPr bwMode="auto">
          <a:xfrm>
            <a:off x="3419475" y="1916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52" name="Text Box 14"/>
          <p:cNvSpPr txBox="1">
            <a:spLocks noChangeArrowheads="1"/>
          </p:cNvSpPr>
          <p:nvPr/>
        </p:nvSpPr>
        <p:spPr bwMode="auto">
          <a:xfrm>
            <a:off x="2339975" y="1844675"/>
            <a:ext cx="7272338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Monotype Corsiva" pitchFamily="66" charset="0"/>
              </a:rPr>
              <a:t>Проект</a:t>
            </a:r>
          </a:p>
          <a:p>
            <a:pPr algn="ctr"/>
            <a:r>
              <a:rPr lang="ru-RU" sz="3200" b="1">
                <a:latin typeface="Monotype Corsiva" pitchFamily="66" charset="0"/>
              </a:rPr>
              <a:t>«Погода  изменчива  в  граде  Петра…»</a:t>
            </a:r>
          </a:p>
        </p:txBody>
      </p:sp>
      <p:sp>
        <p:nvSpPr>
          <p:cNvPr id="6153" name="Text Box 15"/>
          <p:cNvSpPr txBox="1">
            <a:spLocks noChangeArrowheads="1"/>
          </p:cNvSpPr>
          <p:nvPr/>
        </p:nvSpPr>
        <p:spPr bwMode="auto">
          <a:xfrm>
            <a:off x="4572000" y="4575175"/>
            <a:ext cx="5040313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Monotype Corsiva" pitchFamily="66" charset="0"/>
              </a:rPr>
              <a:t>Авторы  проекта:</a:t>
            </a:r>
          </a:p>
          <a:p>
            <a:r>
              <a:rPr lang="ru-RU" sz="2400" dirty="0" smtClean="0">
                <a:latin typeface="Monotype Corsiva" pitchFamily="66" charset="0"/>
              </a:rPr>
              <a:t>Родионова Т.А. </a:t>
            </a:r>
            <a:r>
              <a:rPr lang="ru-RU" sz="2400" dirty="0">
                <a:latin typeface="Monotype Corsiva" pitchFamily="66" charset="0"/>
              </a:rPr>
              <a:t>– учитель нач. классов</a:t>
            </a:r>
          </a:p>
          <a:p>
            <a:r>
              <a:rPr lang="ru-RU" sz="2400" dirty="0">
                <a:latin typeface="Monotype Corsiva" pitchFamily="66" charset="0"/>
              </a:rPr>
              <a:t>                                </a:t>
            </a:r>
            <a:r>
              <a:rPr lang="ru-RU" sz="2400" dirty="0" err="1">
                <a:latin typeface="Monotype Corsiva" pitchFamily="66" charset="0"/>
              </a:rPr>
              <a:t>высш</a:t>
            </a:r>
            <a:r>
              <a:rPr lang="ru-RU" sz="2400" dirty="0">
                <a:latin typeface="Monotype Corsiva" pitchFamily="66" charset="0"/>
              </a:rPr>
              <a:t>. </a:t>
            </a:r>
            <a:r>
              <a:rPr lang="ru-RU" sz="2400" dirty="0" smtClean="0">
                <a:latin typeface="Monotype Corsiva" pitchFamily="66" charset="0"/>
              </a:rPr>
              <a:t>категории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1"/>
          <p:cNvSpPr txBox="1">
            <a:spLocks noChangeArrowheads="1"/>
          </p:cNvSpPr>
          <p:nvPr/>
        </p:nvSpPr>
        <p:spPr bwMode="auto">
          <a:xfrm>
            <a:off x="900113" y="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Образовательные  результаты (Окружающий мир)</a:t>
            </a:r>
          </a:p>
        </p:txBody>
      </p:sp>
      <p:graphicFrame>
        <p:nvGraphicFramePr>
          <p:cNvPr id="23707" name="Group 155"/>
          <p:cNvGraphicFramePr>
            <a:graphicFrameLocks noGrp="1"/>
          </p:cNvGraphicFramePr>
          <p:nvPr/>
        </p:nvGraphicFramePr>
        <p:xfrm>
          <a:off x="214282" y="380806"/>
          <a:ext cx="8642350" cy="6477194"/>
        </p:xfrm>
        <a:graphic>
          <a:graphicData uri="http://schemas.openxmlformats.org/drawingml/2006/table">
            <a:tbl>
              <a:tblPr/>
              <a:tblGrid>
                <a:gridCol w="446088"/>
                <a:gridCol w="2003425"/>
                <a:gridCol w="3213100"/>
                <a:gridCol w="2979737"/>
              </a:tblGrid>
              <a:tr h="18503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Как пользоваться компасом. Практическая работа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Ориентирование на местности с помощью компаса. Подготовка компаса к работе. Определение по компасу сторон горизонта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Уметь: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- Пользоваться компасом;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- Развивать наблюдательность и мышление.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4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Что изображают на картах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Формирование представлений о физической и исторической карт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Упражнения в чтении карты, показе географических объектов,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Уметь: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Читать карту;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Показывать географ. объекты на карте.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Знать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отличие карты от плана.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6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Россия на географической карте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Что может рассказать физическая карта о природе России. Работа с контурной картой. Ознакомление с историей карты России. Упражнение в чтении карты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Знать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историю карты России.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Уметь: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-Работать с контурной картой;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-Работать с научной литературой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1"/>
          <p:cNvSpPr txBox="1">
            <a:spLocks noChangeArrowheads="1"/>
          </p:cNvSpPr>
          <p:nvPr/>
        </p:nvSpPr>
        <p:spPr bwMode="auto">
          <a:xfrm>
            <a:off x="684213" y="333375"/>
            <a:ext cx="81422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</a:rPr>
              <a:t>Образовательные  результаты (Математика</a:t>
            </a:r>
            <a:r>
              <a:rPr lang="ru-RU" sz="2000" b="1"/>
              <a:t>)</a:t>
            </a:r>
          </a:p>
        </p:txBody>
      </p:sp>
      <p:graphicFrame>
        <p:nvGraphicFramePr>
          <p:cNvPr id="23707" name="Group 155"/>
          <p:cNvGraphicFramePr>
            <a:graphicFrameLocks noGrp="1"/>
          </p:cNvGraphicFramePr>
          <p:nvPr/>
        </p:nvGraphicFramePr>
        <p:xfrm>
          <a:off x="323850" y="1628775"/>
          <a:ext cx="8587610" cy="3529584"/>
        </p:xfrm>
        <a:graphic>
          <a:graphicData uri="http://schemas.openxmlformats.org/drawingml/2006/table">
            <a:tbl>
              <a:tblPr/>
              <a:tblGrid>
                <a:gridCol w="720080"/>
                <a:gridCol w="2249741"/>
                <a:gridCol w="2665461"/>
                <a:gridCol w="2952328"/>
              </a:tblGrid>
              <a:tr h="5625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Тема урока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Элементы содержания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Требования к уровню подготовки обучающихся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92-106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Скорость движения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Задачи на зависимость между величинами.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Знакомство с понятием «скорость», с единицами измерения величины «скорость»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Знать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понятие скорость;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 единицы измерения величины «скорость»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Уметь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решать задачи на нахождение скорости и расстояния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0"/>
          <p:cNvSpPr txBox="1">
            <a:spLocks noChangeArrowheads="1"/>
          </p:cNvSpPr>
          <p:nvPr/>
        </p:nvSpPr>
        <p:spPr bwMode="auto">
          <a:xfrm>
            <a:off x="2555875" y="0"/>
            <a:ext cx="4795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</a:rPr>
              <a:t>Наблюдения  за  погодой </a:t>
            </a:r>
          </a:p>
        </p:txBody>
      </p:sp>
      <p:pic>
        <p:nvPicPr>
          <p:cNvPr id="15363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692150"/>
            <a:ext cx="2655888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692150"/>
            <a:ext cx="2243137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692150"/>
            <a:ext cx="3384550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1550" y="3967163"/>
            <a:ext cx="1871663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08400" y="3933825"/>
            <a:ext cx="4176713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088" y="4365104"/>
            <a:ext cx="3571875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971550" y="0"/>
            <a:ext cx="7751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</a:rPr>
              <a:t>Игра по ориентированию «Собери  карту»</a:t>
            </a:r>
          </a:p>
        </p:txBody>
      </p:sp>
      <p:pic>
        <p:nvPicPr>
          <p:cNvPr id="16389" name="Picture 1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535594"/>
            <a:ext cx="6048672" cy="382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536" y="4365104"/>
            <a:ext cx="2643187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Ресурсы необходимые для выполнения проекта</a:t>
            </a:r>
            <a:endParaRPr lang="ru-RU" sz="2800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3357562"/>
          <a:ext cx="8229600" cy="3143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428596" y="1071546"/>
          <a:ext cx="8358246" cy="2643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/>
        </p:nvGraphicFramePr>
        <p:xfrm>
          <a:off x="428596" y="428604"/>
          <a:ext cx="8229600" cy="3143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500034" y="3786190"/>
          <a:ext cx="8358246" cy="2571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642938" y="4786313"/>
            <a:ext cx="25257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2060"/>
                </a:solidFill>
                <a:cs typeface="Arial" charset="0"/>
              </a:rPr>
              <a:t>Для измерительных</a:t>
            </a:r>
          </a:p>
          <a:p>
            <a:pPr algn="ctr"/>
            <a:r>
              <a:rPr lang="ru-RU" b="1">
                <a:solidFill>
                  <a:srgbClr val="002060"/>
                </a:solidFill>
                <a:cs typeface="Arial" charset="0"/>
              </a:rPr>
              <a:t> работ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684213" y="1700213"/>
            <a:ext cx="792003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-</a:t>
            </a:r>
            <a:r>
              <a:rPr lang="ru-RU" sz="2800" b="1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Методическая помощь в организации курсов в ЧОУ ДПО  «Образовательный центр «ИНТОКС» по программе «Современные технологии обучения в начальной школе»</a:t>
            </a:r>
          </a:p>
          <a:p>
            <a:r>
              <a:rPr lang="ru-RU" sz="2800" b="1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-Приобретение комплекта лабораторного оборудования.</a:t>
            </a:r>
          </a:p>
          <a:p>
            <a:r>
              <a:rPr lang="ru-RU" sz="2800" b="1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-Предоставление выступления с презентацией опыта работы на МО, Педагогическом совете.</a:t>
            </a:r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2016125" y="549275"/>
            <a:ext cx="36163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Роль администрации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Используемые источники</a:t>
            </a:r>
            <a:endParaRPr lang="ru-RU" sz="2800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</p:txBody>
      </p:sp>
      <p:grpSp>
        <p:nvGrpSpPr>
          <p:cNvPr id="20483" name="Группа 9"/>
          <p:cNvGrpSpPr>
            <a:grpSpLocks/>
          </p:cNvGrpSpPr>
          <p:nvPr/>
        </p:nvGrpSpPr>
        <p:grpSpPr bwMode="auto">
          <a:xfrm>
            <a:off x="642938" y="1500188"/>
            <a:ext cx="4929187" cy="3584575"/>
            <a:chOff x="720000" y="1357298"/>
            <a:chExt cx="4780694" cy="2946899"/>
          </a:xfrm>
        </p:grpSpPr>
        <p:sp>
          <p:nvSpPr>
            <p:cNvPr id="20484" name="Прямоугольник 2"/>
            <p:cNvSpPr>
              <a:spLocks noChangeArrowheads="1"/>
            </p:cNvSpPr>
            <p:nvPr/>
          </p:nvSpPr>
          <p:spPr bwMode="auto">
            <a:xfrm>
              <a:off x="720000" y="2285992"/>
              <a:ext cx="2746610" cy="369332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hlinkClick r:id="rId2"/>
                </a:rPr>
                <a:t>3. </a:t>
              </a:r>
              <a:r>
                <a:rPr lang="en-US">
                  <a:hlinkClick r:id="rId2"/>
                </a:rPr>
                <a:t>http://beginnerschool.ru</a:t>
              </a:r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720000" y="1857148"/>
              <a:ext cx="2274101" cy="369342"/>
            </a:xfrm>
            <a:prstGeom prst="rect">
              <a:avLst/>
            </a:prstGeom>
            <a:solidFill>
              <a:srgbClr val="002060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hlinkClick r:id="rId3"/>
                </a:rPr>
                <a:t>2. 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hlinkClick r:id="rId3"/>
                </a:rPr>
                <a:t>http://itizhevsk.ru/</a:t>
              </a:r>
              <a:endParaRPr lang="ru-RU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0486" name="Прямоугольник 4"/>
            <p:cNvSpPr>
              <a:spLocks noChangeArrowheads="1"/>
            </p:cNvSpPr>
            <p:nvPr/>
          </p:nvSpPr>
          <p:spPr bwMode="auto">
            <a:xfrm>
              <a:off x="720000" y="1357298"/>
              <a:ext cx="3514922" cy="303693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solidFill>
                    <a:srgbClr val="002060"/>
                  </a:solidFill>
                  <a:hlinkClick r:id="rId4"/>
                </a:rPr>
                <a:t>1.</a:t>
              </a:r>
              <a:r>
                <a:rPr lang="en-US">
                  <a:solidFill>
                    <a:srgbClr val="002060"/>
                  </a:solidFill>
                  <a:hlinkClick r:id="rId4"/>
                </a:rPr>
                <a:t>http://www.ug.ru/archive/47249</a:t>
              </a:r>
              <a:endParaRPr lang="ru-RU">
                <a:solidFill>
                  <a:srgbClr val="002060"/>
                </a:solidFill>
              </a:endParaRPr>
            </a:p>
          </p:txBody>
        </p:sp>
        <p:sp>
          <p:nvSpPr>
            <p:cNvPr id="20487" name="Прямоугольник 5"/>
            <p:cNvSpPr>
              <a:spLocks noChangeArrowheads="1"/>
            </p:cNvSpPr>
            <p:nvPr/>
          </p:nvSpPr>
          <p:spPr bwMode="auto">
            <a:xfrm>
              <a:off x="720000" y="2714620"/>
              <a:ext cx="2714934" cy="369332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hlinkClick r:id="rId5"/>
                </a:rPr>
                <a:t>4. </a:t>
              </a:r>
              <a:r>
                <a:rPr lang="en-US">
                  <a:hlinkClick r:id="rId5"/>
                </a:rPr>
                <a:t>http://slovari.yandex.ru/</a:t>
              </a:r>
              <a:endParaRPr lang="ru-RU"/>
            </a:p>
          </p:txBody>
        </p:sp>
        <p:sp>
          <p:nvSpPr>
            <p:cNvPr id="20488" name="Прямоугольник 6"/>
            <p:cNvSpPr>
              <a:spLocks noChangeArrowheads="1"/>
            </p:cNvSpPr>
            <p:nvPr/>
          </p:nvSpPr>
          <p:spPr bwMode="auto">
            <a:xfrm>
              <a:off x="720000" y="3571876"/>
              <a:ext cx="3868043" cy="369332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hlinkClick r:id="rId6"/>
                </a:rPr>
                <a:t>6. </a:t>
              </a:r>
              <a:r>
                <a:rPr lang="en-US">
                  <a:hlinkClick r:id="rId6"/>
                </a:rPr>
                <a:t>http://meteoinfo.ru/forcterminology</a:t>
              </a:r>
              <a:endParaRPr lang="ru-RU"/>
            </a:p>
          </p:txBody>
        </p:sp>
        <p:sp>
          <p:nvSpPr>
            <p:cNvPr id="20489" name="Прямоугольник 7"/>
            <p:cNvSpPr>
              <a:spLocks noChangeArrowheads="1"/>
            </p:cNvSpPr>
            <p:nvPr/>
          </p:nvSpPr>
          <p:spPr bwMode="auto">
            <a:xfrm>
              <a:off x="720000" y="3143248"/>
              <a:ext cx="3412840" cy="369332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hlinkClick r:id="rId7"/>
                </a:rPr>
                <a:t>5. </a:t>
              </a:r>
              <a:r>
                <a:rPr lang="en-US">
                  <a:hlinkClick r:id="rId7"/>
                </a:rPr>
                <a:t>http://lib.rus.ec/b/452204/read</a:t>
              </a:r>
              <a:endParaRPr lang="ru-RU"/>
            </a:p>
          </p:txBody>
        </p:sp>
        <p:sp>
          <p:nvSpPr>
            <p:cNvPr id="20490" name="Прямоугольник 8"/>
            <p:cNvSpPr>
              <a:spLocks noChangeArrowheads="1"/>
            </p:cNvSpPr>
            <p:nvPr/>
          </p:nvSpPr>
          <p:spPr bwMode="auto">
            <a:xfrm>
              <a:off x="720000" y="4000504"/>
              <a:ext cx="4780694" cy="303693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hlinkClick r:id="rId8"/>
                </a:rPr>
                <a:t>7. </a:t>
              </a:r>
              <a:r>
                <a:rPr lang="en-US">
                  <a:hlinkClick r:id="rId8"/>
                </a:rPr>
                <a:t>http://festival.1september.ru/articles/563849/</a:t>
              </a: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Используемые источники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357188" y="1571625"/>
            <a:ext cx="85010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>
                <a:solidFill>
                  <a:srgbClr val="002060"/>
                </a:solidFill>
                <a:cs typeface="Arial" charset="0"/>
              </a:rPr>
              <a:t>1. Сборник проектных задач. Начальная школа. </a:t>
            </a:r>
          </a:p>
          <a:p>
            <a:pPr marL="342900" indent="-342900"/>
            <a:r>
              <a:rPr lang="ru-RU">
                <a:solidFill>
                  <a:srgbClr val="002060"/>
                </a:solidFill>
                <a:cs typeface="Arial" charset="0"/>
              </a:rPr>
              <a:t>Пособие для учителей общеобразовательных учреждений./ под ред. </a:t>
            </a:r>
          </a:p>
          <a:p>
            <a:pPr marL="342900" indent="-342900"/>
            <a:r>
              <a:rPr lang="ru-RU">
                <a:solidFill>
                  <a:srgbClr val="002060"/>
                </a:solidFill>
                <a:cs typeface="Arial" charset="0"/>
              </a:rPr>
              <a:t>А.Б. Воронцова.- М.: Просвещение, 2011</a:t>
            </a:r>
          </a:p>
          <a:p>
            <a:pPr marL="342900" indent="-342900"/>
            <a:r>
              <a:rPr lang="ru-RU">
                <a:solidFill>
                  <a:srgbClr val="002060"/>
                </a:solidFill>
                <a:cs typeface="Arial" charset="0"/>
              </a:rPr>
              <a:t>2. Заир-Бек С. И. Развитие критического мышления на уроке: пособие  </a:t>
            </a:r>
          </a:p>
          <a:p>
            <a:pPr marL="342900" indent="-342900"/>
            <a:r>
              <a:rPr lang="ru-RU">
                <a:solidFill>
                  <a:srgbClr val="002060"/>
                </a:solidFill>
                <a:cs typeface="Arial" charset="0"/>
              </a:rPr>
              <a:t>для учителей общеобразовательных учреждений. - М.: Просвещение, 2011</a:t>
            </a:r>
          </a:p>
          <a:p>
            <a:pPr marL="342900" indent="-342900"/>
            <a:r>
              <a:rPr lang="ru-RU">
                <a:solidFill>
                  <a:srgbClr val="002060"/>
                </a:solidFill>
                <a:cs typeface="Arial" charset="0"/>
              </a:rPr>
              <a:t>3. Погода. Серия книг « Что есть что».- </a:t>
            </a:r>
            <a:r>
              <a:rPr lang="en-US">
                <a:solidFill>
                  <a:srgbClr val="002060"/>
                </a:solidFill>
                <a:cs typeface="Arial" charset="0"/>
              </a:rPr>
              <a:t>Copyright,1969/1991</a:t>
            </a:r>
          </a:p>
          <a:p>
            <a:pPr marL="342900" indent="-342900"/>
            <a:r>
              <a:rPr lang="en-US">
                <a:solidFill>
                  <a:srgbClr val="002060"/>
                </a:solidFill>
                <a:cs typeface="Arial" charset="0"/>
              </a:rPr>
              <a:t>4.</a:t>
            </a:r>
            <a:r>
              <a:rPr lang="ru-RU">
                <a:solidFill>
                  <a:srgbClr val="002060"/>
                </a:solidFill>
                <a:cs typeface="Arial" charset="0"/>
              </a:rPr>
              <a:t>Что? Зачем?  Почему? Большая книга вопросов и ответов\ </a:t>
            </a:r>
          </a:p>
          <a:p>
            <a:pPr marL="342900" indent="-342900"/>
            <a:r>
              <a:rPr lang="ru-RU">
                <a:solidFill>
                  <a:srgbClr val="002060"/>
                </a:solidFill>
                <a:cs typeface="Arial" charset="0"/>
              </a:rPr>
              <a:t>Пер. К.Мишиной, А.Зыковой- М.: Изд-во Эксмо,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611188" y="1052513"/>
            <a:ext cx="7935912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Предметы</a:t>
            </a:r>
            <a:r>
              <a:rPr lang="ru-RU" sz="2800" dirty="0">
                <a:solidFill>
                  <a:srgbClr val="002060"/>
                </a:solidFill>
              </a:rPr>
              <a:t> – окружающий  мир, 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литературное  чтение, история  города.</a:t>
            </a:r>
          </a:p>
          <a:p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b="1" dirty="0">
                <a:solidFill>
                  <a:srgbClr val="002060"/>
                </a:solidFill>
              </a:rPr>
              <a:t>Классы</a:t>
            </a:r>
            <a:r>
              <a:rPr lang="ru-RU" sz="2800" dirty="0">
                <a:solidFill>
                  <a:srgbClr val="002060"/>
                </a:solidFill>
              </a:rPr>
              <a:t> – 4 </a:t>
            </a:r>
            <a:r>
              <a:rPr lang="ru-RU" sz="2800" dirty="0" smtClean="0">
                <a:solidFill>
                  <a:srgbClr val="002060"/>
                </a:solidFill>
              </a:rPr>
              <a:t>«</a:t>
            </a:r>
            <a:r>
              <a:rPr lang="ru-RU" sz="2800" smtClean="0">
                <a:solidFill>
                  <a:srgbClr val="002060"/>
                </a:solidFill>
              </a:rPr>
              <a:t>А</a:t>
            </a:r>
            <a:r>
              <a:rPr lang="ru-RU" sz="2800" smtClean="0">
                <a:solidFill>
                  <a:srgbClr val="002060"/>
                </a:solidFill>
              </a:rPr>
              <a:t>» </a:t>
            </a:r>
            <a:r>
              <a:rPr lang="ru-RU" sz="2800" dirty="0">
                <a:solidFill>
                  <a:srgbClr val="002060"/>
                </a:solidFill>
              </a:rPr>
              <a:t>( УМК «Гармония»)</a:t>
            </a:r>
          </a:p>
          <a:p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b="1" dirty="0">
                <a:solidFill>
                  <a:srgbClr val="002060"/>
                </a:solidFill>
              </a:rPr>
              <a:t>Продолжительность проекта</a:t>
            </a:r>
            <a:r>
              <a:rPr lang="ru-RU" sz="2800" dirty="0">
                <a:solidFill>
                  <a:srgbClr val="002060"/>
                </a:solidFill>
              </a:rPr>
              <a:t> – учебный  год</a:t>
            </a:r>
          </a:p>
          <a:p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b="1" dirty="0">
                <a:solidFill>
                  <a:srgbClr val="002060"/>
                </a:solidFill>
              </a:rPr>
              <a:t>Степень  реализации проекта</a:t>
            </a:r>
            <a:r>
              <a:rPr lang="ru-RU" sz="2800" dirty="0">
                <a:solidFill>
                  <a:srgbClr val="002060"/>
                </a:solidFill>
              </a:rPr>
              <a:t> - </a:t>
            </a:r>
            <a:r>
              <a:rPr lang="ru-RU" sz="2800" dirty="0" smtClean="0">
                <a:solidFill>
                  <a:srgbClr val="002060"/>
                </a:solidFill>
              </a:rPr>
              <a:t>100%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323850" y="260350"/>
            <a:ext cx="88201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rgbClr val="002060"/>
                </a:solidFill>
              </a:rPr>
              <a:t>Цель  проекта: 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</a:rPr>
              <a:t>Представление  живой  газеты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«Погода изменчива в граде Петра...»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285750" y="2214563"/>
            <a:ext cx="885825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200" b="1" u="sng" dirty="0">
                <a:solidFill>
                  <a:srgbClr val="002060"/>
                </a:solidFill>
              </a:rPr>
              <a:t>Задачи  проекта:</a:t>
            </a:r>
          </a:p>
          <a:p>
            <a:pPr>
              <a:defRPr/>
            </a:pPr>
            <a:endParaRPr lang="ru-RU" sz="2200" b="1" dirty="0">
              <a:solidFill>
                <a:srgbClr val="002060"/>
              </a:solidFill>
            </a:endParaRPr>
          </a:p>
          <a:p>
            <a:pPr marL="457200" indent="-457200">
              <a:defRPr/>
            </a:pPr>
            <a:r>
              <a:rPr lang="ru-RU" sz="2200" b="1" dirty="0">
                <a:solidFill>
                  <a:srgbClr val="002060"/>
                </a:solidFill>
              </a:rPr>
              <a:t>1. Создать условия для развития и реализации</a:t>
            </a:r>
          </a:p>
          <a:p>
            <a:pPr marL="457200" indent="-457200">
              <a:defRPr/>
            </a:pPr>
            <a:r>
              <a:rPr lang="ru-RU" sz="2200" b="1" dirty="0">
                <a:solidFill>
                  <a:srgbClr val="002060"/>
                </a:solidFill>
              </a:rPr>
              <a:t> интеллектуально-творческого потенциала детей путём </a:t>
            </a:r>
          </a:p>
          <a:p>
            <a:pPr marL="457200" indent="-457200">
              <a:defRPr/>
            </a:pPr>
            <a:r>
              <a:rPr lang="ru-RU" sz="2200" b="1" dirty="0">
                <a:solidFill>
                  <a:srgbClr val="002060"/>
                </a:solidFill>
              </a:rPr>
              <a:t>включения их в </a:t>
            </a:r>
            <a:r>
              <a:rPr lang="ru-RU" sz="2200" b="1" dirty="0" smtClean="0">
                <a:solidFill>
                  <a:srgbClr val="002060"/>
                </a:solidFill>
              </a:rPr>
              <a:t>исследовательскую и проектную</a:t>
            </a:r>
          </a:p>
          <a:p>
            <a:pPr marL="457200" indent="-457200">
              <a:defRPr/>
            </a:pPr>
            <a:r>
              <a:rPr lang="ru-RU" sz="2200" b="1" dirty="0" smtClean="0">
                <a:solidFill>
                  <a:srgbClr val="002060"/>
                </a:solidFill>
              </a:rPr>
              <a:t> деятельность</a:t>
            </a:r>
            <a:r>
              <a:rPr lang="ru-RU" sz="2200" b="1" dirty="0">
                <a:solidFill>
                  <a:srgbClr val="002060"/>
                </a:solidFill>
              </a:rPr>
              <a:t>.</a:t>
            </a:r>
          </a:p>
          <a:p>
            <a:pPr marL="457200" indent="-457200">
              <a:defRPr/>
            </a:pPr>
            <a:r>
              <a:rPr lang="ru-RU" sz="2200" b="1" dirty="0">
                <a:solidFill>
                  <a:srgbClr val="002060"/>
                </a:solidFill>
              </a:rPr>
              <a:t>2. Доказать влияние множества различных факторов</a:t>
            </a:r>
          </a:p>
          <a:p>
            <a:pPr marL="457200" indent="-457200">
              <a:defRPr/>
            </a:pPr>
            <a:r>
              <a:rPr lang="ru-RU" sz="2200" b="1" dirty="0">
                <a:solidFill>
                  <a:srgbClr val="002060"/>
                </a:solidFill>
              </a:rPr>
              <a:t>на изменчивость погоды в Санкт-Петербурге.</a:t>
            </a:r>
          </a:p>
          <a:p>
            <a:pPr marL="457200" indent="-457200">
              <a:defRPr/>
            </a:pPr>
            <a:r>
              <a:rPr lang="ru-RU" sz="2200" b="1" dirty="0">
                <a:solidFill>
                  <a:srgbClr val="002060"/>
                </a:solidFill>
              </a:rPr>
              <a:t>3. Научиться грамотно оценивать достоверность полученной </a:t>
            </a:r>
          </a:p>
          <a:p>
            <a:pPr marL="457200" indent="-457200">
              <a:defRPr/>
            </a:pPr>
            <a:r>
              <a:rPr lang="ru-RU" sz="2200" b="1" dirty="0">
                <a:solidFill>
                  <a:srgbClr val="002060"/>
                </a:solidFill>
              </a:rPr>
              <a:t>информации и оформлять результаты работы с помощью </a:t>
            </a:r>
          </a:p>
          <a:p>
            <a:pPr marL="457200" indent="-457200">
              <a:defRPr/>
            </a:pPr>
            <a:r>
              <a:rPr lang="ru-RU" sz="2200" b="1" dirty="0">
                <a:solidFill>
                  <a:srgbClr val="002060"/>
                </a:solidFill>
              </a:rPr>
              <a:t>компьютерных программ.</a:t>
            </a:r>
          </a:p>
          <a:p>
            <a:pPr marL="457200" indent="-457200">
              <a:defRPr/>
            </a:pPr>
            <a:r>
              <a:rPr lang="ru-RU" sz="2200" b="1" dirty="0">
                <a:solidFill>
                  <a:srgbClr val="002060"/>
                </a:solidFill>
              </a:rPr>
              <a:t>4. Овладеть способами внутригруппового и межгруппового</a:t>
            </a:r>
          </a:p>
          <a:p>
            <a:pPr marL="457200" indent="-457200">
              <a:defRPr/>
            </a:pPr>
            <a:r>
              <a:rPr lang="ru-RU" sz="2200" b="1" dirty="0">
                <a:solidFill>
                  <a:srgbClr val="002060"/>
                </a:solidFill>
              </a:rPr>
              <a:t> взаимодействия при решении учебных и творческих задач.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2571750" y="0"/>
            <a:ext cx="3675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</a:rPr>
              <a:t>Описание  этапов  проекта.</a:t>
            </a:r>
          </a:p>
          <a:p>
            <a:pPr algn="ctr"/>
            <a:r>
              <a:rPr lang="ru-RU" sz="2000" b="1">
                <a:solidFill>
                  <a:srgbClr val="002060"/>
                </a:solidFill>
              </a:rPr>
              <a:t> </a:t>
            </a:r>
            <a:endParaRPr lang="ru-RU" sz="2000" b="1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428625"/>
          <a:ext cx="9144000" cy="6030278"/>
        </p:xfrm>
        <a:graphic>
          <a:graphicData uri="http://schemas.openxmlformats.org/drawingml/2006/table">
            <a:tbl>
              <a:tblPr/>
              <a:tblGrid>
                <a:gridCol w="1924527"/>
                <a:gridCol w="3626993"/>
                <a:gridCol w="3592480"/>
              </a:tblGrid>
              <a:tr h="2837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Этапы проекта</a:t>
                      </a: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Формы работы учащихся в проекте</a:t>
                      </a: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Деятельность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учащихся</a:t>
                      </a: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 Погружение в проект</a:t>
                      </a: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Фестиваль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800" b="1" i="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«Санкт-Петербург глазами художников и поэтов</a:t>
                      </a:r>
                      <a:r>
                        <a:rPr lang="ru-RU" sz="1800" b="1" i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»</a:t>
                      </a:r>
                      <a:endParaRPr lang="ru-RU" sz="1800" b="1" i="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2. Мозговой штурм «Почему погода в Петербурге так изменчива?»</a:t>
                      </a: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Поиск информации в различных источниках (в электронных энциклопедиях.</a:t>
                      </a:r>
                    </a:p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книгах, альбомах, Интернете)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Фотографирование объектов и создание групповых фоторепортажей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Выдвижение гипотез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Участие в анкетировании</a:t>
                      </a: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 Организация деятельности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 Работа с различными источниками по теме «Из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чего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складывается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погода?» и «Почему погода бывает такая разная?»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 Игра по станциям «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чего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складывается погода?»</a:t>
                      </a: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Отбор 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необходимого  материала  по  конкретной теме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Выступление с сообщением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 температуре, осадках,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облачности и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силе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ветра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Создание моделей облаков, термометра, флюгера</a:t>
                      </a: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857250"/>
          <a:ext cx="9144000" cy="5678424"/>
        </p:xfrm>
        <a:graphic>
          <a:graphicData uri="http://schemas.openxmlformats.org/drawingml/2006/table">
            <a:tbl>
              <a:tblPr/>
              <a:tblGrid>
                <a:gridCol w="2143108"/>
                <a:gridCol w="3139130"/>
                <a:gridCol w="3861762"/>
              </a:tblGrid>
              <a:tr h="52350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3.Осуществление деятельности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 Практическая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работа   с лабораторным оборудованием </a:t>
                      </a:r>
                      <a:r>
                        <a:rPr lang="en-US" sz="1800" b="1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Cornelsen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</a:t>
                      </a:r>
                      <a:r>
                        <a:rPr lang="en-US" sz="1800" b="1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Experimenta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«Наблюдение за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погодой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»,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«Постоянные магниты» и </a:t>
                      </a:r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Лабдиском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 Игра  «Собери карту» (ориентирование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пространстве по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компасу)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 Представление презентаций на тему: «Сюрпризы погоды в Санкт-Петербурге»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4. Круглый стол «Как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погода влияет на здоровье петербуржцев»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Ведение дневников наблюдения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Построение и анализ диаграмм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Практическое ориентирование по компасу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Установка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регистрирующей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аппаратуры для измерения погоды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Проведение экспериментов </a:t>
                      </a:r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Поиск информации в различных источниках (в электронных энциклопедиях.</a:t>
                      </a:r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книгах, альбомах, Интернете)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2" name="Прямоугольник 2"/>
          <p:cNvSpPr>
            <a:spLocks noChangeArrowheads="1"/>
          </p:cNvSpPr>
          <p:nvPr/>
        </p:nvSpPr>
        <p:spPr bwMode="auto">
          <a:xfrm>
            <a:off x="1143000" y="214313"/>
            <a:ext cx="6985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</a:rPr>
              <a:t>Описание  этапов  проекта.</a:t>
            </a:r>
          </a:p>
          <a:p>
            <a:pPr algn="ctr"/>
            <a:r>
              <a:rPr lang="ru-RU" sz="2000" b="1">
                <a:solidFill>
                  <a:srgbClr val="002060"/>
                </a:solidFill>
              </a:rPr>
              <a:t> </a:t>
            </a: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2571750" y="214313"/>
            <a:ext cx="3675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</a:rPr>
              <a:t>Описание  этапов  проекта.</a:t>
            </a:r>
          </a:p>
          <a:p>
            <a:pPr algn="ctr"/>
            <a:endParaRPr lang="ru-RU" sz="2000" b="1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85813"/>
          <a:ext cx="9143999" cy="5643602"/>
        </p:xfrm>
        <a:graphic>
          <a:graphicData uri="http://schemas.openxmlformats.org/drawingml/2006/table">
            <a:tbl>
              <a:tblPr/>
              <a:tblGrid>
                <a:gridCol w="2214546"/>
                <a:gridCol w="3571900"/>
                <a:gridCol w="3357553"/>
              </a:tblGrid>
              <a:tr h="32152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 Осуществление деятельности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5. Встреча со специалистами гидрометеорологической , </a:t>
                      </a:r>
                      <a:r>
                        <a:rPr lang="ru-RU" sz="1800" b="1" baseline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медицинской службы</a:t>
                      </a:r>
                      <a:endParaRPr lang="ru-RU" sz="1800" b="1" baseline="0" dirty="0" smtClean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6. Выпуск газет «Рекорды ветра в Санкт – Петербурге и Ленинградской области»</a:t>
                      </a: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Составление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вопросов к встрече со специалистами.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Отбор  необходимого  материала  по  конкретной теме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Выступление с сообщением по теме «Как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погода влияет на здоровье петербуржцев»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4. Представление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продукта проекта.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Рефлексия.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Живая газета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«Погода изменчива в граде Петра...»</a:t>
                      </a:r>
                      <a:endParaRPr kumimoji="0" lang="ru-RU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Командное выступление 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0484" marR="50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877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2060"/>
                </a:solidFill>
              </a:rPr>
              <a:t>Обоснование  использования  средств  информатизации в проекте</a:t>
            </a:r>
          </a:p>
        </p:txBody>
      </p:sp>
      <p:graphicFrame>
        <p:nvGraphicFramePr>
          <p:cNvPr id="6171" name="Group 27"/>
          <p:cNvGraphicFramePr>
            <a:graphicFrameLocks noGrp="1"/>
          </p:cNvGraphicFramePr>
          <p:nvPr/>
        </p:nvGraphicFramePr>
        <p:xfrm>
          <a:off x="428625" y="785813"/>
          <a:ext cx="8280400" cy="5822578"/>
        </p:xfrm>
        <a:graphic>
          <a:graphicData uri="http://schemas.openxmlformats.org/drawingml/2006/table">
            <a:tbl>
              <a:tblPr/>
              <a:tblGrid>
                <a:gridCol w="2366962"/>
                <a:gridCol w="5913438"/>
              </a:tblGrid>
              <a:tr h="12858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Получение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информации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403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Представление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информации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404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Хранение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информации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403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Обработка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информации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42" name="Rectangle 29"/>
          <p:cNvSpPr>
            <a:spLocks noChangeArrowheads="1"/>
          </p:cNvSpPr>
          <p:nvPr/>
        </p:nvSpPr>
        <p:spPr bwMode="auto">
          <a:xfrm>
            <a:off x="0" y="2614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6" name="Object 30"/>
          <p:cNvGraphicFramePr>
            <a:graphicFrameLocks noChangeAspect="1"/>
          </p:cNvGraphicFramePr>
          <p:nvPr/>
        </p:nvGraphicFramePr>
        <p:xfrm>
          <a:off x="6286500" y="4786313"/>
          <a:ext cx="1928813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Презентация" r:id="rId4" imgW="4253386" imgH="3189877" progId="PowerPoint.Show.8">
                  <p:embed/>
                </p:oleObj>
              </mc:Choice>
              <mc:Fallback>
                <p:oleObj name="Презентация" r:id="rId4" imgW="4253386" imgH="3189877" progId="PowerPoint.Show.8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00" y="4786313"/>
                        <a:ext cx="1928813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43" name="Picture 2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13" y="928688"/>
            <a:ext cx="26670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" name="Picture 2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50" y="2786063"/>
            <a:ext cx="2540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5" name="Picture 2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00750" y="928688"/>
            <a:ext cx="246538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6" name="Picture 2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43250" y="4643438"/>
            <a:ext cx="2500313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7" name="Рисунок 9" descr="October%202013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929313" y="2786063"/>
            <a:ext cx="2582862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56"/>
          <p:cNvSpPr txBox="1">
            <a:spLocks noChangeArrowheads="1"/>
          </p:cNvSpPr>
          <p:nvPr/>
        </p:nvSpPr>
        <p:spPr bwMode="auto">
          <a:xfrm>
            <a:off x="2484438" y="188913"/>
            <a:ext cx="53546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</a:rPr>
              <a:t>Методы оценивания проекта</a:t>
            </a:r>
          </a:p>
        </p:txBody>
      </p:sp>
      <p:graphicFrame>
        <p:nvGraphicFramePr>
          <p:cNvPr id="22646" name="Group 118"/>
          <p:cNvGraphicFramePr>
            <a:graphicFrameLocks noGrp="1"/>
          </p:cNvGraphicFramePr>
          <p:nvPr/>
        </p:nvGraphicFramePr>
        <p:xfrm>
          <a:off x="285750" y="908050"/>
          <a:ext cx="8463022" cy="5664221"/>
        </p:xfrm>
        <a:graphic>
          <a:graphicData uri="http://schemas.openxmlformats.org/drawingml/2006/table">
            <a:tbl>
              <a:tblPr/>
              <a:tblGrid>
                <a:gridCol w="1928803"/>
                <a:gridCol w="2071709"/>
                <a:gridCol w="4462510"/>
              </a:tblGrid>
              <a:tr h="1132206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УУД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(анкетирование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Образовательные компетентности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№1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8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Коммуникативные компетентности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№2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7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Информационные компетентности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№3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92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Рефлексия собственных действий школьниками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50" name="Диаграмма 27"/>
          <p:cNvGraphicFramePr>
            <a:graphicFrameLocks/>
          </p:cNvGraphicFramePr>
          <p:nvPr/>
        </p:nvGraphicFramePr>
        <p:xfrm>
          <a:off x="4214813" y="1285875"/>
          <a:ext cx="4429125" cy="250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r:id="rId4" imgW="4432176" imgH="2499577" progId="Excel.Sheet.8">
                  <p:embed/>
                </p:oleObj>
              </mc:Choice>
              <mc:Fallback>
                <p:oleObj r:id="rId4" imgW="4432176" imgH="2499577" progId="Excel.Sheet.8">
                  <p:embed/>
                  <p:pic>
                    <p:nvPicPr>
                      <p:cNvPr id="0" name="Диаграмма 2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3" y="1285875"/>
                        <a:ext cx="4429125" cy="2500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69" name="Picture 11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875" y="4357688"/>
            <a:ext cx="34290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1"/>
          <p:cNvSpPr txBox="1">
            <a:spLocks noChangeArrowheads="1"/>
          </p:cNvSpPr>
          <p:nvPr/>
        </p:nvSpPr>
        <p:spPr bwMode="auto">
          <a:xfrm>
            <a:off x="0" y="333375"/>
            <a:ext cx="92583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</a:rPr>
              <a:t>Образовательные  результаты (Окружающий мир)</a:t>
            </a:r>
          </a:p>
        </p:txBody>
      </p:sp>
      <p:graphicFrame>
        <p:nvGraphicFramePr>
          <p:cNvPr id="23707" name="Group 155"/>
          <p:cNvGraphicFramePr>
            <a:graphicFrameLocks noGrp="1"/>
          </p:cNvGraphicFramePr>
          <p:nvPr/>
        </p:nvGraphicFramePr>
        <p:xfrm>
          <a:off x="323850" y="1196975"/>
          <a:ext cx="8642350" cy="5431536"/>
        </p:xfrm>
        <a:graphic>
          <a:graphicData uri="http://schemas.openxmlformats.org/drawingml/2006/table">
            <a:tbl>
              <a:tblPr/>
              <a:tblGrid>
                <a:gridCol w="446088"/>
                <a:gridCol w="2003425"/>
                <a:gridCol w="3213100"/>
                <a:gridCol w="2979737"/>
              </a:tblGrid>
              <a:tr h="5040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Тема урока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Элементы содержания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Требования к уровню подготовки обучающихся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2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Природные явления и счёт времени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Погода, ее составляющие. Систематизация знаний о начале сезонов по календарю, по солнцу, по фенологическим признакам.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Введение понятий «сутки», «месяц», «год»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Знать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 старинных способах счёта времени.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Уметь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определять начало сезонов по календарю, по солнцу, по фенологическим признакам.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6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Что такое горизонт. Как определяют стороны горизонта. Путешествие с компасом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Формирование знаний о горизонте, сторонах горизонта. Ознакомление с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с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устройством компаса. Определение с помощью компаса сторон горизонта.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Знать: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О горизонте, сторонах горизонта;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Устройство компаса и механизм его действия;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Правила обращения с прибором.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ni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sini</Template>
  <TotalTime>908</TotalTime>
  <Words>1088</Words>
  <Application>Microsoft Office PowerPoint</Application>
  <PresentationFormat>Экран (4:3)</PresentationFormat>
  <Paragraphs>213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Arial Black</vt:lpstr>
      <vt:lpstr>Calibri</vt:lpstr>
      <vt:lpstr>Constantia</vt:lpstr>
      <vt:lpstr>Monotype Corsiva</vt:lpstr>
      <vt:lpstr>Times New Roman</vt:lpstr>
      <vt:lpstr>sini</vt:lpstr>
      <vt:lpstr>Презентация</vt:lpstr>
      <vt:lpstr>Лист Microsoft Excel 97-2003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Ресурсы необходимые для выполнения проекта</vt:lpstr>
      <vt:lpstr>Презентация PowerPoint</vt:lpstr>
      <vt:lpstr>Презентация PowerPoint</vt:lpstr>
      <vt:lpstr>Используемые источники</vt:lpstr>
      <vt:lpstr>Используемые источники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Татьяна Родионова</cp:lastModifiedBy>
  <cp:revision>87</cp:revision>
  <dcterms:created xsi:type="dcterms:W3CDTF">2014-01-12T13:30:04Z</dcterms:created>
  <dcterms:modified xsi:type="dcterms:W3CDTF">2023-02-28T21:21:12Z</dcterms:modified>
</cp:coreProperties>
</file>