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7" r:id="rId4"/>
    <p:sldMasterId id="2147483699" r:id="rId5"/>
    <p:sldMasterId id="2147483713" r:id="rId6"/>
    <p:sldMasterId id="2147483725" r:id="rId7"/>
    <p:sldMasterId id="2147483737" r:id="rId8"/>
    <p:sldMasterId id="2147483749" r:id="rId9"/>
    <p:sldMasterId id="2147483761" r:id="rId10"/>
    <p:sldMasterId id="2147483773" r:id="rId11"/>
  </p:sldMasterIdLst>
  <p:notesMasterIdLst>
    <p:notesMasterId r:id="rId42"/>
  </p:notesMasterIdLst>
  <p:sldIdLst>
    <p:sldId id="299" r:id="rId12"/>
    <p:sldId id="256" r:id="rId13"/>
    <p:sldId id="261" r:id="rId14"/>
    <p:sldId id="262" r:id="rId15"/>
    <p:sldId id="263" r:id="rId16"/>
    <p:sldId id="265" r:id="rId17"/>
    <p:sldId id="294" r:id="rId18"/>
    <p:sldId id="295" r:id="rId19"/>
    <p:sldId id="266" r:id="rId20"/>
    <p:sldId id="289" r:id="rId21"/>
    <p:sldId id="269" r:id="rId22"/>
    <p:sldId id="273" r:id="rId23"/>
    <p:sldId id="270" r:id="rId24"/>
    <p:sldId id="296" r:id="rId25"/>
    <p:sldId id="297" r:id="rId26"/>
    <p:sldId id="275" r:id="rId27"/>
    <p:sldId id="268" r:id="rId28"/>
    <p:sldId id="276" r:id="rId29"/>
    <p:sldId id="277" r:id="rId30"/>
    <p:sldId id="280" r:id="rId31"/>
    <p:sldId id="278" r:id="rId32"/>
    <p:sldId id="281" r:id="rId33"/>
    <p:sldId id="282" r:id="rId34"/>
    <p:sldId id="283" r:id="rId35"/>
    <p:sldId id="284" r:id="rId36"/>
    <p:sldId id="285" r:id="rId37"/>
    <p:sldId id="298" r:id="rId38"/>
    <p:sldId id="287" r:id="rId39"/>
    <p:sldId id="288" r:id="rId40"/>
    <p:sldId id="286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D6B25-CC0F-405A-8650-FD27221B0DB7}" type="doc">
      <dgm:prSet loTypeId="urn:microsoft.com/office/officeart/2005/8/layout/cycle6" loCatId="cycle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00121F1-C367-4E54-9D37-640252D34A21}">
      <dgm:prSet phldrT="[Текст]" custT="1"/>
      <dgm:spPr/>
      <dgm:t>
        <a:bodyPr/>
        <a:lstStyle/>
        <a:p>
          <a:r>
            <a:rPr lang="ru-RU" sz="3600" b="1" dirty="0">
              <a:latin typeface="Times New Roman" pitchFamily="18" charset="0"/>
              <a:cs typeface="Times New Roman" pitchFamily="18" charset="0"/>
            </a:rPr>
            <a:t>Коллективность</a:t>
          </a:r>
        </a:p>
      </dgm:t>
    </dgm:pt>
    <dgm:pt modelId="{14EA1CA9-722A-48B9-99B4-15991E42C5FE}" type="parTrans" cxnId="{20393195-9D49-4E8C-93E5-97EFAF89863D}">
      <dgm:prSet/>
      <dgm:spPr/>
      <dgm:t>
        <a:bodyPr/>
        <a:lstStyle/>
        <a:p>
          <a:endParaRPr lang="ru-RU"/>
        </a:p>
      </dgm:t>
    </dgm:pt>
    <dgm:pt modelId="{4B7763FD-EF49-4C77-80E8-A90B087481F3}" type="sibTrans" cxnId="{20393195-9D49-4E8C-93E5-97EFAF89863D}">
      <dgm:prSet/>
      <dgm:spPr/>
      <dgm:t>
        <a:bodyPr/>
        <a:lstStyle/>
        <a:p>
          <a:endParaRPr lang="ru-RU"/>
        </a:p>
      </dgm:t>
    </dgm:pt>
    <dgm:pt modelId="{E873003E-73D7-41E3-8A14-D29F2A176067}">
      <dgm:prSet phldrT="[Текст]" custT="1"/>
      <dgm:spPr/>
      <dgm:t>
        <a:bodyPr/>
        <a:lstStyle/>
        <a:p>
          <a:r>
            <a:rPr lang="ru-RU" sz="3600" b="1" dirty="0">
              <a:latin typeface="Times New Roman" pitchFamily="18" charset="0"/>
              <a:cs typeface="Times New Roman" pitchFamily="18" charset="0"/>
            </a:rPr>
            <a:t>Анонимность</a:t>
          </a:r>
        </a:p>
      </dgm:t>
    </dgm:pt>
    <dgm:pt modelId="{AEF47B5D-5F0C-4C60-BFCE-7C48980FD238}" type="parTrans" cxnId="{FF8CAEED-7BA0-4703-A19E-F0B3BBAC50D9}">
      <dgm:prSet/>
      <dgm:spPr/>
      <dgm:t>
        <a:bodyPr/>
        <a:lstStyle/>
        <a:p>
          <a:endParaRPr lang="ru-RU"/>
        </a:p>
      </dgm:t>
    </dgm:pt>
    <dgm:pt modelId="{29CCB512-F786-4809-B8A4-EFAB5EBC8164}" type="sibTrans" cxnId="{FF8CAEED-7BA0-4703-A19E-F0B3BBAC50D9}">
      <dgm:prSet/>
      <dgm:spPr/>
      <dgm:t>
        <a:bodyPr/>
        <a:lstStyle/>
        <a:p>
          <a:endParaRPr lang="ru-RU"/>
        </a:p>
      </dgm:t>
    </dgm:pt>
    <dgm:pt modelId="{B021C9B0-E127-4BC2-A692-559960E57517}">
      <dgm:prSet phldrT="[Текст]" custT="1"/>
      <dgm:spPr/>
      <dgm:t>
        <a:bodyPr/>
        <a:lstStyle/>
        <a:p>
          <a:r>
            <a:rPr lang="ru-RU" sz="2800" b="1" dirty="0">
              <a:latin typeface="Times New Roman" pitchFamily="18" charset="0"/>
              <a:cs typeface="Times New Roman" pitchFamily="18" charset="0"/>
            </a:rPr>
            <a:t>Устная форма бытования</a:t>
          </a:r>
        </a:p>
      </dgm:t>
    </dgm:pt>
    <dgm:pt modelId="{BC0D6435-C9FD-4161-A04B-55F9AD351F66}" type="parTrans" cxnId="{79DC063E-13DD-4F30-9CEE-B94B8C776BE2}">
      <dgm:prSet/>
      <dgm:spPr/>
      <dgm:t>
        <a:bodyPr/>
        <a:lstStyle/>
        <a:p>
          <a:endParaRPr lang="ru-RU"/>
        </a:p>
      </dgm:t>
    </dgm:pt>
    <dgm:pt modelId="{947D431F-1DC2-4C19-AEFF-D24E697553EE}" type="sibTrans" cxnId="{79DC063E-13DD-4F30-9CEE-B94B8C776BE2}">
      <dgm:prSet/>
      <dgm:spPr/>
      <dgm:t>
        <a:bodyPr/>
        <a:lstStyle/>
        <a:p>
          <a:endParaRPr lang="ru-RU"/>
        </a:p>
      </dgm:t>
    </dgm:pt>
    <dgm:pt modelId="{6606DCEE-01EA-43F0-8554-B9004F28430E}">
      <dgm:prSet phldrT="[Текст]"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Вариативность</a:t>
          </a:r>
        </a:p>
      </dgm:t>
    </dgm:pt>
    <dgm:pt modelId="{E62806BA-5B2E-4DFE-AF9F-F62EDE614B6B}" type="parTrans" cxnId="{89D2E52B-A1C4-4BEC-ACB6-50975CFE5D78}">
      <dgm:prSet/>
      <dgm:spPr/>
      <dgm:t>
        <a:bodyPr/>
        <a:lstStyle/>
        <a:p>
          <a:endParaRPr lang="ru-RU"/>
        </a:p>
      </dgm:t>
    </dgm:pt>
    <dgm:pt modelId="{8FF741CA-2753-4E17-8EAB-65CD50DE2D82}" type="sibTrans" cxnId="{89D2E52B-A1C4-4BEC-ACB6-50975CFE5D78}">
      <dgm:prSet/>
      <dgm:spPr/>
      <dgm:t>
        <a:bodyPr/>
        <a:lstStyle/>
        <a:p>
          <a:endParaRPr lang="ru-RU"/>
        </a:p>
      </dgm:t>
    </dgm:pt>
    <dgm:pt modelId="{88434920-E51D-454E-A798-CEB3AF03AD8C}">
      <dgm:prSet phldrT="[Текст]" custT="1"/>
      <dgm:spPr/>
      <dgm:t>
        <a:bodyPr/>
        <a:lstStyle/>
        <a:p>
          <a:r>
            <a:rPr lang="ru-RU" sz="2800" b="1" dirty="0">
              <a:latin typeface="Times New Roman" pitchFamily="18" charset="0"/>
              <a:cs typeface="Times New Roman" pitchFamily="18" charset="0"/>
            </a:rPr>
            <a:t>Привязанность к ситуации</a:t>
          </a:r>
        </a:p>
      </dgm:t>
    </dgm:pt>
    <dgm:pt modelId="{AABFA674-8150-4199-843A-71F9D1A61EA7}" type="parTrans" cxnId="{E3A55E35-43B9-4B7C-BB89-54A1FA0FAB14}">
      <dgm:prSet/>
      <dgm:spPr/>
      <dgm:t>
        <a:bodyPr/>
        <a:lstStyle/>
        <a:p>
          <a:endParaRPr lang="ru-RU"/>
        </a:p>
      </dgm:t>
    </dgm:pt>
    <dgm:pt modelId="{545464E6-A372-4A4B-B6D0-4FA6210F845D}" type="sibTrans" cxnId="{E3A55E35-43B9-4B7C-BB89-54A1FA0FAB14}">
      <dgm:prSet/>
      <dgm:spPr/>
      <dgm:t>
        <a:bodyPr/>
        <a:lstStyle/>
        <a:p>
          <a:endParaRPr lang="ru-RU"/>
        </a:p>
      </dgm:t>
    </dgm:pt>
    <dgm:pt modelId="{8316A84E-3F40-4CA7-B680-39DD780B8777}" type="pres">
      <dgm:prSet presAssocID="{077D6B25-CC0F-405A-8650-FD27221B0DB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04B9DF-317A-4B88-8EC7-2058CE37D520}" type="pres">
      <dgm:prSet presAssocID="{900121F1-C367-4E54-9D37-640252D34A21}" presName="node" presStyleLbl="node1" presStyleIdx="0" presStyleCnt="5" custScaleX="274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F24BF-6FC1-49A7-ABDF-E3E6071484B2}" type="pres">
      <dgm:prSet presAssocID="{900121F1-C367-4E54-9D37-640252D34A21}" presName="spNode" presStyleCnt="0"/>
      <dgm:spPr/>
    </dgm:pt>
    <dgm:pt modelId="{16C1A997-6C38-459B-8FF2-8B282CC8A636}" type="pres">
      <dgm:prSet presAssocID="{4B7763FD-EF49-4C77-80E8-A90B087481F3}" presName="sibTrans" presStyleLbl="sibTrans1D1" presStyleIdx="0" presStyleCnt="5"/>
      <dgm:spPr/>
      <dgm:t>
        <a:bodyPr/>
        <a:lstStyle/>
        <a:p>
          <a:endParaRPr lang="ru-RU"/>
        </a:p>
      </dgm:t>
    </dgm:pt>
    <dgm:pt modelId="{97A61C15-7075-4F92-A9E6-7604FE643BB3}" type="pres">
      <dgm:prSet presAssocID="{E873003E-73D7-41E3-8A14-D29F2A176067}" presName="node" presStyleLbl="node1" presStyleIdx="1" presStyleCnt="5" custScaleX="22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C99A6-96FD-437C-8C3F-9579F007EA38}" type="pres">
      <dgm:prSet presAssocID="{E873003E-73D7-41E3-8A14-D29F2A176067}" presName="spNode" presStyleCnt="0"/>
      <dgm:spPr/>
    </dgm:pt>
    <dgm:pt modelId="{1A5208B9-4910-43CE-B9CE-0187F5C86659}" type="pres">
      <dgm:prSet presAssocID="{29CCB512-F786-4809-B8A4-EFAB5EBC816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A56F5A28-FA5F-4729-A46E-8F8AA76D9499}" type="pres">
      <dgm:prSet presAssocID="{B021C9B0-E127-4BC2-A692-559960E57517}" presName="node" presStyleLbl="node1" presStyleIdx="2" presStyleCnt="5" custScaleX="141854" custScaleY="131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C92F5-0887-42F1-95B0-8214E99FDF93}" type="pres">
      <dgm:prSet presAssocID="{B021C9B0-E127-4BC2-A692-559960E57517}" presName="spNode" presStyleCnt="0"/>
      <dgm:spPr/>
    </dgm:pt>
    <dgm:pt modelId="{B110C231-408C-48BF-9692-763ED026790B}" type="pres">
      <dgm:prSet presAssocID="{947D431F-1DC2-4C19-AEFF-D24E697553EE}" presName="sibTrans" presStyleLbl="sibTrans1D1" presStyleIdx="2" presStyleCnt="5"/>
      <dgm:spPr/>
      <dgm:t>
        <a:bodyPr/>
        <a:lstStyle/>
        <a:p>
          <a:endParaRPr lang="ru-RU"/>
        </a:p>
      </dgm:t>
    </dgm:pt>
    <dgm:pt modelId="{8F92DD0D-7086-4532-A7B2-A9CD9D4F6A92}" type="pres">
      <dgm:prSet presAssocID="{6606DCEE-01EA-43F0-8554-B9004F28430E}" presName="node" presStyleLbl="node1" presStyleIdx="3" presStyleCnt="5" custScaleX="157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167E9-4521-4AC4-89D9-4BD9FB768423}" type="pres">
      <dgm:prSet presAssocID="{6606DCEE-01EA-43F0-8554-B9004F28430E}" presName="spNode" presStyleCnt="0"/>
      <dgm:spPr/>
    </dgm:pt>
    <dgm:pt modelId="{DF383C3A-212A-4F58-BEBA-73D9B97C8F4F}" type="pres">
      <dgm:prSet presAssocID="{8FF741CA-2753-4E17-8EAB-65CD50DE2D8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BC3FC28-4B1C-4C3F-85D4-99DB8F48AFE1}" type="pres">
      <dgm:prSet presAssocID="{88434920-E51D-454E-A798-CEB3AF03AD8C}" presName="node" presStyleLbl="node1" presStyleIdx="4" presStyleCnt="5" custScaleX="201624" custScaleY="102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12536-96BE-4A2F-B22D-F58131AD4D17}" type="pres">
      <dgm:prSet presAssocID="{88434920-E51D-454E-A798-CEB3AF03AD8C}" presName="spNode" presStyleCnt="0"/>
      <dgm:spPr/>
    </dgm:pt>
    <dgm:pt modelId="{76AF12DC-4EC3-4984-AF38-B37347A619AE}" type="pres">
      <dgm:prSet presAssocID="{545464E6-A372-4A4B-B6D0-4FA6210F845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43BE141F-A9EF-4015-A937-7DD40A08E113}" type="presOf" srcId="{88434920-E51D-454E-A798-CEB3AF03AD8C}" destId="{0BC3FC28-4B1C-4C3F-85D4-99DB8F48AFE1}" srcOrd="0" destOrd="0" presId="urn:microsoft.com/office/officeart/2005/8/layout/cycle6"/>
    <dgm:cxn modelId="{79DC063E-13DD-4F30-9CEE-B94B8C776BE2}" srcId="{077D6B25-CC0F-405A-8650-FD27221B0DB7}" destId="{B021C9B0-E127-4BC2-A692-559960E57517}" srcOrd="2" destOrd="0" parTransId="{BC0D6435-C9FD-4161-A04B-55F9AD351F66}" sibTransId="{947D431F-1DC2-4C19-AEFF-D24E697553EE}"/>
    <dgm:cxn modelId="{FCA991F3-4827-4FD7-BAC7-478DFFBF3A87}" type="presOf" srcId="{6606DCEE-01EA-43F0-8554-B9004F28430E}" destId="{8F92DD0D-7086-4532-A7B2-A9CD9D4F6A92}" srcOrd="0" destOrd="0" presId="urn:microsoft.com/office/officeart/2005/8/layout/cycle6"/>
    <dgm:cxn modelId="{85C991CF-978A-4AC9-B953-25B225618D3E}" type="presOf" srcId="{077D6B25-CC0F-405A-8650-FD27221B0DB7}" destId="{8316A84E-3F40-4CA7-B680-39DD780B8777}" srcOrd="0" destOrd="0" presId="urn:microsoft.com/office/officeart/2005/8/layout/cycle6"/>
    <dgm:cxn modelId="{7465A39F-9836-4F23-A5D2-718B31CD24CB}" type="presOf" srcId="{545464E6-A372-4A4B-B6D0-4FA6210F845D}" destId="{76AF12DC-4EC3-4984-AF38-B37347A619AE}" srcOrd="0" destOrd="0" presId="urn:microsoft.com/office/officeart/2005/8/layout/cycle6"/>
    <dgm:cxn modelId="{750623AC-494D-45D4-A372-64473BF6DCA9}" type="presOf" srcId="{947D431F-1DC2-4C19-AEFF-D24E697553EE}" destId="{B110C231-408C-48BF-9692-763ED026790B}" srcOrd="0" destOrd="0" presId="urn:microsoft.com/office/officeart/2005/8/layout/cycle6"/>
    <dgm:cxn modelId="{6DA2B666-E590-49EB-81E4-9B910C924825}" type="presOf" srcId="{8FF741CA-2753-4E17-8EAB-65CD50DE2D82}" destId="{DF383C3A-212A-4F58-BEBA-73D9B97C8F4F}" srcOrd="0" destOrd="0" presId="urn:microsoft.com/office/officeart/2005/8/layout/cycle6"/>
    <dgm:cxn modelId="{FF8CAEED-7BA0-4703-A19E-F0B3BBAC50D9}" srcId="{077D6B25-CC0F-405A-8650-FD27221B0DB7}" destId="{E873003E-73D7-41E3-8A14-D29F2A176067}" srcOrd="1" destOrd="0" parTransId="{AEF47B5D-5F0C-4C60-BFCE-7C48980FD238}" sibTransId="{29CCB512-F786-4809-B8A4-EFAB5EBC8164}"/>
    <dgm:cxn modelId="{B0F086E0-DFBF-435A-B539-51048CDE7753}" type="presOf" srcId="{B021C9B0-E127-4BC2-A692-559960E57517}" destId="{A56F5A28-FA5F-4729-A46E-8F8AA76D9499}" srcOrd="0" destOrd="0" presId="urn:microsoft.com/office/officeart/2005/8/layout/cycle6"/>
    <dgm:cxn modelId="{20393195-9D49-4E8C-93E5-97EFAF89863D}" srcId="{077D6B25-CC0F-405A-8650-FD27221B0DB7}" destId="{900121F1-C367-4E54-9D37-640252D34A21}" srcOrd="0" destOrd="0" parTransId="{14EA1CA9-722A-48B9-99B4-15991E42C5FE}" sibTransId="{4B7763FD-EF49-4C77-80E8-A90B087481F3}"/>
    <dgm:cxn modelId="{89D2E52B-A1C4-4BEC-ACB6-50975CFE5D78}" srcId="{077D6B25-CC0F-405A-8650-FD27221B0DB7}" destId="{6606DCEE-01EA-43F0-8554-B9004F28430E}" srcOrd="3" destOrd="0" parTransId="{E62806BA-5B2E-4DFE-AF9F-F62EDE614B6B}" sibTransId="{8FF741CA-2753-4E17-8EAB-65CD50DE2D82}"/>
    <dgm:cxn modelId="{5ACBFC6F-BC23-4B85-A8DD-49F30DE2D8B3}" type="presOf" srcId="{E873003E-73D7-41E3-8A14-D29F2A176067}" destId="{97A61C15-7075-4F92-A9E6-7604FE643BB3}" srcOrd="0" destOrd="0" presId="urn:microsoft.com/office/officeart/2005/8/layout/cycle6"/>
    <dgm:cxn modelId="{C82A1FC3-643B-4AE5-BE46-0E432E5F06CA}" type="presOf" srcId="{29CCB512-F786-4809-B8A4-EFAB5EBC8164}" destId="{1A5208B9-4910-43CE-B9CE-0187F5C86659}" srcOrd="0" destOrd="0" presId="urn:microsoft.com/office/officeart/2005/8/layout/cycle6"/>
    <dgm:cxn modelId="{F533263D-7DD9-4F04-842C-A7C823999515}" type="presOf" srcId="{4B7763FD-EF49-4C77-80E8-A90B087481F3}" destId="{16C1A997-6C38-459B-8FF2-8B282CC8A636}" srcOrd="0" destOrd="0" presId="urn:microsoft.com/office/officeart/2005/8/layout/cycle6"/>
    <dgm:cxn modelId="{E3A55E35-43B9-4B7C-BB89-54A1FA0FAB14}" srcId="{077D6B25-CC0F-405A-8650-FD27221B0DB7}" destId="{88434920-E51D-454E-A798-CEB3AF03AD8C}" srcOrd="4" destOrd="0" parTransId="{AABFA674-8150-4199-843A-71F9D1A61EA7}" sibTransId="{545464E6-A372-4A4B-B6D0-4FA6210F845D}"/>
    <dgm:cxn modelId="{10F0F73C-74B7-4C5C-B1E4-332AED0E9161}" type="presOf" srcId="{900121F1-C367-4E54-9D37-640252D34A21}" destId="{F904B9DF-317A-4B88-8EC7-2058CE37D520}" srcOrd="0" destOrd="0" presId="urn:microsoft.com/office/officeart/2005/8/layout/cycle6"/>
    <dgm:cxn modelId="{11406E26-C6CB-4B57-A348-C2D30A1542CC}" type="presParOf" srcId="{8316A84E-3F40-4CA7-B680-39DD780B8777}" destId="{F904B9DF-317A-4B88-8EC7-2058CE37D520}" srcOrd="0" destOrd="0" presId="urn:microsoft.com/office/officeart/2005/8/layout/cycle6"/>
    <dgm:cxn modelId="{B9150914-69DA-420A-98F1-12B7BE2293DB}" type="presParOf" srcId="{8316A84E-3F40-4CA7-B680-39DD780B8777}" destId="{9E1F24BF-6FC1-49A7-ABDF-E3E6071484B2}" srcOrd="1" destOrd="0" presId="urn:microsoft.com/office/officeart/2005/8/layout/cycle6"/>
    <dgm:cxn modelId="{1C030C02-25FB-4B15-8179-BE5973FB1DB2}" type="presParOf" srcId="{8316A84E-3F40-4CA7-B680-39DD780B8777}" destId="{16C1A997-6C38-459B-8FF2-8B282CC8A636}" srcOrd="2" destOrd="0" presId="urn:microsoft.com/office/officeart/2005/8/layout/cycle6"/>
    <dgm:cxn modelId="{1B286B80-2061-4C05-8F17-DAB981BD4E00}" type="presParOf" srcId="{8316A84E-3F40-4CA7-B680-39DD780B8777}" destId="{97A61C15-7075-4F92-A9E6-7604FE643BB3}" srcOrd="3" destOrd="0" presId="urn:microsoft.com/office/officeart/2005/8/layout/cycle6"/>
    <dgm:cxn modelId="{1846D8C5-849E-4141-8ADB-E0AAD525D08B}" type="presParOf" srcId="{8316A84E-3F40-4CA7-B680-39DD780B8777}" destId="{8A5C99A6-96FD-437C-8C3F-9579F007EA38}" srcOrd="4" destOrd="0" presId="urn:microsoft.com/office/officeart/2005/8/layout/cycle6"/>
    <dgm:cxn modelId="{B90DAE5C-FDDC-45AB-B717-019434DE6A69}" type="presParOf" srcId="{8316A84E-3F40-4CA7-B680-39DD780B8777}" destId="{1A5208B9-4910-43CE-B9CE-0187F5C86659}" srcOrd="5" destOrd="0" presId="urn:microsoft.com/office/officeart/2005/8/layout/cycle6"/>
    <dgm:cxn modelId="{8EEAB36E-951D-4023-A176-E810A5BE052B}" type="presParOf" srcId="{8316A84E-3F40-4CA7-B680-39DD780B8777}" destId="{A56F5A28-FA5F-4729-A46E-8F8AA76D9499}" srcOrd="6" destOrd="0" presId="urn:microsoft.com/office/officeart/2005/8/layout/cycle6"/>
    <dgm:cxn modelId="{048E057C-89AB-424A-B74E-67E214AA666C}" type="presParOf" srcId="{8316A84E-3F40-4CA7-B680-39DD780B8777}" destId="{9CFC92F5-0887-42F1-95B0-8214E99FDF93}" srcOrd="7" destOrd="0" presId="urn:microsoft.com/office/officeart/2005/8/layout/cycle6"/>
    <dgm:cxn modelId="{C446278D-6F10-4870-B935-583944EEF1F7}" type="presParOf" srcId="{8316A84E-3F40-4CA7-B680-39DD780B8777}" destId="{B110C231-408C-48BF-9692-763ED026790B}" srcOrd="8" destOrd="0" presId="urn:microsoft.com/office/officeart/2005/8/layout/cycle6"/>
    <dgm:cxn modelId="{40531AEB-3322-46FC-BC0B-0699F5E23D84}" type="presParOf" srcId="{8316A84E-3F40-4CA7-B680-39DD780B8777}" destId="{8F92DD0D-7086-4532-A7B2-A9CD9D4F6A92}" srcOrd="9" destOrd="0" presId="urn:microsoft.com/office/officeart/2005/8/layout/cycle6"/>
    <dgm:cxn modelId="{09232C75-8D31-4DB8-8895-D6894EB2AE49}" type="presParOf" srcId="{8316A84E-3F40-4CA7-B680-39DD780B8777}" destId="{19E167E9-4521-4AC4-89D9-4BD9FB768423}" srcOrd="10" destOrd="0" presId="urn:microsoft.com/office/officeart/2005/8/layout/cycle6"/>
    <dgm:cxn modelId="{ACA78C4E-AD2C-41CE-AA88-8BD9895BA2E5}" type="presParOf" srcId="{8316A84E-3F40-4CA7-B680-39DD780B8777}" destId="{DF383C3A-212A-4F58-BEBA-73D9B97C8F4F}" srcOrd="11" destOrd="0" presId="urn:microsoft.com/office/officeart/2005/8/layout/cycle6"/>
    <dgm:cxn modelId="{9F7D7C53-5304-4793-8966-3D8BCDAED199}" type="presParOf" srcId="{8316A84E-3F40-4CA7-B680-39DD780B8777}" destId="{0BC3FC28-4B1C-4C3F-85D4-99DB8F48AFE1}" srcOrd="12" destOrd="0" presId="urn:microsoft.com/office/officeart/2005/8/layout/cycle6"/>
    <dgm:cxn modelId="{40623B62-EAE0-4C16-8DAA-02BD08077D96}" type="presParOf" srcId="{8316A84E-3F40-4CA7-B680-39DD780B8777}" destId="{5E112536-96BE-4A2F-B22D-F58131AD4D17}" srcOrd="13" destOrd="0" presId="urn:microsoft.com/office/officeart/2005/8/layout/cycle6"/>
    <dgm:cxn modelId="{18DD9118-9318-4334-80C1-038C905A513B}" type="presParOf" srcId="{8316A84E-3F40-4CA7-B680-39DD780B8777}" destId="{76AF12DC-4EC3-4984-AF38-B37347A619AE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4B9DF-317A-4B88-8EC7-2058CE37D520}">
      <dsp:nvSpPr>
        <dsp:cNvPr id="0" name=""/>
        <dsp:cNvSpPr/>
      </dsp:nvSpPr>
      <dsp:spPr>
        <a:xfrm>
          <a:off x="1747941" y="-44630"/>
          <a:ext cx="4506918" cy="106697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>
              <a:latin typeface="Times New Roman" pitchFamily="18" charset="0"/>
              <a:cs typeface="Times New Roman" pitchFamily="18" charset="0"/>
            </a:rPr>
            <a:t>Коллективность</a:t>
          </a:r>
        </a:p>
      </dsp:txBody>
      <dsp:txXfrm>
        <a:off x="1800026" y="7455"/>
        <a:ext cx="4402748" cy="962804"/>
      </dsp:txXfrm>
    </dsp:sp>
    <dsp:sp modelId="{16C1A997-6C38-459B-8FF2-8B282CC8A636}">
      <dsp:nvSpPr>
        <dsp:cNvPr id="0" name=""/>
        <dsp:cNvSpPr/>
      </dsp:nvSpPr>
      <dsp:spPr>
        <a:xfrm>
          <a:off x="1646225" y="795499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3095632" y="229959"/>
              </a:moveTo>
              <a:arcTo wR="2132387" hR="2132387" stAng="17811252" swAng="109749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A61C15-7075-4F92-A9E6-7604FE643BB3}">
      <dsp:nvSpPr>
        <dsp:cNvPr id="0" name=""/>
        <dsp:cNvSpPr/>
      </dsp:nvSpPr>
      <dsp:spPr>
        <a:xfrm>
          <a:off x="4147795" y="1428812"/>
          <a:ext cx="3763253" cy="106697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>
              <a:latin typeface="Times New Roman" pitchFamily="18" charset="0"/>
              <a:cs typeface="Times New Roman" pitchFamily="18" charset="0"/>
            </a:rPr>
            <a:t>Анонимность</a:t>
          </a:r>
        </a:p>
      </dsp:txBody>
      <dsp:txXfrm>
        <a:off x="4199880" y="1480897"/>
        <a:ext cx="3659083" cy="962804"/>
      </dsp:txXfrm>
    </dsp:sp>
    <dsp:sp modelId="{1A5208B9-4910-43CE-B9CE-0187F5C86659}">
      <dsp:nvSpPr>
        <dsp:cNvPr id="0" name=""/>
        <dsp:cNvSpPr/>
      </dsp:nvSpPr>
      <dsp:spPr>
        <a:xfrm>
          <a:off x="1869013" y="488857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4261742" y="2018718"/>
              </a:moveTo>
              <a:arcTo wR="2132387" hR="2132387" stAng="21416661" swAng="1890427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6F5A28-FA5F-4729-A46E-8F8AA76D9499}">
      <dsp:nvSpPr>
        <dsp:cNvPr id="0" name=""/>
        <dsp:cNvSpPr/>
      </dsp:nvSpPr>
      <dsp:spPr>
        <a:xfrm>
          <a:off x="4090520" y="3647507"/>
          <a:ext cx="2328533" cy="139774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latin typeface="Times New Roman" pitchFamily="18" charset="0"/>
              <a:cs typeface="Times New Roman" pitchFamily="18" charset="0"/>
            </a:rPr>
            <a:t>Устная форма бытования</a:t>
          </a:r>
        </a:p>
      </dsp:txBody>
      <dsp:txXfrm>
        <a:off x="4158752" y="3715739"/>
        <a:ext cx="2192069" cy="1261283"/>
      </dsp:txXfrm>
    </dsp:sp>
    <dsp:sp modelId="{B110C231-408C-48BF-9692-763ED026790B}">
      <dsp:nvSpPr>
        <dsp:cNvPr id="0" name=""/>
        <dsp:cNvSpPr/>
      </dsp:nvSpPr>
      <dsp:spPr>
        <a:xfrm>
          <a:off x="1869013" y="488857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2221029" y="4262931"/>
              </a:moveTo>
              <a:arcTo wR="2132387" hR="2132387" stAng="5257054" swAng="75448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92DD0D-7086-4532-A7B2-A9CD9D4F6A92}">
      <dsp:nvSpPr>
        <dsp:cNvPr id="0" name=""/>
        <dsp:cNvSpPr/>
      </dsp:nvSpPr>
      <dsp:spPr>
        <a:xfrm>
          <a:off x="1453241" y="3812894"/>
          <a:ext cx="2589548" cy="106697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Вариативность</a:t>
          </a:r>
        </a:p>
      </dsp:txBody>
      <dsp:txXfrm>
        <a:off x="1505326" y="3864979"/>
        <a:ext cx="2485378" cy="962804"/>
      </dsp:txXfrm>
    </dsp:sp>
    <dsp:sp modelId="{DF383C3A-212A-4F58-BEBA-73D9B97C8F4F}">
      <dsp:nvSpPr>
        <dsp:cNvPr id="0" name=""/>
        <dsp:cNvSpPr/>
      </dsp:nvSpPr>
      <dsp:spPr>
        <a:xfrm>
          <a:off x="1869013" y="488857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356525" y="3312807"/>
              </a:moveTo>
              <a:arcTo wR="2132387" hR="2132387" stAng="8783274" swAng="2173126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3FC28-4B1C-4C3F-85D4-99DB8F48AFE1}">
      <dsp:nvSpPr>
        <dsp:cNvPr id="0" name=""/>
        <dsp:cNvSpPr/>
      </dsp:nvSpPr>
      <dsp:spPr>
        <a:xfrm>
          <a:off x="318551" y="1413832"/>
          <a:ext cx="3309657" cy="109693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latin typeface="Times New Roman" pitchFamily="18" charset="0"/>
              <a:cs typeface="Times New Roman" pitchFamily="18" charset="0"/>
            </a:rPr>
            <a:t>Привязанность к ситуации</a:t>
          </a:r>
        </a:p>
      </dsp:txBody>
      <dsp:txXfrm>
        <a:off x="372099" y="1467380"/>
        <a:ext cx="3202561" cy="989839"/>
      </dsp:txXfrm>
    </dsp:sp>
    <dsp:sp modelId="{76AF12DC-4EC3-4984-AF38-B37347A619AE}">
      <dsp:nvSpPr>
        <dsp:cNvPr id="0" name=""/>
        <dsp:cNvSpPr/>
      </dsp:nvSpPr>
      <dsp:spPr>
        <a:xfrm>
          <a:off x="2103319" y="789671"/>
          <a:ext cx="4264774" cy="4264774"/>
        </a:xfrm>
        <a:custGeom>
          <a:avLst/>
          <a:gdLst/>
          <a:ahLst/>
          <a:cxnLst/>
          <a:rect l="0" t="0" r="0" b="0"/>
          <a:pathLst>
            <a:path>
              <a:moveTo>
                <a:pt x="629680" y="619460"/>
              </a:moveTo>
              <a:arcTo wR="2132387" hR="2132387" stAng="13511650" swAng="1056699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E7700-5A22-4E25-9C62-5F91893AA829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81D1E-0143-4C0B-9365-A65012BCD7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41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9A2E2B4-CF19-4540-9B50-A9CE5F7307C5}" type="slidenum">
              <a:rPr lang="ru-RU" altLang="ru-RU" smtClean="0"/>
              <a:pPr>
                <a:spcBef>
                  <a:spcPct val="0"/>
                </a:spcBef>
              </a:pPr>
              <a:t>3</a:t>
            </a:fld>
            <a:endParaRPr lang="ru-RU" altLang="ru-RU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4825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49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9752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1C31E6-6AC6-4E62-806B-D0CB1E8C6262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B0E188-B191-46AC-99B7-5113417AE6AB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52611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E59BE0-226E-4980-AAF5-F1A9DF7C7AE8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D8319C-EFFD-43A6-A723-9E31BBA50F68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8792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94FB44-2B3A-4EA5-B708-4FEB9F41BBF1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C51498-F984-481A-8E8C-4DDFA9BC9183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2642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4BD201-5F9C-4593-BEFD-74C971F0B552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2E6F0-797A-404D-B2F0-96032D2C16E5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42121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7A3035-02C7-4538-A480-C6887B19F5A6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18664C-3B03-4311-A452-8E87A1DF2E36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6678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59762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1631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9950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34063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7962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5355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47830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7819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50535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93678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44493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7983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6552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19475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1FCBB3-6783-48D3-A58B-6D7780864B2B}" type="datetimeFigureOut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B7F01A-0812-4A7F-A654-6DF87FED9D25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611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4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5973737_e1076c30d2a9.png"/>
          <p:cNvPicPr>
            <a:picLocks noChangeAspect="1"/>
          </p:cNvPicPr>
          <p:nvPr userDrawn="1"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527383" y="332657"/>
            <a:ext cx="11081861" cy="6120681"/>
          </a:xfrm>
          <a:prstGeom prst="rect">
            <a:avLst/>
          </a:prstGeom>
        </p:spPr>
      </p:pic>
      <p:pic>
        <p:nvPicPr>
          <p:cNvPr id="10" name="Рисунок 9" descr="0_17e432_67b1e93a_orig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af9f01eaa10f.jpg"/>
          <p:cNvPicPr>
            <a:picLocks noChangeAspect="1"/>
          </p:cNvPicPr>
          <p:nvPr userDrawn="1"/>
        </p:nvPicPr>
        <p:blipFill>
          <a:blip r:embed="rId5" cstate="print">
            <a:lum bright="70000" contrast="-70000"/>
          </a:blip>
          <a:stretch>
            <a:fillRect/>
          </a:stretch>
        </p:blipFill>
        <p:spPr>
          <a:xfrm>
            <a:off x="3215680" y="1124746"/>
            <a:ext cx="5472608" cy="4647575"/>
          </a:xfrm>
          <a:prstGeom prst="flowChartAlternateProcess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40134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26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243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556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72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792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68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3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61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385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7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180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DFA25D-7D4F-4C64-9134-EB7371865503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2305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201832-5373-4E54-821E-8AA44E7B534A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9320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316BC2-AC09-4B30-98FB-4A1751E2D18A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511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2227F8-D8AC-4B2F-9E3E-F792C7AFA55A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1774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8B67FD-C654-45FC-B024-1C03475DF2FB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312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40614B-23B9-48D2-AF8E-72BFFBCF2019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3302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21BBB9-1E8D-4185-8CA5-3C8BC4D774A7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32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5346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CE855E-BA66-47C1-AF74-06B7AB53CC15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847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D1946C-CA51-47DF-B9A6-1D4EA7972CFF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5110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D3865C-AD7B-4066-A55D-0A1CB0959C90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301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602629-0D33-4F5A-ADB9-12FED6048661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9833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1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938591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938591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500CA9-A588-4FCB-8CE8-F4DA58445B1C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4332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0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684F80-55A7-4EAE-996A-3D6113C6465E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2863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5FC1D9-C013-4C34-8587-B1DCB5CAE7D1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81338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63123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985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7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418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6749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098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703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1424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2505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5052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810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4418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0" descr="ÐºÐ½Ð¸Ð³Ð¸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29" y="4933950"/>
            <a:ext cx="1896534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://www.playcast.ru/uploads/2015/10/15/1546497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834" y="4256628"/>
            <a:ext cx="1705966" cy="200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0024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0" descr="ÐºÐ½Ð¸Ð³Ð¸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04" y="5623133"/>
            <a:ext cx="977623" cy="73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://www.playcast.ru/uploads/2015/10/15/1546497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193" y="5353043"/>
            <a:ext cx="854802" cy="100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8200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1595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zabavnik.club/wp-content/uploads/globe_school_58_0214205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551" y="5471691"/>
            <a:ext cx="754498" cy="88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pngonly.com/wp-content/uploads/2017/05/Book-Clipart-PNG-Transparent-Image-05-1024x937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68" y="5471691"/>
            <a:ext cx="966799" cy="88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01643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3407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958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4758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8157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0874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6365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40301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7935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53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2470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6542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4381445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12192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21" y="2143116"/>
            <a:ext cx="85344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216184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10953784" y="5175262"/>
            <a:ext cx="1238216" cy="1682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37367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0811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6190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64837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1283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6096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6932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477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32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083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3166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0955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4" descr="https://img11.postila.ru/data/0c/b5/63/a4/0cb563a4d42ce926af86b2129055df6aef6e546d1bb9c9f8807514f1355d5e4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601" y="-232719"/>
            <a:ext cx="6399207" cy="354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616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7598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6837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253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2050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1417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3199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9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4899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2745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02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3575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66542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2279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93190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88617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92387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8518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085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6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2234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188255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480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99957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8C4FF4-6EE1-4A76-9B8F-B2F594D6C874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7A747-1B53-4B3F-B8D2-D8AB0E128148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4096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52DDE1-E9F2-4B50-AB95-1A36B28481DE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87BA6C-DE82-4922-A007-5CB817EE4E20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8223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011FA9-72D4-4D0D-AA04-5200C8F96D1C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CBFCBB-F7D8-4AD9-B5F9-93687358CA6B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532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8AA105-3B9A-485F-A7BD-B3B1C1BFF994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217202-91A5-4841-8837-12B3422A9C13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3336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03E727-7E97-4B76-A273-97C117DFD6DE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F140D1-42AB-456C-B3EB-2E58162D29C5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832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2FDA9A-A9AF-4522-BA4E-959710ABA8F2}" type="datetimeFigureOut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C4C3DF-49FF-4AA4-A1AB-8615103FAECA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2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28.jpe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22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24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2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27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553C6-2F65-4EF9-85AE-6B54332E18A0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9F3A2-2BC8-4946-967F-73F6F32771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6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911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3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0179998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 descr="6709_gallery.world.jpg"/>
          <p:cNvPicPr>
            <a:picLocks noChangeAspect="1"/>
          </p:cNvPicPr>
          <p:nvPr userDrawn="1"/>
        </p:nvPicPr>
        <p:blipFill>
          <a:blip r:embed="rId15" cstate="print">
            <a:lum bright="70000" contrast="-70000"/>
          </a:blip>
          <a:srcRect l="3801" t="15001" b="10800"/>
          <a:stretch>
            <a:fillRect/>
          </a:stretch>
        </p:blipFill>
        <p:spPr>
          <a:xfrm>
            <a:off x="1775520" y="1124744"/>
            <a:ext cx="8796469" cy="5088565"/>
          </a:xfrm>
          <a:prstGeom prst="flowChartAlternateProcess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AB92E97-C231-4A5D-9705-994AE18F3CE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4EB7DFEA-E07A-4EDE-802F-98E6B03A53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541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72EA1AF4-A0C3-4EC3-BFC6-CDBB604D845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9DD66932-AB81-40DB-8CDE-667C480897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86BA93D4-223C-44FA-BE85-71424954475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672866-A4C1-4AAE-A219-F0A89C3B1F6E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78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DFA28-87F8-40C8-9560-6BEF5C9E4EF3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4F74E-87E3-4B59-9E87-2E297F912F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30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8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fs00.infourok.ru/images/doc/238/154593/1/hello_html_m741244dc.png"/>
          <p:cNvPicPr>
            <a:picLocks noChangeAspect="1" noChangeArrowheads="1"/>
          </p:cNvPicPr>
          <p:nvPr userDrawn="1"/>
        </p:nvPicPr>
        <p:blipFill>
          <a:blip r:embed="rId1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68600" y="-2601913"/>
            <a:ext cx="6654800" cy="1199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81C80-E7D7-4350-A8F5-ED951B1BE8EC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AA2A9-5A41-462E-B7AE-ECF67BB13F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62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12192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4381445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10953784" y="5175262"/>
            <a:ext cx="1238216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12192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71613"/>
            <a:ext cx="109728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D27B1F-C5AC-4B54-93C8-9891C673D48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E38C59-5D4A-4D4F-9A28-AD16BB927A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15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15.05.2023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0" name="Picture 6" descr="https://img-fotki.yandex.ru/get/9105/39663434.7d4/0_a6550_b484a81b_XL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626" y="4576958"/>
            <a:ext cx="3537591" cy="235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5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89A218-1BD9-44B7-AD25-60C2204205A7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15.05.2023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5C7EFC-FB93-4B0A-97A4-5DFF6022B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51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43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к итоговой контрольной работе по литературе за курс 7 класса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русского языка и литературы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МОУ «СОШ № 8» г. Магнитогорска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Иванова Т.А.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22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675" y="620688"/>
            <a:ext cx="109452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 чему призывал Владимир Мономах?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3" y="2577192"/>
            <a:ext cx="2816919" cy="353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8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440" y="548680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какой цикл входит повесть 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А.С. Пушкина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«Станционный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смотритель»?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852936"/>
            <a:ext cx="2678715" cy="37089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48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8648" y="332656"/>
            <a:ext cx="9504461" cy="1870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повести входят в цикл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«Повести Белкина»? </a:t>
            </a:r>
            <a:endParaRPr lang="ru-RU" sz="5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6963" r="38180" b="1"/>
          <a:stretch/>
        </p:blipFill>
        <p:spPr>
          <a:xfrm>
            <a:off x="3719736" y="2780928"/>
            <a:ext cx="6533853" cy="33798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900665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909052"/>
            <a:ext cx="4032448" cy="2688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911424" y="332656"/>
            <a:ext cx="10801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звали станционного смотрителя? 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2.Как звали его дочь? 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3.Почему Дуня бросила отца?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664497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9087" y="476672"/>
            <a:ext cx="9242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Соотнесите название родового имения </a:t>
            </a: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фамилию писателя:</a:t>
            </a:r>
            <a:endParaRPr lang="ru-RU" sz="4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409144"/>
              </p:ext>
            </p:extLst>
          </p:nvPr>
        </p:nvGraphicFramePr>
        <p:xfrm>
          <a:off x="899748" y="1988840"/>
          <a:ext cx="10520952" cy="3363915"/>
        </p:xfrm>
        <a:graphic>
          <a:graphicData uri="http://schemas.openxmlformats.org/drawingml/2006/table">
            <a:tbl>
              <a:tblPr firstRow="1" firstCol="1" bandRow="1"/>
              <a:tblGrid>
                <a:gridCol w="4653000">
                  <a:extLst>
                    <a:ext uri="{9D8B030D-6E8A-4147-A177-3AD203B41FA5}">
                      <a16:colId xmlns="" xmlns:a16="http://schemas.microsoft.com/office/drawing/2014/main" val="1747841693"/>
                    </a:ext>
                  </a:extLst>
                </a:gridCol>
                <a:gridCol w="5867952">
                  <a:extLst>
                    <a:ext uri="{9D8B030D-6E8A-4147-A177-3AD203B41FA5}">
                      <a16:colId xmlns="" xmlns:a16="http://schemas.microsoft.com/office/drawing/2014/main" val="963880340"/>
                    </a:ext>
                  </a:extLst>
                </a:gridCol>
              </a:tblGrid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ФИО писателя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имения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86402140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1.А.С. Пушкин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Ясная поляна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02576039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2.М.Ю. Лермонтов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Б. Михайловское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36494252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3.Л.Н. Толстой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</a:t>
                      </a:r>
                      <a:r>
                        <a:rPr lang="ru-RU" sz="4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Спасское-Лутовиново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18283664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4.И.С. Тургенев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Тарханы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17725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514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2156" y="476672"/>
            <a:ext cx="3916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Проверьте себя:</a:t>
            </a:r>
            <a:endParaRPr lang="ru-RU" sz="40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935426"/>
              </p:ext>
            </p:extLst>
          </p:nvPr>
        </p:nvGraphicFramePr>
        <p:xfrm>
          <a:off x="899748" y="1988840"/>
          <a:ext cx="10520952" cy="3363915"/>
        </p:xfrm>
        <a:graphic>
          <a:graphicData uri="http://schemas.openxmlformats.org/drawingml/2006/table">
            <a:tbl>
              <a:tblPr firstRow="1" firstCol="1" bandRow="1"/>
              <a:tblGrid>
                <a:gridCol w="4653000">
                  <a:extLst>
                    <a:ext uri="{9D8B030D-6E8A-4147-A177-3AD203B41FA5}">
                      <a16:colId xmlns="" xmlns:a16="http://schemas.microsoft.com/office/drawing/2014/main" val="1747841693"/>
                    </a:ext>
                  </a:extLst>
                </a:gridCol>
                <a:gridCol w="5867952">
                  <a:extLst>
                    <a:ext uri="{9D8B030D-6E8A-4147-A177-3AD203B41FA5}">
                      <a16:colId xmlns="" xmlns:a16="http://schemas.microsoft.com/office/drawing/2014/main" val="963880340"/>
                    </a:ext>
                  </a:extLst>
                </a:gridCol>
              </a:tblGrid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ФИО писателя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имения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86402140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1.А.С. Пушкин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Б. Михайловское</a:t>
                      </a:r>
                      <a:endParaRPr lang="ru-RU" sz="4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02576039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2.М.Ю. Лермонтов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Тарханы</a:t>
                      </a:r>
                      <a:endParaRPr lang="ru-RU" sz="4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36494252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3.Л.Н. Толстой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Ясная поляна</a:t>
                      </a:r>
                      <a:endParaRPr lang="ru-RU" sz="4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18283664"/>
                  </a:ext>
                </a:extLst>
              </a:tr>
              <a:tr h="6727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4.И.С. Тургенев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</a:t>
                      </a:r>
                      <a:r>
                        <a:rPr lang="ru-RU" sz="4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Спасское-</a:t>
                      </a:r>
                      <a:r>
                        <a:rPr lang="ru-RU" sz="40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Лутовиново</a:t>
                      </a:r>
                      <a:endParaRPr lang="ru-RU" sz="4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17725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4718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5440" y="764704"/>
            <a:ext cx="863409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Как звали сыновей Тараса Бульбы</a:t>
            </a: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endParaRPr lang="ru-RU" sz="4400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Остап и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Андрий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573016"/>
            <a:ext cx="5420376" cy="2409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3680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440" y="620688"/>
            <a:ext cx="9721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1.За что сражались казаки? 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2.Как погиб </a:t>
            </a:r>
            <a:r>
              <a:rPr lang="ru-RU" sz="4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Андрий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Почему? </a:t>
            </a:r>
            <a:endParaRPr lang="ru-RU" sz="4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3.Как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Остап? </a:t>
            </a:r>
            <a:endParaRPr lang="ru-RU" sz="4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4.Как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погиб Тарас Бульба? 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750160" y="2492896"/>
            <a:ext cx="2962463" cy="4012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74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2392" y="1412776"/>
            <a:ext cx="8911158" cy="154131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4400" b="1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4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звали главного героя </a:t>
            </a:r>
            <a:endParaRPr lang="ru-RU" sz="4400" b="1" dirty="0" smtClean="0">
              <a:solidFill>
                <a:srgbClr val="C0504D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r>
              <a:rPr lang="ru-RU" sz="4400" b="1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повести Л.Н. Толстого </a:t>
            </a:r>
            <a:r>
              <a:rPr lang="ru-RU" sz="4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«Детство»?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0968"/>
            <a:ext cx="3348028" cy="37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93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79576" y="2060848"/>
            <a:ext cx="7830605" cy="830997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Кто такой Карл Иванович?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88" y="3645024"/>
            <a:ext cx="5040815" cy="330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0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35560" y="1340768"/>
            <a:ext cx="8377238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buSzPts val="1000"/>
              <a:buFontTx/>
              <a:buNone/>
            </a:pPr>
            <a:r>
              <a:rPr lang="ru-RU" altLang="ru-RU" sz="6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фольклор?</a:t>
            </a:r>
            <a:endParaRPr lang="ru-RU" altLang="ru-RU" sz="6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2348880"/>
            <a:ext cx="5184576" cy="3931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27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7448" y="1124744"/>
            <a:ext cx="10225136" cy="2759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рассказ Бунина, в котором племянник просит своего дядю показать ему цифры? 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279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1624" y="980728"/>
            <a:ext cx="8496944" cy="241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1.Почему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дядя не хотел показывать цифры? 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2.О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чём сожалеет взрослый? 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3412661"/>
            <a:ext cx="2520280" cy="296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2442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2132856"/>
            <a:ext cx="2965098" cy="41520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83632" y="620688"/>
            <a:ext cx="7017178" cy="13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Иллюстрация к какому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произведению представлена?</a:t>
            </a:r>
            <a:endParaRPr lang="ru-RU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746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54" y="-14955"/>
            <a:ext cx="12191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830" y="3594836"/>
            <a:ext cx="2791107" cy="3451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67408" y="188640"/>
            <a:ext cx="110645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Алёша оказался в доме у деда Каширина?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2.Каким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дед Каширин?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3.Почему дяди Алёши постоянно ругались?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4.Чем Цыганок отличался от своих братьев?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5.Как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погиб Цыганок</a:t>
            </a: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r>
              <a:rPr lang="ru-RU" sz="4400" dirty="0" smtClean="0">
                <a:latin typeface="Times New Roman" panose="02020603050405020304" pitchFamily="18" charset="0"/>
              </a:rPr>
              <a:t>6.Какое событие изменило </a:t>
            </a:r>
          </a:p>
          <a:p>
            <a:r>
              <a:rPr lang="ru-RU" sz="4400" dirty="0" smtClean="0">
                <a:latin typeface="Times New Roman" panose="02020603050405020304" pitchFamily="18" charset="0"/>
              </a:rPr>
              <a:t>жизнь всей семьи?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72552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91544" y="112474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каком произведении автор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описывает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трудную жизнь собаки?</a:t>
            </a:r>
            <a:endParaRPr lang="ru-RU" sz="4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645024"/>
            <a:ext cx="5669771" cy="259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144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447928" y="3140968"/>
            <a:ext cx="2687233" cy="29437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831897" y="1628800"/>
            <a:ext cx="84587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Кто предал Кусаку? Почему?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9603118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682" y="2132856"/>
            <a:ext cx="7686675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19435" y="548680"/>
            <a:ext cx="105131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Вспомните и перескажите сюжет рассказа Платонова «Юшка».</a:t>
            </a:r>
          </a:p>
        </p:txBody>
      </p:sp>
    </p:spTree>
    <p:extLst>
      <p:ext uri="{BB962C8B-B14F-4D97-AF65-F5344CB8AC3E}">
        <p14:creationId xmlns:p14="http://schemas.microsoft.com/office/powerpoint/2010/main" val="4983065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9435" y="548680"/>
            <a:ext cx="105131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1.Кем работал Юшка?</a:t>
            </a:r>
          </a:p>
          <a:p>
            <a:r>
              <a:rPr lang="ru-RU" sz="4400" b="1" dirty="0" smtClean="0"/>
              <a:t>2.Почему он был таким старым?</a:t>
            </a:r>
          </a:p>
          <a:p>
            <a:r>
              <a:rPr lang="ru-RU" sz="4400" b="1" dirty="0" smtClean="0"/>
              <a:t>3.Как дети относились к Юшке?</a:t>
            </a:r>
          </a:p>
          <a:p>
            <a:r>
              <a:rPr lang="ru-RU" sz="4400" b="1" dirty="0" smtClean="0"/>
              <a:t>4.Куда уходил Юшка каждое лето?</a:t>
            </a:r>
          </a:p>
          <a:p>
            <a:r>
              <a:rPr lang="ru-RU" sz="4400" b="1" dirty="0" smtClean="0"/>
              <a:t>5.Как умер Юшка?</a:t>
            </a:r>
          </a:p>
          <a:p>
            <a:r>
              <a:rPr lang="ru-RU" sz="4400" b="1" dirty="0" smtClean="0"/>
              <a:t>6.Кто его искал?</a:t>
            </a:r>
            <a:endParaRPr lang="ru-RU" sz="4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3429000"/>
            <a:ext cx="285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2064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576" y="548680"/>
            <a:ext cx="797385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0042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рассказ о лошади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0042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написал Абрамов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42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047" y="2651760"/>
            <a:ext cx="5082914" cy="3744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74214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925" y="1240972"/>
            <a:ext cx="11861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чём плачет Рыжуха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766" y="3540851"/>
            <a:ext cx="5212080" cy="2931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1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title"/>
          </p:nvPr>
        </p:nvSpPr>
        <p:spPr>
          <a:xfrm>
            <a:off x="1847850" y="58738"/>
            <a:ext cx="8423275" cy="4537075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жанры фольклора </a:t>
            </a:r>
            <a:r>
              <a:rPr lang="ru-RU" altLang="ru-RU" sz="4000" smtClean="0"/>
              <a:t/>
            </a:r>
            <a:br>
              <a:rPr lang="ru-RU" altLang="ru-RU" sz="4000" smtClean="0"/>
            </a:br>
            <a:r>
              <a:rPr lang="ru-RU" altLang="ru-RU" sz="4000" smtClean="0"/>
              <a:t/>
            </a:r>
            <a:br>
              <a:rPr lang="ru-RU" altLang="ru-RU" sz="4000" smtClean="0"/>
            </a:br>
            <a:r>
              <a:rPr lang="en-US" altLang="ru-RU" sz="4000" smtClean="0"/>
              <a:t/>
            </a:r>
            <a:br>
              <a:rPr lang="en-US" altLang="ru-RU" sz="4000" smtClean="0"/>
            </a:br>
            <a:endParaRPr lang="ru-RU" altLang="ru-RU" sz="4000" smtClean="0"/>
          </a:p>
        </p:txBody>
      </p:sp>
      <p:pic>
        <p:nvPicPr>
          <p:cNvPr id="1331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2060848"/>
            <a:ext cx="51831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13" y="1916832"/>
            <a:ext cx="7718205" cy="45236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11624" y="476672"/>
            <a:ext cx="70301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виды рифмы </a:t>
            </a:r>
            <a:endParaRPr lang="ru-RU" sz="4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</a:t>
            </a: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знаете?</a:t>
            </a:r>
            <a:endParaRPr lang="ru-RU" sz="4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25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116632"/>
            <a:ext cx="9010650" cy="119697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Объясните особенности фольклора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6971313"/>
              </p:ext>
            </p:extLst>
          </p:nvPr>
        </p:nvGraphicFramePr>
        <p:xfrm>
          <a:off x="1991544" y="1311439"/>
          <a:ext cx="8229600" cy="500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507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 noChangeArrowheads="1"/>
          </p:cNvSpPr>
          <p:nvPr>
            <p:ph idx="1"/>
          </p:nvPr>
        </p:nvSpPr>
        <p:spPr>
          <a:xfrm>
            <a:off x="609600" y="1417638"/>
            <a:ext cx="10972800" cy="452596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altLang="ru-RU" sz="5400" b="1" dirty="0" smtClean="0">
                <a:solidFill>
                  <a:srgbClr val="FF0000"/>
                </a:solidFill>
              </a:rPr>
              <a:t>Былина</a:t>
            </a:r>
            <a:r>
              <a:rPr lang="ru-RU" altLang="ru-RU" sz="5400" b="1" dirty="0" smtClean="0"/>
              <a:t> – это эпическая песня героического содержания. </a:t>
            </a:r>
          </a:p>
        </p:txBody>
      </p:sp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5400" dirty="0" smtClean="0"/>
              <a:t>Что такое </a:t>
            </a:r>
            <a:r>
              <a:rPr lang="ru-RU" altLang="ru-RU" sz="5400" b="1" dirty="0" smtClean="0">
                <a:solidFill>
                  <a:srgbClr val="002060"/>
                </a:solidFill>
              </a:rPr>
              <a:t>былина</a:t>
            </a:r>
            <a:r>
              <a:rPr lang="ru-RU" altLang="ru-RU" sz="5400" dirty="0" smtClean="0"/>
              <a:t>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284984"/>
            <a:ext cx="4873724" cy="29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566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00" y="836712"/>
            <a:ext cx="11041227" cy="337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ru-RU" sz="5333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Вспомните сюжет былины «Садко».</a:t>
            </a:r>
          </a:p>
          <a:p>
            <a:pPr algn="ctr" defTabSz="1219170"/>
            <a:r>
              <a:rPr lang="ru-RU" sz="5333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каком инструменте играл Садко?</a:t>
            </a:r>
          </a:p>
          <a:p>
            <a:pPr defTabSz="1219170"/>
            <a:endParaRPr lang="ru-RU" sz="5333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4965171"/>
            <a:ext cx="3349027" cy="152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9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3267075"/>
            <a:ext cx="3333750" cy="299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929272"/>
            <a:ext cx="3168352" cy="4328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11624" y="1007493"/>
            <a:ext cx="6153736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219170"/>
            <a:r>
              <a:rPr lang="ru-RU" sz="5333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он разбогател?</a:t>
            </a:r>
          </a:p>
        </p:txBody>
      </p:sp>
    </p:spTree>
    <p:extLst>
      <p:ext uri="{BB962C8B-B14F-4D97-AF65-F5344CB8AC3E}">
        <p14:creationId xmlns:p14="http://schemas.microsoft.com/office/powerpoint/2010/main" val="3489866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7648" y="476672"/>
            <a:ext cx="8808640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/>
            <a:r>
              <a:rPr lang="ru-RU" sz="5333" b="1" dirty="0">
                <a:solidFill>
                  <a:srgbClr val="1B511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что был наказан?</a:t>
            </a:r>
            <a:endParaRPr lang="ru-RU" sz="5333" b="1" dirty="0">
              <a:solidFill>
                <a:srgbClr val="1B5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60719"/>
            <a:ext cx="4867275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04112" y="1556792"/>
            <a:ext cx="3614092" cy="4880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936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352" y="476672"/>
            <a:ext cx="109452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Что такое поучение?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solidFill>
                  <a:srgbClr val="1B511B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Кто был автором поучения, которое мы изучали в этом году?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3356992"/>
            <a:ext cx="2952328" cy="333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94502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00000"/>
      </a:hlink>
      <a:folHlink>
        <a:srgbClr val="B1C97D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2" id="{DF9CA2A1-0FD8-4BD6-A5E9-5424BFD1F09D}" vid="{86299E6B-401A-47AC-B017-B634C4A63F0E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книг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Тема Office">
  <a:themeElements>
    <a:clrScheme name="Другая 5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31859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396</Words>
  <Application>Microsoft Office PowerPoint</Application>
  <PresentationFormat>Произвольный</PresentationFormat>
  <Paragraphs>89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Тема Office</vt:lpstr>
      <vt:lpstr>1_Тема Office</vt:lpstr>
      <vt:lpstr>Оформление по умолчанию</vt:lpstr>
      <vt:lpstr>2_Тема Office</vt:lpstr>
      <vt:lpstr>3_Тема Office</vt:lpstr>
      <vt:lpstr>книги</vt:lpstr>
      <vt:lpstr>4_Тема Office</vt:lpstr>
      <vt:lpstr>5_Тема Office</vt:lpstr>
      <vt:lpstr>6_Тема Office</vt:lpstr>
      <vt:lpstr>7_Тема Office</vt:lpstr>
      <vt:lpstr>Тема2</vt:lpstr>
      <vt:lpstr>Подготовка к итоговой контрольной работе по литературе за курс 7 класса</vt:lpstr>
      <vt:lpstr>Презентация PowerPoint</vt:lpstr>
      <vt:lpstr>Назовите жанры фольклора    </vt:lpstr>
      <vt:lpstr>Объясните особенности фольклора</vt:lpstr>
      <vt:lpstr>Что такое былина?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User</cp:lastModifiedBy>
  <cp:revision>34</cp:revision>
  <dcterms:created xsi:type="dcterms:W3CDTF">2015-01-10T12:57:42Z</dcterms:created>
  <dcterms:modified xsi:type="dcterms:W3CDTF">2023-05-15T17:54:22Z</dcterms:modified>
</cp:coreProperties>
</file>