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60" r:id="rId5"/>
    <p:sldId id="258" r:id="rId6"/>
    <p:sldId id="259" r:id="rId7"/>
    <p:sldId id="261" r:id="rId8"/>
    <p:sldId id="262" r:id="rId9"/>
    <p:sldId id="263" r:id="rId10"/>
    <p:sldId id="267" r:id="rId11"/>
    <p:sldId id="270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C29A68-43BC-4E35-AFB6-362A31283E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CA86DA7-2D2D-4718-BAC7-03E919D52E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9D86198-301E-4A97-BEC5-A6EA4C337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DC94-0988-4F0D-91E3-E477F74F4F8F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0ED9A53-6DC3-4A39-9D29-9A714241A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F793C2D-671A-43E3-843F-7F706DFCB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D05E4-6BA7-4AA2-96D0-4D0B3A2BA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755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AEBD65-FAD0-4155-8FAA-503C7EDFD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A1C796E-8467-4791-B0A4-6DD181060F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6842431-93F9-4023-9F4E-82B6F58FA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DC94-0988-4F0D-91E3-E477F74F4F8F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E1B32F5-E683-4B56-9836-4592DE3F7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2610009-D04B-446B-9261-311A2F87B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D05E4-6BA7-4AA2-96D0-4D0B3A2BA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871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3C9107A-1A78-4DEC-A253-51DF9FD29D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8C8FF34-AAD6-4F0D-855F-BF05EF08C9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474CB3A-AA80-4C77-9A20-A7587AF97C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DC94-0988-4F0D-91E3-E477F74F4F8F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B6A95EC-987C-4DCB-B810-2B621A2A4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010FD71-D1BD-4568-969F-8D4177018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D05E4-6BA7-4AA2-96D0-4D0B3A2BA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693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60796C-68E0-4296-B2CF-2A84AB922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53F8FC6-874C-4987-B2A6-48E7A51B62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E96E3B6-0E81-4109-8501-10AC44B30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DC94-0988-4F0D-91E3-E477F74F4F8F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F3028D8-755E-4301-9FC9-276BFCA60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EF133C0-4970-461F-98F3-45C36F1BD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D05E4-6BA7-4AA2-96D0-4D0B3A2BA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791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FA459A-A78A-43B1-B1B4-23101D2B9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91F949B-8809-46F3-90B4-697E38D11B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C3072B7-0E80-41E6-B90C-2D9CBB8C8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DC94-0988-4F0D-91E3-E477F74F4F8F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AE1CE61-3D0F-418F-93BF-0FCB05078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2EA6835-E86B-4FEF-BF87-8307864AD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D05E4-6BA7-4AA2-96D0-4D0B3A2BA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213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34BB0A-0E4D-43B7-A91A-9E4807483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816BCD3-FF04-431E-9104-6660D55DCC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7D2B0B1-FFC0-4F1D-940C-38E8E3590A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2F1F3EE-80B7-471D-B7EA-D3E319DA0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DC94-0988-4F0D-91E3-E477F74F4F8F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CA7C7BB-EE6A-48AE-8A38-886BF76CF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78A72B9-CB03-4FB7-9DBC-0EF5D2340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D05E4-6BA7-4AA2-96D0-4D0B3A2BA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117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80DF3A-BA0A-4169-BFE8-F6B250343E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354FB18-7888-45B7-8586-DCAFA3C73D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7C08119-6CF9-4932-A1B6-24A5B7F6E4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09E97DC-F483-4FCB-A91B-1B411012C7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5F187AD-0BEB-4321-BFF5-A9DA6C2652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7E597D8-75E7-4795-834F-40CB7A8B1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DC94-0988-4F0D-91E3-E477F74F4F8F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F222B1E-C84E-40FF-BD0C-EA7EA58C3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0848E0C-9ECE-4E3F-8AAD-60E208EED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D05E4-6BA7-4AA2-96D0-4D0B3A2BA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187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57B11A-7C4F-4858-8E2E-EBDB8A2D9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81E3919-622E-4A12-AE07-E999BFDF6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DC94-0988-4F0D-91E3-E477F74F4F8F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AD56956-F4B0-41D9-84DE-1975A1B3FC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9DFDA18-20FB-42C9-AE4F-F9622AF61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D05E4-6BA7-4AA2-96D0-4D0B3A2BA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946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8F21A43-9ED0-4E8D-83C9-02233C6B9F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DC94-0988-4F0D-91E3-E477F74F4F8F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4432DB8-549B-4B3D-80FD-C2A821193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645441D-2405-44BD-9932-ECC1D03C9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D05E4-6BA7-4AA2-96D0-4D0B3A2BA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166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66460B-84BD-4E8C-B494-84B02A00BC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46D379-23FA-4622-9819-FB627EDA5D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4B0B169-183F-4C07-862C-D58B87217A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73EE4DF-6DD8-4DD5-A603-E9968E9EC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DC94-0988-4F0D-91E3-E477F74F4F8F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0214D36-F364-48B3-8AB0-CF9599926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1B443DC-64E7-4999-9771-0D580D9F2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D05E4-6BA7-4AA2-96D0-4D0B3A2BA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765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05E935-C026-4A0C-AE2F-A97E60FC3E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1584FC0-AF85-42A6-92F0-4452E5A077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82FFB91-AC6D-4CAC-9236-D65A805CD6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F4EB3B9-E74E-4183-9423-4C49C7CB1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DC94-0988-4F0D-91E3-E477F74F4F8F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01DFA66-B9C4-48FC-94AE-7D3AB1790F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23C9057-160E-4813-A831-BD2307734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D05E4-6BA7-4AA2-96D0-4D0B3A2BA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365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FD6134-4A9B-43CA-A78C-58240F941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551551F-1B7C-427D-8538-2AC4B9F199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F0E190E-5CD9-41DF-B04E-9714F4CC35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9DC94-0988-4F0D-91E3-E477F74F4F8F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31520DF-BCD3-4879-8840-3D47812DCB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9A60E3D-6654-4470-A943-AA0F98691E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1D05E4-6BA7-4AA2-96D0-4D0B3A2BA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154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29BE31E-9B15-4672-8486-B3C29974AB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D4FC9F4-9E65-45BC-BD3D-F08AB6E56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4314DB7-D6AC-4DF2-BEEB-D088EC1214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1841" y="230819"/>
            <a:ext cx="11620870" cy="639193"/>
          </a:xfrm>
        </p:spPr>
        <p:txBody>
          <a:bodyPr>
            <a:normAutofit fontScale="90000"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дошкольное образовательное учреждение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детский сад №49 «Олимп» город Магнитогорск</a:t>
            </a: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1B73C72C-C527-4698-83B1-AC1C6D127D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405849"/>
            <a:ext cx="9928194" cy="4048218"/>
          </a:xfrm>
        </p:spPr>
        <p:txBody>
          <a:bodyPr>
            <a:normAutofit fontScale="92500" lnSpcReduction="20000"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Уголок патриотического воспитания в группе раннего возраста «Улыбка»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воспитатель: Файзулина А. Г</a:t>
            </a:r>
          </a:p>
        </p:txBody>
      </p:sp>
    </p:spTree>
    <p:extLst>
      <p:ext uri="{BB962C8B-B14F-4D97-AF65-F5344CB8AC3E}">
        <p14:creationId xmlns:p14="http://schemas.microsoft.com/office/powerpoint/2010/main" val="35792371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9F873A3-CFB6-4B05-A48E-115C18519E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79B83B-9FEF-4652-A6B2-B46879D5E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8676"/>
            <a:ext cx="10515600" cy="210032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«Собери картинку»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Формировать представление детей о том, что они имеют право на семью, как о людях, которые любят друг друга и заботятся друг о друге, о составе семьи.</a:t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ABE6315-6486-4314-9AE8-02B2D644C3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049" y="2357781"/>
            <a:ext cx="5694477" cy="363464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CA3FB03-E7CB-496E-8C35-C912191687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823" y="2357781"/>
            <a:ext cx="5495021" cy="447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5356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2390FDB-2E7B-4D64-81BD-2678CBC84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1BADF5-7D05-4AAE-8246-E7905D187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1603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Дерево семьи 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закрепить и уточнить знания детей о составе своей семьи,  своих родителей, бабушек и дедушек и самого себя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F3753A5-7D88-42BF-A9BF-572AD46C5A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 Бессоновых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F4F24A65-AF69-489F-B0E0-837DEFA338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4611101" cy="3684588"/>
          </a:xfrm>
        </p:spPr>
        <p:txBody>
          <a:bodyPr/>
          <a:lstStyle/>
          <a:p>
            <a:endParaRPr lang="ru-RU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A1E44C7D-E175-4573-BB80-DE1F36EFE7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 Смеловых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36F98DD-4867-42A2-AB2F-891FDC1BA3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91" y="2505075"/>
            <a:ext cx="4787898" cy="3684588"/>
          </a:xfrm>
          <a:prstGeom prst="rect">
            <a:avLst/>
          </a:prstGeom>
        </p:spPr>
      </p:pic>
      <p:pic>
        <p:nvPicPr>
          <p:cNvPr id="18" name="Объект 17">
            <a:extLst>
              <a:ext uri="{FF2B5EF4-FFF2-40B4-BE49-F238E27FC236}">
                <a16:creationId xmlns:a16="http://schemas.microsoft.com/office/drawing/2014/main" id="{43CC7C86-C65B-4DDE-88B6-F9519AD8FF93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0216" y="2505075"/>
            <a:ext cx="1747155" cy="3684588"/>
          </a:xfrm>
        </p:spPr>
      </p:pic>
    </p:spTree>
    <p:extLst>
      <p:ext uri="{BB962C8B-B14F-4D97-AF65-F5344CB8AC3E}">
        <p14:creationId xmlns:p14="http://schemas.microsoft.com/office/powerpoint/2010/main" val="37330755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7AE4A30-DA9A-44F6-BA66-39B4E91A5F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0C8357-D1A8-41E5-802B-6FEEF8DA2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416" y="365125"/>
            <a:ext cx="10324730" cy="3063875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к родному краю, к родной культуре, к родному селу или городу, к родной речи начинается с малого - с любви к своей семье, к своему жилищу, к своей школе. Постоянно расширяясь, эта любовь к родному переходит в любовь к своей стране, к её  истории, её прошлому и настоящему, а затем ко всему человечеству, к человеческой культуре.                                                                                                                  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Д.С.Лихачев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35BF2A-1728-4D8F-8620-30BC2AA6F1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60956"/>
            <a:ext cx="10515600" cy="92327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целью патриотического уголка для группы раннего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является ознакомление с ближайшем окружением.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78C026-32D0-494D-8016-46FF7D9CEE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268" y="3684234"/>
            <a:ext cx="3868356" cy="306387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40480D9-D515-4471-AF14-21BCE89D1A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311" y="3684528"/>
            <a:ext cx="4226421" cy="3063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413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9DBC6DD-A78B-4324-906B-F0EC0BF751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4CE1A5-21B0-4307-8EE9-361C055E6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0920"/>
            <a:ext cx="10515600" cy="67470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патриотического воспитания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D613AB2-7BAC-43BC-BE92-5CCD1FDF2E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93" y="1154097"/>
            <a:ext cx="5832321" cy="562793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4D1EB3E-59C9-42C1-9ECD-9CBF8275E5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758" y="1154098"/>
            <a:ext cx="5832321" cy="5650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636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F52E92A-B2B5-4ECD-A25B-3A159952E0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F14C8C-4DFA-4925-B8F2-7FACEB071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9899"/>
            <a:ext cx="10515600" cy="825623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Обзор дидактических игр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87F22DA-CB95-4EA9-8DA5-464E335CFC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88" y="905522"/>
            <a:ext cx="11081437" cy="5779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042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F1AE940-C3F5-409E-B0E3-83F76350FA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889A15-5796-4182-8832-64AED9F63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179"/>
            <a:ext cx="10515600" cy="162657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Картотека картинок «Семья»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формированию знаний о семье и родственниках, уважительного отношения ко всем членам семьи.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15108EE-B8DD-418E-8ADF-D2D92640A7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52" y="2104006"/>
            <a:ext cx="4486922" cy="399495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5BC27F5-F091-4AFB-9D6A-36F73A7EA3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77912" y="2986561"/>
            <a:ext cx="4353574" cy="326894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B58FE89-12C4-4BA3-80C5-E7B498BD66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9037" y="4002276"/>
            <a:ext cx="3723099" cy="2795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1181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E50B5ED-A669-44B4-8E04-D9B8F95CDD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C2FD5E-F2D8-416A-8F10-8E1D7687C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9900"/>
            <a:ext cx="10515600" cy="170451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формированию знаний о детском саде и одногруппниках, уважительного отношения ко всем сотрудникам.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8DC2983-77F0-4627-B3AC-06CD1099AF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692" y="1864310"/>
            <a:ext cx="4078951" cy="387066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24F3756-B203-4119-AAB0-30DBCF533C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687" y="3588800"/>
            <a:ext cx="3871313" cy="32692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42F9D66-5922-4A7F-B060-8A69F6E2F0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335" y="2485746"/>
            <a:ext cx="3740194" cy="4292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0365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92EBD6E-0422-488F-B550-B80ECF2796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47941F-C463-40A0-A4F2-77E37E97B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88778"/>
            <a:ext cx="11031245" cy="178441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«Счастье Любовь Семья»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закреплять умение детей четко называть членов своей семьи; развивать память, связную речь; воспитывать любовь к своей семье.</a:t>
            </a:r>
            <a:endParaRPr lang="ru-RU" sz="3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A0FC8C2-2E92-4E65-9ECE-A4F4EBC00E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47" y="1961965"/>
            <a:ext cx="5580576" cy="419025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B9EDD96-D8CD-450A-966F-9FA7AFE4D0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19" y="2419316"/>
            <a:ext cx="5353534" cy="434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2027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826DBE0-86DE-4C2B-BB3A-C83EFEB25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E50D95-D04B-4FB2-80E4-AB10C5A21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425" y="186433"/>
            <a:ext cx="11159231" cy="195308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«Маленький – большой»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учить детей сравнивать картинки членов семьи по величине, активизировать словарь детей, называть членов семьи большой, маленький. Закреплять названия членов семьи.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515E7DA-6987-4110-B8B0-B41F24E38C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76" y="2396970"/>
            <a:ext cx="5999665" cy="430123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65EC752-D7E4-4E1C-B876-2DA47D932A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847" y="2396970"/>
            <a:ext cx="5834777" cy="438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6800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E69D81E-7FA5-4A8D-81AE-C565A6F87C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3DB91C-5E3A-4A44-AD5E-6E28FA9861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250" y="142043"/>
            <a:ext cx="10936550" cy="21414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«Найди пару картинке»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учить координировать свои движения, развивает мелкую моторику рук, развивать целостное восприятие, внимание, усидчивость и память.</a:t>
            </a:r>
            <a:endParaRPr lang="ru-RU" sz="3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2BE64A8-819D-4CF9-B7A1-3383A80E72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8" y="2096515"/>
            <a:ext cx="3568823" cy="469686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FDFA422-467E-4AA4-8536-D93FEBD1BD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184833"/>
            <a:ext cx="5772443" cy="4617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4111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134</Words>
  <Application>Microsoft Office PowerPoint</Application>
  <PresentationFormat>Широкоэкранный</PresentationFormat>
  <Paragraphs>24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Муниципальное дошкольное образовательное учреждение  детский сад №49 «Олимп» город Магнитогорск</vt:lpstr>
      <vt:lpstr>Любовь к родному краю, к родной культуре, к родному селу или городу, к родной речи начинается с малого - с любви к своей семье, к своему жилищу, к своей школе. Постоянно расширяясь, эта любовь к родному переходит в любовь к своей стране, к её  истории, её прошлому и настоящему, а затем ко всему человечеству, к человеческой культуре.                                                                                                                   Д.С.Лихачев </vt:lpstr>
      <vt:lpstr>Центр патриотического воспитания</vt:lpstr>
      <vt:lpstr>Обзор дидактических игр</vt:lpstr>
      <vt:lpstr>Картотека картинок «Семья» Способствовать формированию знаний о семье и родственниках, уважительного отношения ко всем членам семьи.</vt:lpstr>
      <vt:lpstr>Детский сад Способствовать формированию знаний о детском саде и одногруппниках, уважительного отношения ко всем сотрудникам.</vt:lpstr>
      <vt:lpstr>Дидактическая игра «Счастье Любовь Семья» Цель: закреплять умение детей четко называть членов своей семьи; развивать память, связную речь; воспитывать любовь к своей семье.</vt:lpstr>
      <vt:lpstr>Дидактическая игра «Маленький – большой» Цель: учить детей сравнивать картинки членов семьи по величине, активизировать словарь детей, называть членов семьи большой, маленький. Закреплять названия членов семьи.</vt:lpstr>
      <vt:lpstr>Дидактическая игра «Найди пару картинке» Цель: учить координировать свои движения, развивает мелкую моторику рук, развивать целостное восприятие, внимание, усидчивость и память.</vt:lpstr>
      <vt:lpstr>Дидактическая игра «Собери картинку» Цель: Формировать представление детей о том, что они имеют право на семью, как о людях, которые любят друг друга и заботятся друг о друге, о составе семьи. </vt:lpstr>
      <vt:lpstr>Дерево семьи  Цель: закрепить и уточнить знания детей о составе своей семьи,  своих родителей, бабушек и дедушек и самого себя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Патриотическое воспитание в</dc:title>
  <dc:creator>Аида Файзулина</dc:creator>
  <cp:lastModifiedBy>Аида Файзулина</cp:lastModifiedBy>
  <cp:revision>25</cp:revision>
  <dcterms:created xsi:type="dcterms:W3CDTF">2023-03-29T05:24:58Z</dcterms:created>
  <dcterms:modified xsi:type="dcterms:W3CDTF">2023-06-14T08:39:53Z</dcterms:modified>
</cp:coreProperties>
</file>