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76" r:id="rId3"/>
    <p:sldId id="277" r:id="rId4"/>
    <p:sldId id="257" r:id="rId5"/>
    <p:sldId id="280" r:id="rId6"/>
    <p:sldId id="281" r:id="rId7"/>
    <p:sldId id="275" r:id="rId8"/>
    <p:sldId id="285" r:id="rId9"/>
    <p:sldId id="271" r:id="rId10"/>
    <p:sldId id="261" r:id="rId11"/>
    <p:sldId id="286" r:id="rId12"/>
    <p:sldId id="273" r:id="rId13"/>
    <p:sldId id="260" r:id="rId14"/>
    <p:sldId id="274" r:id="rId15"/>
    <p:sldId id="283" r:id="rId16"/>
    <p:sldId id="28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1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A42DBF8-8C62-4C90-9302-234F9F785E71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E63143C-0446-47BF-8457-8AAD9A08B3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i.pinimg.com/564x/ea/ef/0f/eaef0f0758dd7e532c87227153a6bf6f.jpg" TargetMode="External"/><Relationship Id="rId3" Type="http://schemas.openxmlformats.org/officeDocument/2006/relationships/hyperlink" Target="https://sun9-25.userapi.com/impf/c845124/v845124379/f622b/Z_44_Wf0mso.jpg?size=1072x1087&amp;quality=96&amp;sign=e27e59ccf010711c9b69be3d901915e2&amp;c_uniq_tag=MzVLkhCLJOdZV8lKCn2WONNLxC6zzu4TNL08oRJjN4I&amp;type=album" TargetMode="External"/><Relationship Id="rId7" Type="http://schemas.openxmlformats.org/officeDocument/2006/relationships/hyperlink" Target="https://w7.pngwing.com/pngs/875/6/png-transparent-child-cartoon-school-child-tag-painted-food-sale-tag.png" TargetMode="External"/><Relationship Id="rId2" Type="http://schemas.openxmlformats.org/officeDocument/2006/relationships/hyperlink" Target="https://i.pinimg.com/736x/c4/d3/0d/c4d30d8f4a5f5ef5176c65fb49d4ce1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.pinimg.com/564x/58/bd/76/58bd76159f49419619724cb90f869fe9.jpg" TargetMode="External"/><Relationship Id="rId5" Type="http://schemas.openxmlformats.org/officeDocument/2006/relationships/hyperlink" Target="https://i.pinimg.com/originals/c2/be/fc/c2befcbd4e49b0bf43b2fae3d0a6a34a.jpg" TargetMode="External"/><Relationship Id="rId4" Type="http://schemas.openxmlformats.org/officeDocument/2006/relationships/hyperlink" Target="https://blog.12min.com/br/wp-content/uploads/sites/3/2019/08/shutterstock_487879585-1-1024x78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 </a:t>
            </a:r>
            <a:r>
              <a:rPr lang="ru-RU" dirty="0" smtClean="0"/>
              <a:t>урок.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Чтение. Работа с текстом.</a:t>
            </a:r>
            <a:br>
              <a:rPr lang="ru-RU" dirty="0" smtClean="0"/>
            </a:br>
            <a:r>
              <a:rPr lang="ru-RU" dirty="0" smtClean="0"/>
              <a:t>2 класс</a:t>
            </a:r>
            <a:endParaRPr lang="ru-RU" dirty="0"/>
          </a:p>
        </p:txBody>
      </p:sp>
      <p:pic>
        <p:nvPicPr>
          <p:cNvPr id="1026" name="Picture 2" descr="D:\Моя работа\ежедневник\dacc01686c721df1cc0cb9e01af6dd3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407"/>
          <a:stretch>
            <a:fillRect/>
          </a:stretch>
        </p:blipFill>
        <p:spPr bwMode="auto">
          <a:xfrm>
            <a:off x="8085686" y="2492896"/>
            <a:ext cx="1058314" cy="3888432"/>
          </a:xfrm>
          <a:prstGeom prst="rect">
            <a:avLst/>
          </a:prstGeom>
          <a:noFill/>
        </p:spPr>
      </p:pic>
      <p:pic>
        <p:nvPicPr>
          <p:cNvPr id="5" name="Picture 2" descr="D:\Моя работа\ежедневник\dacc01686c721df1cc0cb9e01af6dd3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60"/>
          <a:stretch>
            <a:fillRect/>
          </a:stretch>
        </p:blipFill>
        <p:spPr bwMode="auto">
          <a:xfrm>
            <a:off x="35496" y="2529328"/>
            <a:ext cx="1018254" cy="3852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87724" y="3212976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Два товарища.</a:t>
            </a: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Лев Толстой.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4365104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МОАУ СОШ №1 </a:t>
            </a:r>
          </a:p>
          <a:p>
            <a:r>
              <a:rPr lang="ru-RU" dirty="0" smtClean="0"/>
              <a:t>г. Свободного Амурской области</a:t>
            </a:r>
          </a:p>
          <a:p>
            <a:r>
              <a:rPr lang="ru-RU" dirty="0" err="1" smtClean="0"/>
              <a:t>Пихель</a:t>
            </a:r>
            <a:r>
              <a:rPr lang="ru-RU" dirty="0" smtClean="0"/>
              <a:t> Светлана Анатольевна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задание.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1397896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4. Выпиши из выделенных предложений слова, состоящие из трёх слогов. Раздели слова черточками для переноса.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3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11560" y="2852936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/>
              <a:t>Один бросился бежать. Влез на дерево и спрятался. А другой остался на дороге.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4653136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200" dirty="0" err="1" smtClean="0"/>
              <a:t>Бро-сил-ся</a:t>
            </a:r>
            <a:r>
              <a:rPr lang="ru-RU" sz="3200" dirty="0" smtClean="0"/>
              <a:t>, </a:t>
            </a:r>
            <a:r>
              <a:rPr lang="ru-RU" sz="3200" dirty="0" err="1" smtClean="0"/>
              <a:t>де-ре-во</a:t>
            </a:r>
            <a:r>
              <a:rPr lang="ru-RU" sz="3200" dirty="0" smtClean="0"/>
              <a:t>, </a:t>
            </a:r>
            <a:r>
              <a:rPr lang="ru-RU" sz="3200" dirty="0" err="1" smtClean="0"/>
              <a:t>спря-тал-ся</a:t>
            </a:r>
            <a:r>
              <a:rPr lang="ru-RU" sz="3200" dirty="0" smtClean="0"/>
              <a:t>, </a:t>
            </a:r>
            <a:r>
              <a:rPr lang="ru-RU" sz="3200" dirty="0" err="1" smtClean="0"/>
              <a:t>остал-ся</a:t>
            </a:r>
            <a:r>
              <a:rPr lang="ru-RU" sz="3200" dirty="0" smtClean="0"/>
              <a:t>, </a:t>
            </a:r>
            <a:r>
              <a:rPr lang="ru-RU" sz="3200" dirty="0" err="1" smtClean="0"/>
              <a:t>до-ро-ге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9" name="Picture 4" descr="https://www.fcbbanks.com/ContentImageHandler.ashx?ImageId=10083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188640"/>
            <a:ext cx="1054145" cy="1139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6012160" y="4005064"/>
            <a:ext cx="914400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 и ответь на вопрос.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274320">
              <a:spcBef>
                <a:spcPts val="0"/>
              </a:spcBef>
              <a:buNone/>
            </a:pPr>
            <a:r>
              <a:rPr lang="ru-RU" dirty="0" smtClean="0"/>
              <a:t>5. Запиши, можно ли считать этих мальчиков настоящими друзьями.</a:t>
            </a:r>
          </a:p>
          <a:p>
            <a:pPr marL="0" indent="274320">
              <a:spcBef>
                <a:spcPts val="0"/>
              </a:spcBef>
              <a:buNone/>
            </a:pPr>
            <a:r>
              <a:rPr lang="ru-RU" dirty="0" smtClean="0"/>
              <a:t>	</a:t>
            </a:r>
          </a:p>
        </p:txBody>
      </p:sp>
      <p:pic>
        <p:nvPicPr>
          <p:cNvPr id="1028" name="Picture 4" descr="https://i.pinimg.com/564x/ea/ef/0f/eaef0f0758dd7e532c87227153a6bf6f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2420888"/>
            <a:ext cx="4147964" cy="41479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задание.</a:t>
            </a:r>
            <a:endParaRPr lang="ru-RU" dirty="0"/>
          </a:p>
        </p:txBody>
      </p:sp>
      <p:pic>
        <p:nvPicPr>
          <p:cNvPr id="8194" name="Picture 2" descr="https://thumbs.dreamstime.com/b/%D1%81%D1%8B%D1%89%D0%B8%D0%BA-%D1%81-%D0%B1-%D0%BE%D0%BA%D0%BD%D0%BE%D1%82%D0%BE%D0%BC-%D0%B8-%D1%80%D1%83%D1%87%D0%BA%D0%BE%D0%B9-775769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9784" y="1844824"/>
            <a:ext cx="1944216" cy="1944216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54280"/>
          </a:xfrm>
        </p:spPr>
        <p:txBody>
          <a:bodyPr>
            <a:normAutofit fontScale="92500" lnSpcReduction="10000"/>
          </a:bodyPr>
          <a:lstStyle/>
          <a:p>
            <a:pPr marL="0" indent="274320" algn="just">
              <a:spcBef>
                <a:spcPts val="0"/>
              </a:spcBef>
              <a:buNone/>
            </a:pPr>
            <a:r>
              <a:rPr lang="ru-RU" dirty="0" smtClean="0"/>
              <a:t>6. Запиши к каждому слову синоним, используй слова для справок.</a:t>
            </a:r>
          </a:p>
          <a:p>
            <a:pPr marL="0" indent="274320">
              <a:spcBef>
                <a:spcPts val="0"/>
              </a:spcBef>
              <a:buNone/>
            </a:pPr>
            <a:endParaRPr lang="ru-RU" dirty="0" smtClean="0"/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/>
              <a:t>Смеётся  - _____________</a:t>
            </a:r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/>
              <a:t>Убегает  - _____________</a:t>
            </a:r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/>
              <a:t>Подошёл - ______________</a:t>
            </a:r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endParaRPr lang="ru-RU" sz="1500" dirty="0" smtClean="0"/>
          </a:p>
          <a:p>
            <a:pPr marL="0" indent="27432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dirty="0" smtClean="0"/>
              <a:t>Слова для справок: </a:t>
            </a:r>
            <a:r>
              <a:rPr lang="ru-RU" sz="3200" dirty="0" smtClean="0"/>
              <a:t>насмехается, пришёл, удирает, потешается, подступил, сбегает, приблизился, уходит.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27784" y="2556193"/>
            <a:ext cx="2536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насмехается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555776" y="3212976"/>
            <a:ext cx="17011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удирает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699792" y="3861048"/>
            <a:ext cx="2826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приблизился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задание.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274320" algn="just">
              <a:spcBef>
                <a:spcPts val="0"/>
              </a:spcBef>
              <a:buNone/>
            </a:pPr>
            <a:r>
              <a:rPr lang="ru-RU" dirty="0" smtClean="0"/>
              <a:t>7. Отметь пословицы, которые соответствуют теме текста.</a:t>
            </a:r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/>
              <a:t>    </a:t>
            </a:r>
            <a:r>
              <a:rPr lang="ru-RU" sz="3200" dirty="0" smtClean="0"/>
              <a:t>Без беды друга не узнаешь.</a:t>
            </a:r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/>
              <a:t>   В ногах правды нет.</a:t>
            </a:r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/>
              <a:t>   Друг познаётся в беде.</a:t>
            </a:r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/>
              <a:t>   Береги нос в большой мороз.</a:t>
            </a:r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/>
              <a:t>   Сам пропадай, а друга из беды выручай.</a:t>
            </a:r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636912"/>
            <a:ext cx="360000" cy="360000"/>
          </a:xfrm>
          <a:prstGeom prst="rect">
            <a:avLst/>
          </a:prstGeom>
          <a:noFill/>
          <a:ln w="28575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84" y="3429040"/>
            <a:ext cx="360000" cy="360000"/>
          </a:xfrm>
          <a:prstGeom prst="rect">
            <a:avLst/>
          </a:prstGeom>
          <a:noFill/>
          <a:ln w="28575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584" y="4149080"/>
            <a:ext cx="360000" cy="360000"/>
          </a:xfrm>
          <a:prstGeom prst="rect">
            <a:avLst/>
          </a:prstGeom>
          <a:noFill/>
          <a:ln w="28575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7584" y="2636912"/>
            <a:ext cx="360000" cy="3600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4797192"/>
            <a:ext cx="360000" cy="360000"/>
          </a:xfrm>
          <a:prstGeom prst="rect">
            <a:avLst/>
          </a:prstGeom>
          <a:noFill/>
          <a:ln w="28575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445264"/>
            <a:ext cx="360000" cy="360000"/>
          </a:xfrm>
          <a:prstGeom prst="rect">
            <a:avLst/>
          </a:prstGeom>
          <a:noFill/>
          <a:ln w="28575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4149120"/>
            <a:ext cx="360000" cy="3600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задание.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274320">
              <a:spcBef>
                <a:spcPts val="0"/>
              </a:spcBef>
              <a:buNone/>
            </a:pPr>
            <a:r>
              <a:rPr lang="ru-RU" dirty="0" smtClean="0"/>
              <a:t>8. Определи последовательность событий, описанных в тексте.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475656" y="4941168"/>
            <a:ext cx="540000" cy="54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248024" y="4941168"/>
            <a:ext cx="540000" cy="54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984328" y="4941168"/>
            <a:ext cx="540000" cy="54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475656" y="4941168"/>
            <a:ext cx="540000" cy="54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4248024" y="4941168"/>
            <a:ext cx="540000" cy="54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6984328" y="4941168"/>
            <a:ext cx="540000" cy="54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pic>
        <p:nvPicPr>
          <p:cNvPr id="19" name="Picture 4" descr="https://i.pinimg.com/736x/c4/d3/0d/c4d30d8f4a5f5ef5176c65fb49d4ce1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348" t="15407" r="17968" b="6528"/>
          <a:stretch>
            <a:fillRect/>
          </a:stretch>
        </p:blipFill>
        <p:spPr bwMode="auto">
          <a:xfrm>
            <a:off x="7380312" y="404664"/>
            <a:ext cx="1354888" cy="1660830"/>
          </a:xfrm>
          <a:prstGeom prst="rect">
            <a:avLst/>
          </a:prstGeom>
          <a:noFill/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96950"/>
            <a:ext cx="2754368" cy="172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996949"/>
            <a:ext cx="2750939" cy="172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996951"/>
            <a:ext cx="2700000" cy="172746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Сегодня меня удивило …</a:t>
            </a:r>
          </a:p>
          <a:p>
            <a:r>
              <a:rPr lang="ru-RU" dirty="0" smtClean="0"/>
              <a:t>Было интересно …</a:t>
            </a:r>
          </a:p>
          <a:p>
            <a:r>
              <a:rPr lang="ru-RU" dirty="0" smtClean="0"/>
              <a:t>Я научился …</a:t>
            </a:r>
          </a:p>
          <a:p>
            <a:r>
              <a:rPr lang="ru-RU" dirty="0" smtClean="0"/>
              <a:t>Теперь я могу …</a:t>
            </a:r>
          </a:p>
          <a:p>
            <a:endParaRPr lang="ru-RU" dirty="0"/>
          </a:p>
        </p:txBody>
      </p:sp>
      <p:pic>
        <p:nvPicPr>
          <p:cNvPr id="2050" name="Picture 2" descr="https://i.pinimg.com/564x/58/bd/76/58bd76159f49419619724cb90f869fe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1038" y="4437112"/>
            <a:ext cx="2619405" cy="1760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 на иллюстрации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54280"/>
          </a:xfrm>
        </p:spPr>
        <p:txBody>
          <a:bodyPr>
            <a:normAutofit/>
          </a:bodyPr>
          <a:lstStyle/>
          <a:p>
            <a:r>
              <a:rPr lang="en-US" sz="1600" dirty="0" smtClean="0">
                <a:hlinkClick r:id="rId2"/>
              </a:rPr>
              <a:t>https://i.pinimg.com/736x/c4/d3/0d/c4d30d8f4a5f5ef5176c65fb49d4ce15.jpg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https://sun9-25.userapi.com/impf/c845124/v845124379/f622b/Z_44_Wf0mso.jpg?size=1072x1087&amp;quality=96&amp;sign=e27e59ccf010711c9b69be3d901915e2&amp;c_uniq_tag=MzVLkhCLJOdZV8lKCn2WONNLxC6zzu4TNL08oRJjN4I&amp;type=album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https://blog.12min.com/br/wp-content/uploads/sites/3/2019/08/shutterstock_487879585-1-1024x789.jpg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https://i.pinimg.com/originals/c2/be/fc/c2befcbd4e49b0bf43b2fae3d0a6a34a.jpg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https://i.pinimg.com/564x/58/bd/76/58bd76159f49419619724cb90f869fe9.jpg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https://w7.pngwing.com/pngs/875/6/png-transparent-child-cartoon-school-child-tag-painted-food-sale-tag.png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https://i.pinimg.com/564x/ea/ef/0f/eaef0f0758dd7e532c87227153a6bf6f.jpg</a:t>
            </a:r>
            <a:endParaRPr lang="ru-RU" sz="1600" dirty="0" smtClean="0"/>
          </a:p>
          <a:p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88640"/>
            <a:ext cx="4320480" cy="758952"/>
          </a:xfrm>
        </p:spPr>
        <p:txBody>
          <a:bodyPr/>
          <a:lstStyle/>
          <a:p>
            <a:r>
              <a:rPr lang="ru-RU" dirty="0" smtClean="0"/>
              <a:t>Игра в слова.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67744" y="1916832"/>
            <a:ext cx="5040560" cy="352839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3200" dirty="0" smtClean="0"/>
              <a:t>Я найду слова везде: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 smtClean="0"/>
              <a:t>И на небе, и в воде,</a:t>
            </a:r>
            <a:br>
              <a:rPr lang="ru-RU" sz="3200" dirty="0" smtClean="0"/>
            </a:br>
            <a:r>
              <a:rPr lang="ru-RU" sz="3200" dirty="0" smtClean="0"/>
              <a:t>На полу, на потолке,</a:t>
            </a:r>
            <a:br>
              <a:rPr lang="ru-RU" sz="3200" dirty="0" smtClean="0"/>
            </a:br>
            <a:r>
              <a:rPr lang="ru-RU" sz="3200" dirty="0" smtClean="0"/>
              <a:t>На носу и на руке!</a:t>
            </a:r>
            <a:br>
              <a:rPr lang="ru-RU" sz="3200" dirty="0" smtClean="0"/>
            </a:br>
            <a:r>
              <a:rPr lang="ru-RU" sz="3200" dirty="0" smtClean="0"/>
              <a:t>Вы не слышали такого?</a:t>
            </a:r>
            <a:br>
              <a:rPr lang="ru-RU" sz="3200" dirty="0" smtClean="0"/>
            </a:br>
            <a:r>
              <a:rPr lang="ru-RU" sz="3200" dirty="0" smtClean="0"/>
              <a:t>Не беда, играем в слово!</a:t>
            </a:r>
            <a:endParaRPr lang="ru-RU" sz="3200" dirty="0"/>
          </a:p>
        </p:txBody>
      </p:sp>
      <p:pic>
        <p:nvPicPr>
          <p:cNvPr id="4" name="Picture 2" descr="https://thumbs.dreamstime.com/b/%D1%81%D1%8B%D1%89%D0%B8%D0%BA-%D1%81-%D0%B1-%D0%BE%D0%BA%D0%BD%D0%BE%D1%82%D0%BE%D0%BC-%D0%B8-%D1%80%D1%83%D1%87%D0%BA%D0%BE%D0%B9-775769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0584" y="4077072"/>
            <a:ext cx="2363416" cy="2363416"/>
          </a:xfrm>
          <a:prstGeom prst="rect">
            <a:avLst/>
          </a:prstGeom>
          <a:noFill/>
        </p:spPr>
      </p:pic>
      <p:pic>
        <p:nvPicPr>
          <p:cNvPr id="5" name="Picture 4" descr="https://www.fcbbanks.com/ContentImageHandler.ashx?ImageId=10083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88640"/>
            <a:ext cx="1630209" cy="1762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Чтение. Работа с текстом.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84784"/>
            <a:ext cx="3335497" cy="47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i.pinimg.com/736x/c4/d3/0d/c4d30d8f4a5f5ef5176c65fb49d4ce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348" t="15407" r="17968" b="6528"/>
          <a:stretch>
            <a:fillRect/>
          </a:stretch>
        </p:blipFill>
        <p:spPr bwMode="auto">
          <a:xfrm>
            <a:off x="899592" y="1772816"/>
            <a:ext cx="3528392" cy="4325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Читай правильно!</a:t>
            </a:r>
            <a:endParaRPr lang="ru-RU" dirty="0"/>
          </a:p>
        </p:txBody>
      </p:sp>
      <p:pic>
        <p:nvPicPr>
          <p:cNvPr id="1026" name="Picture 2" descr="D:\Моя работа\ежедневник\dacc01686c721df1cc0cb9e01af6dd3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407"/>
          <a:stretch>
            <a:fillRect/>
          </a:stretch>
        </p:blipFill>
        <p:spPr bwMode="auto">
          <a:xfrm>
            <a:off x="8085686" y="2492896"/>
            <a:ext cx="1058314" cy="3888432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467544" y="2732868"/>
          <a:ext cx="7200000" cy="18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0"/>
                <a:gridCol w="3600000"/>
              </a:tblGrid>
              <a:tr h="60000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Прочитай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(в) опасности</a:t>
                      </a:r>
                      <a:endParaRPr lang="ru-RU" sz="3200" dirty="0"/>
                    </a:p>
                  </a:txBody>
                  <a:tcPr/>
                </a:tc>
              </a:tr>
              <a:tr h="60000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Ударение в слове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опа́сности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000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Синонимы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В беде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Дуга 8"/>
          <p:cNvSpPr/>
          <p:nvPr/>
        </p:nvSpPr>
        <p:spPr>
          <a:xfrm rot="7979499">
            <a:off x="4924257" y="2731761"/>
            <a:ext cx="519623" cy="59848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7979499">
            <a:off x="5572328" y="2731761"/>
            <a:ext cx="519623" cy="59848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7979499">
            <a:off x="6220400" y="2731761"/>
            <a:ext cx="519623" cy="59848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860040" y="3212976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508112" y="3212976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156184" y="3212976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Читай правильно!</a:t>
            </a:r>
            <a:endParaRPr lang="ru-RU" dirty="0"/>
          </a:p>
        </p:txBody>
      </p:sp>
      <p:pic>
        <p:nvPicPr>
          <p:cNvPr id="1026" name="Picture 2" descr="D:\Моя работа\ежедневник\dacc01686c721df1cc0cb9e01af6dd3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407"/>
          <a:stretch>
            <a:fillRect/>
          </a:stretch>
        </p:blipFill>
        <p:spPr bwMode="auto">
          <a:xfrm>
            <a:off x="8085686" y="2492896"/>
            <a:ext cx="1058314" cy="3888432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467544" y="2732868"/>
          <a:ext cx="7272416" cy="191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8000"/>
                <a:gridCol w="3744416"/>
              </a:tblGrid>
              <a:tr h="63600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Прочитай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наземь</a:t>
                      </a:r>
                      <a:endParaRPr lang="ru-RU" sz="3200" dirty="0"/>
                    </a:p>
                  </a:txBody>
                  <a:tcPr/>
                </a:tc>
              </a:tr>
              <a:tr h="63600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Ударение в слове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3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на́земь</a:t>
                      </a:r>
                      <a:endParaRPr kumimoji="0" lang="ru-RU" sz="36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600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Синонимы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На землю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Дуга 7"/>
          <p:cNvSpPr/>
          <p:nvPr/>
        </p:nvSpPr>
        <p:spPr>
          <a:xfrm rot="7979499">
            <a:off x="3988153" y="2731761"/>
            <a:ext cx="519623" cy="59848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 rot="7979499">
            <a:off x="4420201" y="2731761"/>
            <a:ext cx="519623" cy="59848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076056" y="3212976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Читай правильно!</a:t>
            </a:r>
            <a:endParaRPr lang="ru-RU" dirty="0"/>
          </a:p>
        </p:txBody>
      </p:sp>
      <p:pic>
        <p:nvPicPr>
          <p:cNvPr id="1026" name="Picture 2" descr="D:\Моя работа\ежедневник\dacc01686c721df1cc0cb9e01af6dd3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407"/>
          <a:stretch>
            <a:fillRect/>
          </a:stretch>
        </p:blipFill>
        <p:spPr bwMode="auto">
          <a:xfrm>
            <a:off x="8085686" y="2492896"/>
            <a:ext cx="1058314" cy="3888432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467544" y="2732868"/>
          <a:ext cx="7272416" cy="2342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8000"/>
                <a:gridCol w="3744416"/>
              </a:tblGrid>
              <a:tr h="63600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Прочитай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притворился</a:t>
                      </a:r>
                      <a:endParaRPr lang="ru-RU" sz="3200" dirty="0"/>
                    </a:p>
                  </a:txBody>
                  <a:tcPr/>
                </a:tc>
              </a:tr>
              <a:tr h="63600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Ударение в слове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3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притвори́лся</a:t>
                      </a:r>
                      <a:endParaRPr kumimoji="0" lang="ru-RU" sz="36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600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Синонимы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Прикинулся, сделал вид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Дуга 7"/>
          <p:cNvSpPr/>
          <p:nvPr/>
        </p:nvSpPr>
        <p:spPr>
          <a:xfrm rot="7979499">
            <a:off x="4276185" y="2731761"/>
            <a:ext cx="519623" cy="59848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 rot="7979499">
            <a:off x="4852249" y="2731761"/>
            <a:ext cx="519623" cy="59848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139952" y="3212976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012168" y="3212976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788024" y="3212976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7979499">
            <a:off x="5428312" y="2731761"/>
            <a:ext cx="519623" cy="59848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7979499">
            <a:off x="6148392" y="2735669"/>
            <a:ext cx="519623" cy="59848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Два товарища.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79512" y="1556792"/>
            <a:ext cx="8719944" cy="4788024"/>
          </a:xfrm>
        </p:spPr>
        <p:txBody>
          <a:bodyPr>
            <a:normAutofit/>
          </a:bodyPr>
          <a:lstStyle/>
          <a:p>
            <a:pPr marL="0" indent="274320" algn="just">
              <a:spcBef>
                <a:spcPts val="0"/>
              </a:spcBef>
              <a:buNone/>
            </a:pPr>
            <a:r>
              <a:rPr lang="ru-RU" sz="3400" dirty="0" smtClean="0"/>
              <a:t>Шли по лесу два товарища. Выскочил на них медведь. </a:t>
            </a:r>
            <a:r>
              <a:rPr lang="ru-RU" sz="3400" b="1" dirty="0" smtClean="0"/>
              <a:t>Один бросился бежать. Влез на дерево и спрятался. А другой остался на дороге. </a:t>
            </a:r>
            <a:r>
              <a:rPr lang="ru-RU" sz="3400" dirty="0" smtClean="0"/>
              <a:t>Делать было ему нечего – он упал наземь и притворился мёртвым.</a:t>
            </a:r>
          </a:p>
          <a:p>
            <a:pPr marL="0" indent="274320" algn="just">
              <a:spcBef>
                <a:spcPts val="0"/>
              </a:spcBef>
              <a:buNone/>
            </a:pPr>
            <a:r>
              <a:rPr lang="ru-RU" sz="3400" dirty="0" smtClean="0"/>
              <a:t>Медведь подошёл к нему и стал нюхать. Мальчик  дышать  перестал.</a:t>
            </a:r>
          </a:p>
          <a:p>
            <a:pPr marL="0" indent="274320" algn="just">
              <a:spcBef>
                <a:spcPts val="0"/>
              </a:spcBef>
              <a:buNone/>
            </a:pPr>
            <a:r>
              <a:rPr lang="ru-RU" sz="3400" dirty="0" smtClean="0"/>
              <a:t>Медведь  понюхал ему лицо и отошёл.</a:t>
            </a:r>
          </a:p>
          <a:p>
            <a:pPr marL="0" indent="274320" algn="just">
              <a:spcBef>
                <a:spcPts val="0"/>
              </a:spcBef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Два товарища.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79512" y="1556792"/>
            <a:ext cx="8719944" cy="4788024"/>
          </a:xfrm>
        </p:spPr>
        <p:txBody>
          <a:bodyPr>
            <a:normAutofit/>
          </a:bodyPr>
          <a:lstStyle/>
          <a:p>
            <a:pPr marL="0" indent="274320" algn="just">
              <a:spcBef>
                <a:spcPts val="0"/>
              </a:spcBef>
              <a:buNone/>
            </a:pPr>
            <a:r>
              <a:rPr lang="ru-RU" sz="3400" dirty="0" smtClean="0"/>
              <a:t>Когда медведь ушёл, товарищ слез с дерева и смеётся:</a:t>
            </a:r>
          </a:p>
          <a:p>
            <a:pPr marL="0" indent="274320" algn="just">
              <a:spcBef>
                <a:spcPts val="0"/>
              </a:spcBef>
              <a:buNone/>
            </a:pPr>
            <a:r>
              <a:rPr lang="ru-RU" sz="3400" dirty="0" smtClean="0"/>
              <a:t>- Ну что, - говорит, - медведь тебе на ухо сказал?</a:t>
            </a:r>
          </a:p>
          <a:p>
            <a:pPr marL="0" indent="274320" algn="just">
              <a:spcBef>
                <a:spcPts val="0"/>
              </a:spcBef>
              <a:buNone/>
            </a:pPr>
            <a:r>
              <a:rPr lang="ru-RU" sz="3400" dirty="0" smtClean="0"/>
              <a:t>- А он сказал мне, что плохие люди те, которые в опасности от товарищей убегают.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732240" y="2996952"/>
            <a:ext cx="792088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задание.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68000" cy="1037856"/>
          </a:xfrm>
        </p:spPr>
        <p:txBody>
          <a:bodyPr/>
          <a:lstStyle/>
          <a:p>
            <a:pPr marL="0" indent="274320">
              <a:spcBef>
                <a:spcPts val="0"/>
              </a:spcBef>
              <a:buNone/>
            </a:pPr>
            <a:r>
              <a:rPr lang="ru-RU" dirty="0" smtClean="0"/>
              <a:t>3. Подчеркни в тексте предложение, в котором заключена главная мысль.</a:t>
            </a:r>
          </a:p>
          <a:p>
            <a:pPr marL="0" indent="274320">
              <a:spcBef>
                <a:spcPts val="0"/>
              </a:spcBef>
              <a:buNone/>
            </a:pPr>
            <a:endParaRPr lang="ru-RU" dirty="0" smtClean="0"/>
          </a:p>
          <a:p>
            <a:pPr marL="0" indent="274320">
              <a:lnSpc>
                <a:spcPct val="150000"/>
              </a:lnSpc>
              <a:spcBef>
                <a:spcPts val="0"/>
              </a:spcBef>
              <a:buNone/>
            </a:pPr>
            <a:endParaRPr lang="ru-RU" sz="3200" dirty="0"/>
          </a:p>
        </p:txBody>
      </p:sp>
      <p:sp>
        <p:nvSpPr>
          <p:cNvPr id="7" name="Содержимое 5"/>
          <p:cNvSpPr txBox="1">
            <a:spLocks/>
          </p:cNvSpPr>
          <p:nvPr/>
        </p:nvSpPr>
        <p:spPr>
          <a:xfrm>
            <a:off x="251520" y="4653136"/>
            <a:ext cx="8568000" cy="15121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indent="274320">
              <a:buClr>
                <a:schemeClr val="accent1"/>
              </a:buClr>
              <a:buSzPct val="85000"/>
            </a:pPr>
            <a:r>
              <a:rPr lang="ru-RU" sz="3200" u="sng" dirty="0" smtClean="0"/>
              <a:t>А он сказал мне, что плохие люди те, которые в опасности от товарищей убегают.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27432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4" descr="https://i.pinimg.com/736x/c4/d3/0d/c4d30d8f4a5f5ef5176c65fb49d4ce1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348" t="15407" r="17968" b="6528"/>
          <a:stretch>
            <a:fillRect/>
          </a:stretch>
        </p:blipFill>
        <p:spPr bwMode="auto">
          <a:xfrm>
            <a:off x="6228184" y="2132856"/>
            <a:ext cx="1944216" cy="2383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336</TotalTime>
  <Words>453</Words>
  <Application>Microsoft Office PowerPoint</Application>
  <PresentationFormat>Экран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Официальная</vt:lpstr>
      <vt:lpstr>Чтение. Работа с текстом. 2 класс</vt:lpstr>
      <vt:lpstr>Игра в слова.</vt:lpstr>
      <vt:lpstr>Чтение. Работа с текстом.</vt:lpstr>
      <vt:lpstr>Читай правильно!</vt:lpstr>
      <vt:lpstr>Читай правильно!</vt:lpstr>
      <vt:lpstr>Читай правильно!</vt:lpstr>
      <vt:lpstr>Два товарища.</vt:lpstr>
      <vt:lpstr>Два товарища.</vt:lpstr>
      <vt:lpstr>Выполни задание.</vt:lpstr>
      <vt:lpstr>Выполни задание.</vt:lpstr>
      <vt:lpstr>Подумай и ответь на вопрос.</vt:lpstr>
      <vt:lpstr>Выполни задание.</vt:lpstr>
      <vt:lpstr>Выполни задание.</vt:lpstr>
      <vt:lpstr>Выполни задание.</vt:lpstr>
      <vt:lpstr>Подведем итог.</vt:lpstr>
      <vt:lpstr>Ссылки на иллюстрации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Чтение. Работа с текстом.</dc:title>
  <dc:creator>СВЕТИК</dc:creator>
  <cp:lastModifiedBy>СВЕТИК</cp:lastModifiedBy>
  <cp:revision>36</cp:revision>
  <dcterms:created xsi:type="dcterms:W3CDTF">2022-09-22T14:41:09Z</dcterms:created>
  <dcterms:modified xsi:type="dcterms:W3CDTF">2023-10-30T17:46:59Z</dcterms:modified>
</cp:coreProperties>
</file>