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8" r:id="rId1"/>
  </p:sldMasterIdLst>
  <p:sldIdLst>
    <p:sldId id="256" r:id="rId2"/>
    <p:sldId id="276" r:id="rId3"/>
    <p:sldId id="275" r:id="rId4"/>
    <p:sldId id="273" r:id="rId5"/>
    <p:sldId id="279" r:id="rId6"/>
    <p:sldId id="282" r:id="rId7"/>
    <p:sldId id="274" r:id="rId8"/>
    <p:sldId id="264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71" d="100"/>
          <a:sy n="71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4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734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23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1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103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55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66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7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1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7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855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512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2;&#1080;&#1079;&#1091;&#1072;&#1083;&#1100;&#1085;&#1086;&#1077;_&#1087;&#1088;&#1086;&#1075;&#1088;&#1072;&#1084;&#1084;&#1080;&#1088;&#1086;&#1074;&#1072;&#1085;&#1080;&#1077;" TargetMode="External"/><Relationship Id="rId2" Type="http://schemas.openxmlformats.org/officeDocument/2006/relationships/hyperlink" Target="http://mel.fm/2016/02/29/computer_scienc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cratch.mit.ed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kodugamelab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7505" y="1135809"/>
            <a:ext cx="8027895" cy="287141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«Визуальное программирование» </a:t>
            </a:r>
            <a:r>
              <a:rPr lang="ru-RU" sz="32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инструмент </a:t>
            </a: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ИК компетенций обучающихся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48633" y="4195482"/>
            <a:ext cx="10040273" cy="2382731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1"/>
              </a:solidFill>
            </a:endParaRPr>
          </a:p>
          <a:p>
            <a:pPr algn="r">
              <a:lnSpc>
                <a:spcPct val="100000"/>
              </a:lnSpc>
            </a:pPr>
            <a:r>
              <a:rPr lang="ru-RU" sz="11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Розалия Семеновна</a:t>
            </a:r>
          </a:p>
          <a:p>
            <a:pPr algn="r">
              <a:lnSpc>
                <a:spcPct val="100000"/>
              </a:lnSpc>
            </a:pPr>
            <a:r>
              <a:rPr lang="ru-RU" sz="11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pPr algn="r">
              <a:lnSpc>
                <a:spcPct val="100000"/>
              </a:lnSpc>
            </a:pPr>
            <a:r>
              <a:rPr lang="ru-RU" sz="11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</a:t>
            </a:r>
          </a:p>
          <a:p>
            <a:pPr algn="r">
              <a:lnSpc>
                <a:spcPct val="100000"/>
              </a:lnSpc>
            </a:pPr>
            <a:r>
              <a:rPr lang="ru-RU" sz="11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«Центр дополнительного образования имени Л.Е. Лукиной»  </a:t>
            </a:r>
            <a:endParaRPr lang="ru-RU" sz="11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44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Использованные 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http://mel.fm/2016/02/29/computer_science</a:t>
            </a:r>
            <a:endParaRPr lang="ru-RU" dirty="0"/>
          </a:p>
          <a:p>
            <a:r>
              <a:rPr lang="en-US" dirty="0">
                <a:hlinkClick r:id="rId3"/>
              </a:rPr>
              <a:t>https://ru.wikipedia.org/wiki/</a:t>
            </a:r>
            <a:r>
              <a:rPr lang="ru-RU" dirty="0" err="1">
                <a:hlinkClick r:id="rId3"/>
              </a:rPr>
              <a:t>Визуальное_программирование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8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282328"/>
            <a:ext cx="9905998" cy="76587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9329" y="1111248"/>
            <a:ext cx="9905999" cy="2443537"/>
          </a:xfrm>
        </p:spPr>
        <p:txBody>
          <a:bodyPr>
            <a:normAutofit/>
          </a:bodyPr>
          <a:lstStyle/>
          <a:p>
            <a:pPr marL="0" indent="806450" algn="just">
              <a:buNone/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Увеличением ежедневного потока информации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появилось много проблем,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которых является выбор программы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педагога интересует вопрос, связанный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применением информационных технологий в дополнительном образовании, так как в наше время обычными методами обучения удовлетворить индивидуальные запросы 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обучающегося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все труднее</a:t>
            </a: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806450" algn="just">
              <a:buNone/>
            </a:pP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41412" y="2662821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289329" y="3554785"/>
            <a:ext cx="10127224" cy="35417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изучения основ программирования в интегрированных визуальных средах и выявлении общих подходов к разработке программ, а также общих приемов работы с интерфейсом, программным кодом, компонентами интегрированных визуальных сред; обосновании и формулировании принципов обучения школьников программированию в визуальных средах в условиях дополнительного образования; обосновании и формулировании технико-технологических, определении требований к уровням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школьников в области программирования в визуальных средах.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21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899863"/>
            <a:ext cx="9905999" cy="3541714"/>
          </a:xfrm>
        </p:spPr>
        <p:txBody>
          <a:bodyPr>
            <a:normAutofit/>
          </a:bodyPr>
          <a:lstStyle/>
          <a:p>
            <a:pPr marL="0" indent="901700" algn="just"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данное время в компьютерной и образовательной среде все чаще поднимаются вопросы, связанные с проблемами подготовки ИТ - специалистов. Для того чтобы, идти в ногу со временем, необходимо использовать информационно – коммуникативные технологии (ИКТ). Внедрение новых ИКТ в учебный процесс позволяет разнообразить кружковые занятия, сделать его более интересным, ярким и продуктивным.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8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0917" y="981635"/>
            <a:ext cx="1015252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ИКТ компетенций обучающихся путем обучения основ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алгоритмического мышления,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интереса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изучению визуально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объектного программирования в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средах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Kodu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Game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 </a:t>
            </a:r>
            <a:r>
              <a:rPr lang="en-US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Blockly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 inventor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Android Studio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понятие структуры программ визуального программирования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программы </a:t>
            </a:r>
          </a:p>
          <a:p>
            <a:pPr marL="457200" indent="-457200" algn="just"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ИКТ компетенций на занятиях </a:t>
            </a:r>
          </a:p>
          <a:p>
            <a:pPr marL="457200" indent="-457200" algn="just">
              <a:buAutoNum type="arabicPeriod"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770309"/>
            <a:ext cx="9905999" cy="5011925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образовательный процесс в объединении дополнительного образования детей.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общеразвивающая общеобразовательная программа «визуальное программирование»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блочно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-уровневой структуры содержания обучения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программированию в визуальных средах;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рекомендаций для педагогов дополнительного образования по созданию учебных проектов в интегрированной визуальной среде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программирования;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заданий,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 на визуализацию обучения программированию через наглядное представление объектов и процессов в виде компонентов визуальной среды и формирование практического опыта в программировании через разработку учебных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98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801906"/>
            <a:ext cx="9905999" cy="478715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Перечислим составляющие </a:t>
            </a:r>
            <a:r>
              <a:rPr lang="ru-RU" sz="4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ИКТ–компетентности</a:t>
            </a:r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набирать текст в среде текстового редактора, выполнять основные операции над текстом в среде текстового редактора;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информацию на диске, загружать его с диска, выводить на печать;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изображения в среде графического редактора;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БД в среде СУБД; вносить изменения в БД в среде СУБД;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сортировку и поиск информации в БД в среде СУБД;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расчетную электронную таблицу в среде табличного процессора; редактировать содержимое расчетной таблицы в среде табличного процессора;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 гипертекстом, звуком, графикой в среде мультимедийных программ и </a:t>
            </a:r>
            <a:r>
              <a:rPr lang="ru-RU" sz="4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компьютерную безопасность (антивирусные программы), интернет-безопасность;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 выполнять закон о правовой охране программного обеспечения;</a:t>
            </a:r>
          </a:p>
          <a:p>
            <a:r>
              <a:rPr lang="ru-RU" sz="4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нести личную ответственность за поведение в сети Интернет.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60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682" y="44057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будут сформированы следующие компетентности: </a:t>
            </a:r>
          </a:p>
          <a:p>
            <a:pPr marL="0" indent="0">
              <a:buNone/>
            </a:pP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познавательная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позволяющая использовать знания для разработки мобильных приложений;</a:t>
            </a:r>
          </a:p>
          <a:p>
            <a:pPr marL="0" indent="0">
              <a:buNone/>
            </a:pP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практическая –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способствующая</a:t>
            </a: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умению нестандартно решать сложные технические задачи; </a:t>
            </a:r>
          </a:p>
          <a:p>
            <a:pPr marL="0" indent="0">
              <a:buNone/>
            </a:pP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творческая -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техническое мышление и способность ориентироваться в информационном пространстве; </a:t>
            </a:r>
          </a:p>
          <a:p>
            <a:pPr marL="0" indent="0">
              <a:buNone/>
            </a:pP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социальная –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формирующая</a:t>
            </a:r>
            <a:r>
              <a:rPr lang="ru-RU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профессиям, связанным с программированием.</a:t>
            </a:r>
          </a:p>
          <a:p>
            <a:endParaRPr lang="ru-RU" dirty="0"/>
          </a:p>
        </p:txBody>
      </p:sp>
      <p:pic>
        <p:nvPicPr>
          <p:cNvPr id="1028" name="Picture 4" descr="https://xn--j1ahfl.xn--p1ai/data/images/u164420/t1499249454a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576" y="3078534"/>
            <a:ext cx="4715730" cy="342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74" y="169843"/>
            <a:ext cx="11956026" cy="1678928"/>
          </a:xfrm>
        </p:spPr>
        <p:txBody>
          <a:bodyPr>
            <a:noAutofit/>
          </a:bodyPr>
          <a:lstStyle/>
          <a:p>
            <a:r>
              <a:rPr lang="ru-RU" sz="2400" b="1" dirty="0" err="1">
                <a:hlinkClick r:id="rId2"/>
              </a:rPr>
              <a:t>Scratch</a:t>
            </a:r>
            <a:r>
              <a:rPr lang="ru-RU" sz="2400" dirty="0"/>
              <a:t> — Более емкий и разноплановый ресурс. Предусматривает изучение алгоритмов, знакомство с основными алгоритмическими конструкциями, дает возможность получения позитивного опыта отладки и написания первых завершённых программных продуктов.</a:t>
            </a:r>
          </a:p>
        </p:txBody>
      </p:sp>
      <p:pic>
        <p:nvPicPr>
          <p:cNvPr id="3074" name="Picture 2" descr="http://image.mel.fm/i/X/X2d0f53w86/59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801" y="1848771"/>
            <a:ext cx="8537965" cy="4891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41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470" y="618518"/>
            <a:ext cx="11400503" cy="151999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err="1">
                <a:hlinkClick r:id="rId2"/>
              </a:rPr>
              <a:t>Kodu</a:t>
            </a:r>
            <a:r>
              <a:rPr lang="ru-RU" sz="2400" b="1" dirty="0">
                <a:hlinkClick r:id="rId2"/>
              </a:rPr>
              <a:t> </a:t>
            </a:r>
            <a:r>
              <a:rPr lang="ru-RU" sz="2400" b="1" dirty="0" err="1">
                <a:hlinkClick r:id="rId2"/>
              </a:rPr>
              <a:t>Game</a:t>
            </a:r>
            <a:r>
              <a:rPr lang="ru-RU" sz="2400" b="1" dirty="0">
                <a:hlinkClick r:id="rId2"/>
              </a:rPr>
              <a:t> </a:t>
            </a:r>
            <a:r>
              <a:rPr lang="ru-RU" sz="2400" b="1" dirty="0" err="1">
                <a:hlinkClick r:id="rId2"/>
              </a:rPr>
              <a:t>Lab</a:t>
            </a:r>
            <a:r>
              <a:rPr lang="ru-RU" sz="2400" dirty="0"/>
              <a:t> — большой учебный проект от команды </a:t>
            </a:r>
            <a:r>
              <a:rPr lang="ru-RU" sz="2400" dirty="0" err="1"/>
              <a:t>Microsoft</a:t>
            </a:r>
            <a:r>
              <a:rPr lang="ru-RU" sz="2400" dirty="0"/>
              <a:t> </a:t>
            </a:r>
            <a:r>
              <a:rPr lang="ru-RU" sz="2400" dirty="0" err="1"/>
              <a:t>Research</a:t>
            </a:r>
            <a:r>
              <a:rPr lang="ru-RU" sz="2400" dirty="0"/>
              <a:t>. Версия для PC бесплатная.  Основные плюсы заключаются в  в притягательности для ребенка мира проектирования игры, его модульности, мышления категориями создания виртуальных миров. Возможно, менее полезна для </a:t>
            </a:r>
            <a:r>
              <a:rPr lang="ru-RU" sz="2400" dirty="0" err="1"/>
              <a:t>кодинга</a:t>
            </a:r>
            <a:r>
              <a:rPr lang="ru-RU" sz="2400" dirty="0"/>
              <a:t> и программирования, но лучше помогает изучать основы дизайна игровых приложений.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4879" r="15565"/>
          <a:stretch/>
        </p:blipFill>
        <p:spPr>
          <a:xfrm>
            <a:off x="6519779" y="2366682"/>
            <a:ext cx="4972974" cy="401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2286</TotalTime>
  <Words>637</Words>
  <Application>Microsoft Office PowerPoint</Application>
  <PresentationFormat>Широкоэкранный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Wingdings</vt:lpstr>
      <vt:lpstr>Ретро</vt:lpstr>
      <vt:lpstr>«Визуальное программирование»  как инструмент развития ИК компетенций обучающихся </vt:lpstr>
      <vt:lpstr>Проблема:</vt:lpstr>
      <vt:lpstr>Актуальность:</vt:lpstr>
      <vt:lpstr>Презентация PowerPoint</vt:lpstr>
      <vt:lpstr>Презентация PowerPoint</vt:lpstr>
      <vt:lpstr>Ожидаемые результаты: </vt:lpstr>
      <vt:lpstr>Презентация PowerPoint</vt:lpstr>
      <vt:lpstr>Scratch — Более емкий и разноплановый ресурс. Предусматривает изучение алгоритмов, знакомство с основными алгоритмическими конструкциями, дает возможность получения позитивного опыта отладки и написания первых завершённых программных продуктов.</vt:lpstr>
      <vt:lpstr>Kodu Game Lab — большой учебный проект от команды Microsoft Research. Версия для PC бесплатная.  Основные плюсы заключаются в  в притягательности для ребенка мира проектирования игры, его модульности, мышления категориями создания виртуальных миров. Возможно, менее полезна для кодинга и программирования, но лучше помогает изучать основы дизайна игровых приложений.</vt:lpstr>
      <vt:lpstr>Использованные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Визуальное программирование</dc:title>
  <dc:creator>123</dc:creator>
  <cp:lastModifiedBy>Пользователь Windows</cp:lastModifiedBy>
  <cp:revision>53</cp:revision>
  <dcterms:created xsi:type="dcterms:W3CDTF">2016-11-01T10:54:53Z</dcterms:created>
  <dcterms:modified xsi:type="dcterms:W3CDTF">2023-11-02T00:24:12Z</dcterms:modified>
</cp:coreProperties>
</file>