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6997-7669-491C-BC0F-097440923D52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73DC2-587B-4B65-B5B2-089D7A8EA6B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6997-7669-491C-BC0F-097440923D52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73DC2-587B-4B65-B5B2-089D7A8EA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6997-7669-491C-BC0F-097440923D52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73DC2-587B-4B65-B5B2-089D7A8EA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6997-7669-491C-BC0F-097440923D52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73DC2-587B-4B65-B5B2-089D7A8EA6B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6997-7669-491C-BC0F-097440923D52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73DC2-587B-4B65-B5B2-089D7A8EA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6997-7669-491C-BC0F-097440923D52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73DC2-587B-4B65-B5B2-089D7A8EA6B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6997-7669-491C-BC0F-097440923D52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73DC2-587B-4B65-B5B2-089D7A8EA6B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6997-7669-491C-BC0F-097440923D52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73DC2-587B-4B65-B5B2-089D7A8EA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6997-7669-491C-BC0F-097440923D52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73DC2-587B-4B65-B5B2-089D7A8EA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6997-7669-491C-BC0F-097440923D52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73DC2-587B-4B65-B5B2-089D7A8EA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6997-7669-491C-BC0F-097440923D52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73DC2-587B-4B65-B5B2-089D7A8EA6B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01D6997-7669-491C-BC0F-097440923D52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C673DC2-587B-4B65-B5B2-089D7A8EA6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852936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</a:rPr>
              <a:t>у</a:t>
            </a:r>
            <a:r>
              <a:rPr lang="ru-RU" dirty="0" smtClean="0">
                <a:solidFill>
                  <a:prstClr val="black"/>
                </a:solidFill>
              </a:rPr>
              <a:t>рок окружающего мира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4 класс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</a:rPr>
              <a:t>учитель </a:t>
            </a:r>
            <a:r>
              <a:rPr lang="ru-RU" dirty="0" smtClean="0">
                <a:solidFill>
                  <a:prstClr val="black"/>
                </a:solidFill>
              </a:rPr>
              <a:t>начальных классов: </a:t>
            </a:r>
          </a:p>
          <a:p>
            <a:pPr algn="ctr"/>
            <a:r>
              <a:rPr lang="ru-RU" dirty="0" err="1" smtClean="0">
                <a:solidFill>
                  <a:prstClr val="black"/>
                </a:solidFill>
              </a:rPr>
              <a:t>Дашеева</a:t>
            </a:r>
            <a:r>
              <a:rPr lang="ru-RU" dirty="0" smtClean="0">
                <a:solidFill>
                  <a:prstClr val="black"/>
                </a:solidFill>
              </a:rPr>
              <a:t> Дарима </a:t>
            </a:r>
            <a:r>
              <a:rPr lang="ru-RU" dirty="0" err="1" smtClean="0">
                <a:solidFill>
                  <a:prstClr val="black"/>
                </a:solidFill>
              </a:rPr>
              <a:t>Очировна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Тема: Вода-источник жизни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275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П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равила работы в группе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908720"/>
            <a:ext cx="8892480" cy="5949280"/>
          </a:xfrm>
        </p:spPr>
        <p:txBody>
          <a:bodyPr>
            <a:normAutofit fontScale="92500" lnSpcReduction="10000"/>
          </a:bodyPr>
          <a:lstStyle/>
          <a:p>
            <a:pPr lvl="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Г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оворить по очереди;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lvl="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внимательно слушать друг друга;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lvl="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ahoma"/>
                <a:ea typeface="Times New Roman"/>
              </a:rPr>
              <a:t>— 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не перебивать;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lvl="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коллективно обсуждать предложения, идеи и мнения;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lvl="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помогать и просить о помощи;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lvl="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давать и просить пояснения;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lvl="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принимать групповые решения и приходить к единому мнению;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lvl="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соблюдать регламент;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lvl="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соблюдать дисциплину;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lvl="0" eaLnBrk="0" fontAlgn="base" hangingPunct="0">
              <a:lnSpc>
                <a:spcPct val="9000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cs typeface="Times New Roman"/>
              </a:rPr>
              <a:t>работать должен каждый на общий результат.</a:t>
            </a:r>
            <a:endParaRPr lang="ru-RU" sz="3600" dirty="0">
              <a:ea typeface="Calibri"/>
              <a:cs typeface="Times New Roman"/>
            </a:endParaRPr>
          </a:p>
          <a:p>
            <a:pPr lvl="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</a:rPr>
              <a:t>своё несогласие высказывай </a:t>
            </a:r>
            <a:r>
              <a:rPr lang="ru-RU" sz="2800" dirty="0" smtClean="0">
                <a:latin typeface="Times New Roman"/>
              </a:rPr>
              <a:t>вежливо.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6367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0"/>
            <a:ext cx="8964488" cy="688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1 группа. «Исследователи»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Цель   группы: 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исследовать свойства воды. Подготовить рекламу самой чистой воды. 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2 группа. «Экологи»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Цель группы: 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создать плакат на тему «Берегите воду!», в котором должно быть написано обращение к жителям вашего района по охране воды. 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3 группа. «Экономисты»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Цель группы: 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произвести математические расчеты потребления и экономии воды. Разработать буклет «Экономия воды в быту».</a:t>
            </a:r>
            <a:endParaRPr lang="ru-RU" sz="28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2588915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67</TotalTime>
  <Words>96</Words>
  <Application>Microsoft Office PowerPoint</Application>
  <PresentationFormat>Экран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Тема: Вода-источник жизни</vt:lpstr>
      <vt:lpstr>Правила работы в группе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Вода-источник жизни</dc:title>
  <dc:creator>19</dc:creator>
  <cp:lastModifiedBy>19</cp:lastModifiedBy>
  <cp:revision>3</cp:revision>
  <dcterms:created xsi:type="dcterms:W3CDTF">2016-12-13T11:12:40Z</dcterms:created>
  <dcterms:modified xsi:type="dcterms:W3CDTF">2016-12-14T13:54:27Z</dcterms:modified>
</cp:coreProperties>
</file>