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318" r:id="rId2"/>
    <p:sldId id="319" r:id="rId3"/>
    <p:sldId id="320" r:id="rId4"/>
    <p:sldId id="321" r:id="rId5"/>
    <p:sldId id="322" r:id="rId6"/>
    <p:sldId id="323" r:id="rId7"/>
    <p:sldId id="324" r:id="rId8"/>
    <p:sldId id="325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  <p:sldId id="31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5656"/>
    <a:srgbClr val="666666"/>
    <a:srgbClr val="DD2D29"/>
    <a:srgbClr val="760000"/>
    <a:srgbClr val="A400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0563" autoAdjust="0"/>
  </p:normalViewPr>
  <p:slideViewPr>
    <p:cSldViewPr snapToGrid="0">
      <p:cViewPr varScale="1">
        <p:scale>
          <a:sx n="63" d="100"/>
          <a:sy n="63" d="100"/>
        </p:scale>
        <p:origin x="57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F87C30-9A6C-4EAD-9ED8-1C6CB92C4FC3}" type="datetimeFigureOut">
              <a:rPr lang="ru-RU" smtClean="0"/>
              <a:pPr/>
              <a:t>05.12.2020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C2E75-6547-4A97-9EED-A9E53F4F05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05.12.2020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5541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05.12.2020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31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05.12.2020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0396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05.12.2020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6259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05.12.2020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8359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05.12.2020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818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05.12.2020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591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05.12.2020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3140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05.12.2020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3868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05.12.2020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7508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05.12.2020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7007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50A17E-1A07-4A7D-9825-1087EC797948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05.12.2020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A2AD81D-6CBE-41E4-973B-08922C2D2A4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5645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topslide.ru/fullview/202/geografija/faktory-opriedieliaiushchiie-klimat-rossii/24" TargetMode="External"/><Relationship Id="rId13" Type="http://schemas.openxmlformats.org/officeDocument/2006/relationships/hyperlink" Target="https://zen.yandex.ru/media/id/5d5f0612d7859b00ad3b1f68/shkola-delaem-domashnee-zadanie-5dc87789042363115e30442b" TargetMode="External"/><Relationship Id="rId18" Type="http://schemas.openxmlformats.org/officeDocument/2006/relationships/hyperlink" Target="https://www.yaklass.ru/p/geografiya/7-klass/obshchaia-kharakteristika-prirody-zemli-240707/temperatura-vozdukha-323499/re-33e586e2-5c49-4678-9e91-c57c755ded76" TargetMode="External"/><Relationship Id="rId3" Type="http://schemas.openxmlformats.org/officeDocument/2006/relationships/hyperlink" Target="https://&#1089;&#1077;&#1079;&#1086;&#1085;&#1099;-&#1075;&#1086;&#1076;&#1072;.&#1088;&#1091;/" TargetMode="External"/><Relationship Id="rId21" Type="http://schemas.openxmlformats.org/officeDocument/2006/relationships/hyperlink" Target="https://www.pinterest.ru/pin/627337423077179815/" TargetMode="External"/><Relationship Id="rId7" Type="http://schemas.openxmlformats.org/officeDocument/2006/relationships/hyperlink" Target="https://www.yaklass.ru/p/geografiya/7-klass/obshchaia-kharakteristika-prirody-zemli-240707/klimaticheskie-poiasa-zemli-324084/re-cc48bd56-7e03-4fc4-944a-0472f6b2e8f2" TargetMode="External"/><Relationship Id="rId12" Type="http://schemas.openxmlformats.org/officeDocument/2006/relationships/hyperlink" Target="https://gotonature.ru/1556-klimaticheskie-poyasa-rossii.html" TargetMode="External"/><Relationship Id="rId17" Type="http://schemas.openxmlformats.org/officeDocument/2006/relationships/hyperlink" Target="http://pochemuha.ru/usvoenie-radiacii-zemnoj-poverxnostyu-albedo" TargetMode="External"/><Relationship Id="rId2" Type="http://schemas.openxmlformats.org/officeDocument/2006/relationships/hyperlink" Target="https://interneturok.ru/lesson/geografy/8-klass/bklimat-i-klimaticheskie-resursyb/klimatoobrazuyuschie-faktory-2" TargetMode="External"/><Relationship Id="rId16" Type="http://schemas.openxmlformats.org/officeDocument/2006/relationships/hyperlink" Target="https://big-archive.ru/geography/earth_atmosphere/11.php" TargetMode="External"/><Relationship Id="rId20" Type="http://schemas.openxmlformats.org/officeDocument/2006/relationships/hyperlink" Target="https://www.n-vartovsk.ru/news/citywide_news/bgorod/212448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aklass.ru/p/geografiya/7-klass/obshchaia-kharakteristika-prirody-zemli-240707/temperatura-vozdukha-323499/re-9dda9edd-f93c-4fde-a501-c435159526c7" TargetMode="External"/><Relationship Id="rId11" Type="http://schemas.openxmlformats.org/officeDocument/2006/relationships/hyperlink" Target="https://ecoportal.info/vozdushnye-massy/" TargetMode="External"/><Relationship Id="rId5" Type="http://schemas.openxmlformats.org/officeDocument/2006/relationships/hyperlink" Target="http://www.staroeradio.ru/audio/15222" TargetMode="External"/><Relationship Id="rId15" Type="http://schemas.openxmlformats.org/officeDocument/2006/relationships/hyperlink" Target="https://geographyofrussia.com/summarnaya-solnechnaya-radiaciya/" TargetMode="External"/><Relationship Id="rId10" Type="http://schemas.openxmlformats.org/officeDocument/2006/relationships/hyperlink" Target="https://tepka.ru/geografiya_8/10.html" TargetMode="External"/><Relationship Id="rId19" Type="http://schemas.openxmlformats.org/officeDocument/2006/relationships/hyperlink" Target="http://iessay.ru/ru/other/prirodovedenie/stati/zemlya-kak-planeta/raspredelenie-solnechnogo-sveta-i-tepla-na-poverhnosti-zemli" TargetMode="External"/><Relationship Id="rId4" Type="http://schemas.openxmlformats.org/officeDocument/2006/relationships/hyperlink" Target="http://fcior.edu.ru/catalog/osnovnoe_obshee" TargetMode="External"/><Relationship Id="rId9" Type="http://schemas.openxmlformats.org/officeDocument/2006/relationships/hyperlink" Target="https://ppt-online.org/264747" TargetMode="External"/><Relationship Id="rId14" Type="http://schemas.openxmlformats.org/officeDocument/2006/relationships/hyperlink" Target="https://ru.depositphotos.com/stock-photos/3d-%D1%87%D0%B5%D0%BB%D0%BE%D0%B2%D0%B5%D1%87%D0%BA%D0%B8.html" TargetMode="External"/><Relationship Id="rId22" Type="http://schemas.openxmlformats.org/officeDocument/2006/relationships/hyperlink" Target="https://tcip.ru/blog/solar-panels/ugol-naklona-i-orientatsiya-solnechnyh-batarej-dlya-maksimalnoj-proizvoditelnosti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755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166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32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8829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92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791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462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721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3690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7262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263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236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1875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7270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4365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894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359" y="533803"/>
            <a:ext cx="9033641" cy="6144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4073525" algn="l"/>
              </a:tabLst>
            </a:pPr>
            <a:r>
              <a:rPr lang="ru-RU" sz="1200" dirty="0"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4073525" algn="l"/>
              </a:tabLst>
            </a:pPr>
            <a:r>
              <a:rPr lang="ru-RU" sz="1100" dirty="0">
                <a:ea typeface="Times New Roman" panose="02020603050405020304" pitchFamily="18" charset="0"/>
                <a:cs typeface="Times New Roman" panose="02020603050405020304" pitchFamily="18" charset="0"/>
              </a:rPr>
              <a:t>География. Материки и океаны. 8 класс /Е.М. Домогацких, Н.И. Алексеевский/ М., Русское слово, 2015.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4073525" algn="l"/>
              </a:tabLst>
            </a:pPr>
            <a:r>
              <a:rPr lang="ru-RU" sz="1100" dirty="0">
                <a:ea typeface="Times New Roman" panose="02020603050405020304" pitchFamily="18" charset="0"/>
                <a:cs typeface="Times New Roman" panose="02020603050405020304" pitchFamily="18" charset="0"/>
              </a:rPr>
              <a:t>Атлас 8-9 классы /М., Русское слово, 2018.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4073525" algn="l"/>
              </a:tabLst>
            </a:pPr>
            <a:r>
              <a:rPr lang="ru-RU" sz="1100" dirty="0"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к учебнику Е.М. Домогацких, Н.И. Алексеевского География 8 класс /С.В. Банников, Д.В. Молодцов, А.Б. Эртель/ М., Русское слово, 2016.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4073525" algn="l"/>
              </a:tabLst>
            </a:pPr>
            <a:r>
              <a:rPr lang="ru-RU" sz="1100" dirty="0">
                <a:ea typeface="Times New Roman" panose="02020603050405020304" pitchFamily="18" charset="0"/>
                <a:cs typeface="Times New Roman" panose="02020603050405020304" pitchFamily="18" charset="0"/>
              </a:rPr>
              <a:t>Проблемный подход в обучении географии в средней школе /Г.А. Понурова/ М., Просвещение, 1991.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4073525" algn="l"/>
              </a:tabLst>
            </a:pPr>
            <a:r>
              <a:rPr lang="ru-RU" sz="1100" dirty="0">
                <a:ea typeface="Times New Roman" panose="02020603050405020304" pitchFamily="18" charset="0"/>
                <a:cs typeface="Times New Roman" panose="02020603050405020304" pitchFamily="18" charset="0"/>
              </a:rPr>
              <a:t>Энциклопедия для детей т.3. М: Аванта+, 1994.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4073525" algn="l"/>
              </a:tabLst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https://interneturok.ru/lesson/geografy/8-klass/bklimat-i-klimaticheskie-resursyb/klimatoobrazuyuschie-faktory-2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4073525" algn="l"/>
              </a:tabLst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https://сезоны-года.ру</a:t>
            </a:r>
            <a:r>
              <a:rPr lang="ru-RU" sz="11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4073525" algn="l"/>
              </a:tabLst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http://fcior.edu.ru/catalog/osnovnoe_obshee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4073525" algn="l"/>
              </a:tabLst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http://www.staroeradio.ru/audio/15222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  <a:tabLst>
                <a:tab pos="4073525" algn="l"/>
              </a:tabLst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https://www.yaklass.ru/p/geografiya/7-klass/obshchaia-kharakteristika-prirody-zemli-240707/temperatura-vozdukha-323499/re-9dda9edd-f93c-4fde-a501-c435159526c7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https://www.yaklass.ru/p/geografiya/7-klass/obshchaia-kharakteristika-prirody-zemli-240707/klimaticheskie-poiasa-zemli-324084/re-cc48bd56-7e03-4fc4-944a-0472f6b2e8f2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https://topslide.ru/fullview/202/geografija/faktory-opriedieliaiushchiie-klimat-rossii/24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https://ppt-online.org/264747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https://tepka.ru/geografiya_8/10.html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https://ecoportal.info/vozdushnye-massy/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https://gotonature.ru/1556-klimaticheskie-poyasa-rossii.html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https://zen.yandex.ru/media/id/5d5f0612d7859b00ad3b1f68/shkola-delaem-domashnee-zadanie-5dc87789042363115e30442b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https://ru.depositphotos.com/stock-photos/3d-%D1%87%D0%B5%D0%BB%D0%BE%D0%B2%D0%B5%D1%87%D0%BA%D0%B8.html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https://geographyofrussia.com/summarnaya-solnechnaya-radiaciya/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https://big-archive.ru/geography/earth_atmosphere/11.php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http://pochemuha.ru/usvoenie-radiacii-zemnoj-poverxnostyu-albedo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https://www.yaklass.ru/p/geografiya/7-klass/obshchaia-kharakteristika-prirody-zemli-240707/temperatura-vozdukha-323499/re-33e586e2-5c49-4678-9e91-c57c755ded76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19"/>
              </a:rPr>
              <a:t>http://iessay.ru/ru/other/prirodovedenie/stati/zemlya-kak-planeta/raspredelenie-solnechnogo-sveta-i-tepla-na-poverhnosti-zemli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20"/>
              </a:rPr>
              <a:t>https://www.n-vartovsk.ru/news/citywide_news/bgorod/212448.html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100" u="sng" dirty="0">
                <a:ea typeface="Times New Roman" panose="02020603050405020304" pitchFamily="18" charset="0"/>
                <a:cs typeface="Times New Roman" panose="02020603050405020304" pitchFamily="18" charset="0"/>
                <a:hlinkClick r:id="rId21"/>
              </a:rPr>
              <a:t>https://www.pinterest.ru/pin/627337423077179815</a:t>
            </a:r>
            <a:r>
              <a:rPr lang="ru-RU" sz="1100" u="sng" dirty="0" smtClean="0">
                <a:ea typeface="Times New Roman" panose="02020603050405020304" pitchFamily="18" charset="0"/>
                <a:cs typeface="Times New Roman" panose="02020603050405020304" pitchFamily="18" charset="0"/>
                <a:hlinkClick r:id="rId21"/>
              </a:rPr>
              <a:t>/</a:t>
            </a:r>
            <a:endParaRPr lang="ru-RU" sz="1100" u="sng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sz="1100" dirty="0">
                <a:ea typeface="Times New Roman" panose="02020603050405020304" pitchFamily="18" charset="0"/>
                <a:cs typeface="Times New Roman" panose="02020603050405020304" pitchFamily="18" charset="0"/>
                <a:hlinkClick r:id="rId22"/>
              </a:rPr>
              <a:t>https://</a:t>
            </a:r>
            <a:r>
              <a:rPr lang="en-US" sz="1100" dirty="0" smtClean="0">
                <a:ea typeface="Times New Roman" panose="02020603050405020304" pitchFamily="18" charset="0"/>
                <a:cs typeface="Times New Roman" panose="02020603050405020304" pitchFamily="18" charset="0"/>
                <a:hlinkClick r:id="rId22"/>
              </a:rPr>
              <a:t>tcip.ru/blog/solar-panels/ugol-naklona-i-orientatsiya-solnechnyh-batarej-dlya-maksimalnoj-proizvoditelnosti.html</a:t>
            </a:r>
            <a:r>
              <a:rPr lang="ru-RU" sz="11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3"/>
          <p:cNvSpPr txBox="1">
            <a:spLocks/>
          </p:cNvSpPr>
          <p:nvPr/>
        </p:nvSpPr>
        <p:spPr>
          <a:xfrm>
            <a:off x="0" y="-111108"/>
            <a:ext cx="9144000" cy="100289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5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Источники информации</a:t>
            </a:r>
            <a:endParaRPr lang="ru-RU" sz="5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084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134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66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97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623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7192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068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372942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1711</TotalTime>
  <Words>2</Words>
  <Application>Microsoft Office PowerPoint</Application>
  <PresentationFormat>Экран (4:3)</PresentationFormat>
  <Paragraphs>28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КЕВ</dc:creator>
  <cp:lastModifiedBy>кев</cp:lastModifiedBy>
  <cp:revision>196</cp:revision>
  <dcterms:created xsi:type="dcterms:W3CDTF">2013-11-19T05:52:05Z</dcterms:created>
  <dcterms:modified xsi:type="dcterms:W3CDTF">2020-12-05T12:55:15Z</dcterms:modified>
</cp:coreProperties>
</file>