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19"/>
  </p:notesMasterIdLst>
  <p:sldIdLst>
    <p:sldId id="256" r:id="rId2"/>
    <p:sldId id="257" r:id="rId3"/>
    <p:sldId id="260" r:id="rId4"/>
    <p:sldId id="261" r:id="rId5"/>
    <p:sldId id="262" r:id="rId6"/>
    <p:sldId id="258" r:id="rId7"/>
    <p:sldId id="259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491" autoAdjust="0"/>
  </p:normalViewPr>
  <p:slideViewPr>
    <p:cSldViewPr snapToGrid="0">
      <p:cViewPr varScale="1">
        <p:scale>
          <a:sx n="56" d="100"/>
          <a:sy n="56" d="100"/>
        </p:scale>
        <p:origin x="127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C152D0-633C-4A11-B745-23261062D786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E81DC-14FA-4E6E-ADE1-37EEF79E3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956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860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707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4001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9242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037909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367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5944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8052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1695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247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647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6847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5119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748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659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110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41B71-BDDC-43BF-9B47-532A5836C880}" type="datetimeFigureOut">
              <a:rPr lang="ru-RU" smtClean="0"/>
              <a:t>26.04.2023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5640A71-9D8F-47F7-987C-6EE2C27413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15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5" Type="http://schemas.openxmlformats.org/officeDocument/2006/relationships/image" Target="../media/image32.jpeg"/><Relationship Id="rId4" Type="http://schemas.openxmlformats.org/officeDocument/2006/relationships/image" Target="../media/image3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8633" y="579415"/>
            <a:ext cx="9805182" cy="1012873"/>
          </a:xfrm>
        </p:spPr>
        <p:txBody>
          <a:bodyPr>
            <a:normAutofit fontScale="90000"/>
          </a:bodyPr>
          <a:lstStyle/>
          <a:p>
            <a:pPr lvl="0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ru-RU" sz="2200" b="1" i="1" dirty="0">
                <a:solidFill>
                  <a:srgbClr val="C00000"/>
                </a:solidFill>
                <a:latin typeface="Calibri" pitchFamily="34" charset="0"/>
                <a:ea typeface="Courier New" pitchFamily="49" charset="0"/>
                <a:cs typeface="Calibri" pitchFamily="34" charset="0"/>
              </a:rPr>
              <a:t>Чтобы дойти до цели, надо, прежде всего, идти.</a:t>
            </a:r>
            <a:r>
              <a:rPr lang="ru-RU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                                      </a:t>
            </a:r>
            <a:r>
              <a:rPr lang="ru-RU" sz="2200" b="1" i="1" dirty="0" smtClean="0">
                <a:solidFill>
                  <a:srgbClr val="C00000"/>
                </a:solidFill>
                <a:latin typeface="Calibri" pitchFamily="34" charset="0"/>
                <a:ea typeface="Courier New" pitchFamily="49" charset="0"/>
                <a:cs typeface="Calibri" pitchFamily="34" charset="0"/>
              </a:rPr>
              <a:t>Оноре </a:t>
            </a:r>
            <a:r>
              <a:rPr lang="ru-RU" sz="2200" b="1" i="1" dirty="0">
                <a:solidFill>
                  <a:srgbClr val="C00000"/>
                </a:solidFill>
                <a:latin typeface="Calibri" pitchFamily="34" charset="0"/>
                <a:ea typeface="Courier New" pitchFamily="49" charset="0"/>
                <a:cs typeface="Calibri" pitchFamily="34" charset="0"/>
              </a:rPr>
              <a:t>де </a:t>
            </a:r>
            <a:r>
              <a:rPr lang="ru-RU" sz="2200" b="1" i="1" dirty="0" smtClean="0">
                <a:solidFill>
                  <a:srgbClr val="C00000"/>
                </a:solidFill>
                <a:latin typeface="Calibri" pitchFamily="34" charset="0"/>
                <a:ea typeface="Courier New" pitchFamily="49" charset="0"/>
                <a:cs typeface="Calibri" pitchFamily="34" charset="0"/>
              </a:rPr>
              <a:t>Бальзак</a:t>
            </a:r>
            <a: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33676" y="928468"/>
            <a:ext cx="7666892" cy="39952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675" y="928468"/>
            <a:ext cx="7411851" cy="39952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78632" y="5272745"/>
            <a:ext cx="104568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3200" b="1" dirty="0" smtClean="0"/>
              <a:t>"Повышение учебной мотивации обучающихся как средство повышения эффективности учебной деятельности"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011787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5721" y="609600"/>
            <a:ext cx="5693434" cy="5900468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17691" y="609600"/>
            <a:ext cx="6149036" cy="590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5968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633" y="2501660"/>
            <a:ext cx="5626367" cy="43563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861" y="2501660"/>
            <a:ext cx="4021772" cy="43563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21773" cy="31055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05508"/>
            <a:ext cx="3122762" cy="37524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773" y="0"/>
            <a:ext cx="4021772" cy="31055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532" y="1"/>
            <a:ext cx="4376468" cy="3105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74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4589253" cy="320902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09027"/>
            <a:ext cx="4589253" cy="36489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252" y="0"/>
            <a:ext cx="77465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74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467649" cy="33125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2543"/>
            <a:ext cx="5363673" cy="35454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6541" y="0"/>
            <a:ext cx="3675459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003" y="-1"/>
            <a:ext cx="2967317" cy="33125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674" y="0"/>
            <a:ext cx="40563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77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72529"/>
            <a:ext cx="5313872" cy="32262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872" y="-172530"/>
            <a:ext cx="6878127" cy="70305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53751"/>
            <a:ext cx="5620883" cy="380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22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491" y="0"/>
            <a:ext cx="6153508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60384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819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96942" cy="34160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6942" y="0"/>
            <a:ext cx="4384748" cy="34160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16061"/>
            <a:ext cx="4675517" cy="34419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956" y="0"/>
            <a:ext cx="3494044" cy="68580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392" y="3416060"/>
            <a:ext cx="4753501" cy="3441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577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803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95422" y="735415"/>
            <a:ext cx="5064369" cy="4937268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471264" y="735416"/>
            <a:ext cx="5529671" cy="493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09" y="281354"/>
            <a:ext cx="5866228" cy="538990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47582" y="281354"/>
            <a:ext cx="5570805" cy="538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3804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70" y="189782"/>
            <a:ext cx="5175849" cy="548148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72937" y="189782"/>
            <a:ext cx="5710746" cy="548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0078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79562" y="379562"/>
            <a:ext cx="5451895" cy="5291699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41947" y="379562"/>
            <a:ext cx="5141403" cy="5291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37623" y="914400"/>
            <a:ext cx="5219115" cy="5157208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896449" y="609600"/>
            <a:ext cx="5850074" cy="5580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4255" y="402566"/>
            <a:ext cx="10088431" cy="6119447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581292" y="2160589"/>
            <a:ext cx="692711" cy="388077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45389" y="2518913"/>
            <a:ext cx="2553419" cy="4658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11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5934973" cy="4318001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34973" y="0"/>
            <a:ext cx="6090251" cy="4318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1887"/>
            <a:ext cx="12025224" cy="297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9957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8863481" cy="13208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2">
                    <a:lumMod val="75000"/>
                  </a:schemeClr>
                </a:solidFill>
              </a:rPr>
              <a:t>Приём «Ромашка </a:t>
            </a:r>
            <a:r>
              <a:rPr lang="ru-RU" sz="5400" dirty="0" err="1" smtClean="0">
                <a:solidFill>
                  <a:schemeClr val="tx2">
                    <a:lumMod val="75000"/>
                  </a:schemeClr>
                </a:solidFill>
              </a:rPr>
              <a:t>Блума</a:t>
            </a:r>
            <a:r>
              <a:rPr lang="ru-RU" sz="5400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  <a:endParaRPr lang="ru-RU" sz="5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5274" y="1483744"/>
            <a:ext cx="5607171" cy="5374256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762444" y="1483744"/>
            <a:ext cx="6429555" cy="5374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26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167</TotalTime>
  <Words>30</Words>
  <Application>Microsoft Office PowerPoint</Application>
  <PresentationFormat>Широкоэкранный</PresentationFormat>
  <Paragraphs>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Courier New</vt:lpstr>
      <vt:lpstr>Trebuchet MS</vt:lpstr>
      <vt:lpstr>Wingdings 3</vt:lpstr>
      <vt:lpstr>Аспект</vt:lpstr>
      <vt:lpstr>Чтобы дойти до цели, надо, прежде всего, идти.                                                 Оноре де Бальзак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Приём «Ромашка Блума»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Чтобы дойти до цели, надо, прежде всего, идти.                                                 Оноре де Бальзак </dc:title>
  <dc:creator>Леся Павлова</dc:creator>
  <cp:lastModifiedBy>Леся Павлова</cp:lastModifiedBy>
  <cp:revision>14</cp:revision>
  <dcterms:created xsi:type="dcterms:W3CDTF">2023-04-25T15:01:56Z</dcterms:created>
  <dcterms:modified xsi:type="dcterms:W3CDTF">2023-04-26T09:33:23Z</dcterms:modified>
</cp:coreProperties>
</file>