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3341"/>
    <a:srgbClr val="3F5879"/>
    <a:srgbClr val="486489"/>
    <a:srgbClr val="663F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0"/>
    <p:restoredTop sz="94651"/>
  </p:normalViewPr>
  <p:slideViewPr>
    <p:cSldViewPr snapToGrid="0">
      <p:cViewPr>
        <p:scale>
          <a:sx n="66" d="100"/>
          <a:sy n="66" d="100"/>
        </p:scale>
        <p:origin x="-864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3FDFB60-5F61-ABEA-8AFB-D3FBCB8744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7CAD71-9A0A-9D10-6AF9-5E393DE07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1">
                <a:solidFill>
                  <a:srgbClr val="53334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9F14808-F260-59E7-CCFD-B735BEF12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3F587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286B23-B9C9-F12F-D6EE-4EA487CB0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AAB207-35B9-0525-EC30-38AE54351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36CE3A-E28F-A395-AAF4-55AC6A5C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153384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98D8EB-BDF6-C6C6-F7ED-D4BE5C62E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E98C41F-F7FE-A277-4781-E804576BF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367072-0B35-09BC-4C6A-E18F56A3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CCF250-DD0B-E4EB-BE7C-0C7C402A2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9AEB394-E0C7-7024-9D61-CADF1C0B7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75984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43DE0B0-5B0C-2371-5B3E-B11A18471F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F66EC76-B1CD-AD23-29D4-5669FF8276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385B3CF-5E36-CC7D-9535-6E4A9DA40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C18915-3361-FCC2-9DE3-93F8A9114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9F60F3-7A4F-78A6-D307-C8B662E0C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1663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19D405-41F8-A522-2671-1DF43D6C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8C7254F-3F2B-D499-BD77-DC8621BAC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813BF5-A80C-8440-2C50-D6364EE04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157A006-713A-02D7-D8D2-1FEDCB413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7892A7-B905-B831-B546-267240AF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118634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DB3C75-59B4-45A4-8852-7DAE60010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409D9F6-4F65-162C-2B8C-CCF7644084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FA40A8-8873-F77A-1B4D-062732FD9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74C2F8-9A66-0614-7950-4845AA538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E8DE6B9-EE31-DBD1-1CF3-00F29EE2A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952523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9908DB-0DE4-C986-3D26-1D06A08FA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B59F74-5889-5855-D709-760DD8195A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2FC7D28-8445-7BDE-6BDE-2520BC6B6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3C0BAD7-8E5A-83D9-EFCD-C3E5FCE0B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26C58FE-EC16-21CF-E43A-D1D5A2EFC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6276F1D-7A97-365E-F15C-C913ECA1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5342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4F0C82-EB4A-9D09-BEB6-CFCF97175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536DA8C-5651-826C-E020-776B67290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12904A4-ED9A-B227-F826-0FF23B30A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5B3EC1F-630A-DB8A-3DFF-CC12631D42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AE5C6AA-B91B-5D28-E69F-E95896B347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5FFFF8E-DC62-3DBC-B741-C1279D7F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F1B1566-B9D5-CC3E-5246-E7304042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9232A9B-3287-D612-39EE-76F100D4D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4210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177C20-9A31-4A52-80CC-706A89D16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5A46854-889B-AD85-D2A8-1A9F7763A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F4F5146-1CB5-8F3D-0BC3-8797C6DDC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74B18E3-B723-DC39-A85F-2367FA4A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41529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25AA852-8EB0-3DF3-2385-BB35A9801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73BF3F7-0FB9-14BC-0C8C-93A9C9E52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246171B-5DBB-6A84-11E2-34602DB87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249445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F2BCA-CF20-CC38-FEC3-F7D30E64B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202BD5-579D-7CBE-7E58-5E5E464C0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FA8B6A8-303F-CF0E-0D77-7FA4D9ECA1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3B9D470-ED57-7174-58CF-87305EBF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2E3D96E-07C4-5785-9542-8FBD4030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FFCD2C0-240F-80BB-A53A-60B5A213D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181399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FA36AE-3BD9-4B95-A468-C56D5BB0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C583F6B-2891-8049-1BAE-A7F531623B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288888B-40AF-FA6C-F715-0EC3CCEE2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196B2A9-6E61-8DFC-14C5-DBD58BC3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0E0C3DA-6B73-D244-DF6B-02316320C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5BD708-3D59-CEC3-E303-B80B31748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85750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9B0CED-A3BD-C960-73B0-A120D68BBC9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B15477-CD3A-F530-34D6-24819BFEB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9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CBC49E-37B1-B1C5-E03D-04A72DEF0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F2FE455-76DC-E405-A28E-620A06D5B8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E502-1779-4699-BCA4-4EAA993183E6}" type="datetimeFigureOut">
              <a:rPr lang="x-none" smtClean="0"/>
              <a:pPr/>
              <a:t>18.05.2023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A33FE3-B0C2-8936-63E9-623B359C2B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CCC3936-3C2D-666B-1BB7-65CAAF6174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0CAFC-B363-43FD-87FB-EA39534A78A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4137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53334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82CD6F-161F-7549-1405-0FACF0D108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7006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INTERACTIVE WORKSHEETS</a:t>
            </a:r>
            <a:endParaRPr lang="x-none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941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814"/>
            <a:ext cx="12268200" cy="652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775" y="165100"/>
            <a:ext cx="1240155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0" y="150813"/>
            <a:ext cx="1238250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3350" y="136525"/>
            <a:ext cx="12458700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165100"/>
            <a:ext cx="1228725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5566"/>
            <a:ext cx="12192000" cy="630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150813"/>
            <a:ext cx="1249680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1925" y="150813"/>
            <a:ext cx="1251585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814"/>
            <a:ext cx="12223617" cy="642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5208"/>
            <a:ext cx="12192000" cy="6373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Useful links</a:t>
            </a:r>
            <a:endParaRPr lang="x-none" dirty="0"/>
          </a:p>
        </p:txBody>
      </p:sp>
      <p:grpSp>
        <p:nvGrpSpPr>
          <p:cNvPr id="4" name="组合 1">
            <a:extLst>
              <a:ext uri="{FF2B5EF4-FFF2-40B4-BE49-F238E27FC236}">
                <a16:creationId xmlns:a16="http://schemas.microsoft.com/office/drawing/2014/main" xmlns="" id="{2CF13DF9-9D71-FE42-AF70-897C1C1DDA1C}"/>
              </a:ext>
            </a:extLst>
          </p:cNvPr>
          <p:cNvGrpSpPr/>
          <p:nvPr/>
        </p:nvGrpSpPr>
        <p:grpSpPr>
          <a:xfrm>
            <a:off x="5186310" y="1734460"/>
            <a:ext cx="1819380" cy="3776112"/>
            <a:chOff x="4923304" y="1684213"/>
            <a:chExt cx="2229277" cy="4626854"/>
          </a:xfrm>
        </p:grpSpPr>
        <p:sp>
          <p:nvSpPr>
            <p:cNvPr id="5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6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00" b="1" kern="1200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9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19" name="Circular Arrow 18">
                <a:extLst>
                  <a:ext uri="{FF2B5EF4-FFF2-40B4-BE49-F238E27FC236}">
                    <a16:creationId xmlns:a16="http://schemas.microsoft.com/office/drawing/2014/main" xmlns="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071EED87-77EF-6F44-B9CE-7EA034B2AE80}"/>
                  </a:ext>
                </a:extLst>
              </p:cNvPr>
              <p:cNvSpPr/>
              <p:nvPr/>
            </p:nvSpPr>
            <p:spPr>
              <a:xfrm>
                <a:off x="6018081" y="4121528"/>
                <a:ext cx="584388" cy="58438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C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xmlns="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86143A44-E28B-A447-93A8-496C9D0434CE}"/>
                  </a:ext>
                </a:extLst>
              </p:cNvPr>
              <p:cNvSpPr/>
              <p:nvPr/>
            </p:nvSpPr>
            <p:spPr>
              <a:xfrm>
                <a:off x="5576543" y="5163711"/>
                <a:ext cx="584388" cy="584388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D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5" name="Shape 14">
                <a:extLst>
                  <a:ext uri="{FF2B5EF4-FFF2-40B4-BE49-F238E27FC236}">
                    <a16:creationId xmlns:a16="http://schemas.microsoft.com/office/drawing/2014/main" xmlns="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2BAE6471-CFF3-B945-8CF5-5C02EB1795E7}"/>
                  </a:ext>
                </a:extLst>
              </p:cNvPr>
              <p:cNvSpPr/>
              <p:nvPr/>
            </p:nvSpPr>
            <p:spPr>
              <a:xfrm>
                <a:off x="5576543" y="3163803"/>
                <a:ext cx="584388" cy="5843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B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3" name="Circular Arrow 12">
                <a:extLst>
                  <a:ext uri="{FF2B5EF4-FFF2-40B4-BE49-F238E27FC236}">
                    <a16:creationId xmlns:a16="http://schemas.microsoft.com/office/drawing/2014/main" xmlns="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C595AE00-7FD9-3E42-893F-83785B60F62B}"/>
                  </a:ext>
                </a:extLst>
              </p:cNvPr>
              <p:cNvSpPr/>
              <p:nvPr/>
            </p:nvSpPr>
            <p:spPr>
              <a:xfrm>
                <a:off x="6050547" y="2147096"/>
                <a:ext cx="584388" cy="58438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A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3" name="矩形 35">
            <a:extLst>
              <a:ext uri="{FF2B5EF4-FFF2-40B4-BE49-F238E27FC236}">
                <a16:creationId xmlns:a16="http://schemas.microsoft.com/office/drawing/2014/main" xmlns="" id="{39A755D7-D049-4F44-8DD1-7C70AB604316}"/>
              </a:ext>
            </a:extLst>
          </p:cNvPr>
          <p:cNvSpPr/>
          <p:nvPr/>
        </p:nvSpPr>
        <p:spPr>
          <a:xfrm>
            <a:off x="7242629" y="2207745"/>
            <a:ext cx="3425372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en.islcollective.com</a:t>
            </a:r>
            <a:endParaRPr lang="zh-CN" altLang="en-US" sz="24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矩形 41">
            <a:extLst>
              <a:ext uri="{FF2B5EF4-FFF2-40B4-BE49-F238E27FC236}">
                <a16:creationId xmlns:a16="http://schemas.microsoft.com/office/drawing/2014/main" xmlns="" id="{45901CF8-3E82-2249-A55F-E65587DB8B94}"/>
              </a:ext>
            </a:extLst>
          </p:cNvPr>
          <p:cNvSpPr/>
          <p:nvPr/>
        </p:nvSpPr>
        <p:spPr>
          <a:xfrm>
            <a:off x="7150970" y="3615083"/>
            <a:ext cx="3212229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lyricstraining.com</a:t>
            </a:r>
            <a:endParaRPr lang="zh-CN" altLang="en-US" sz="24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矩形 44">
            <a:extLst>
              <a:ext uri="{FF2B5EF4-FFF2-40B4-BE49-F238E27FC236}">
                <a16:creationId xmlns:a16="http://schemas.microsoft.com/office/drawing/2014/main" xmlns="" id="{5F473D60-3840-964A-AE77-4B3A3E9A8C54}"/>
              </a:ext>
            </a:extLst>
          </p:cNvPr>
          <p:cNvSpPr/>
          <p:nvPr/>
        </p:nvSpPr>
        <p:spPr>
          <a:xfrm>
            <a:off x="998806" y="2676705"/>
            <a:ext cx="4006741" cy="4766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ru.pinterest.com</a:t>
            </a:r>
            <a:endParaRPr lang="zh-CN" altLang="en-US" sz="24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矩形 47">
            <a:extLst>
              <a:ext uri="{FF2B5EF4-FFF2-40B4-BE49-F238E27FC236}">
                <a16:creationId xmlns:a16="http://schemas.microsoft.com/office/drawing/2014/main" xmlns="" id="{B87F231D-97BD-884B-99C6-7D2EE964690C}"/>
              </a:ext>
            </a:extLst>
          </p:cNvPr>
          <p:cNvSpPr/>
          <p:nvPr/>
        </p:nvSpPr>
        <p:spPr>
          <a:xfrm>
            <a:off x="2763572" y="4465729"/>
            <a:ext cx="2241974" cy="4766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twee.com</a:t>
            </a:r>
            <a:endParaRPr lang="zh-CN" altLang="en-US" sz="2400" b="1" dirty="0">
              <a:solidFill>
                <a:srgbClr val="FF0000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098" name="Picture 2" descr="https://pngteam.com/images/pinterest-png-2400x3085_026c46fc_transpar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8192" y="1309188"/>
            <a:ext cx="968811" cy="1245326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0826" y="1453472"/>
            <a:ext cx="4302246" cy="56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0389" y="3680053"/>
            <a:ext cx="1714999" cy="77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41033" y="4288518"/>
            <a:ext cx="2685392" cy="67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5073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126"/>
            <a:ext cx="12303462" cy="642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576"/>
            <a:ext cx="12251199" cy="64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136525"/>
            <a:ext cx="12553950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814"/>
            <a:ext cx="12277724" cy="65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84" y="348343"/>
            <a:ext cx="12027924" cy="613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 descr="https://fsd.kopilkaurokov.ru/uploads/user_file_5548dd300e30f/img_user_file_5548dd300e30f_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https://fsd.kopilkaurokov.ru/uploads/user_file_5548dd300e30f/img_user_file_5548dd300e30f_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4" name="Picture 6" descr="https://fs.znanio.ru/d5af0e/eb/58/01229d0e272ba13448c9f7ea7260c91c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3945" y="385927"/>
            <a:ext cx="8128000" cy="6106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3008"/>
            <a:ext cx="12192000" cy="641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9575" y="-223838"/>
            <a:ext cx="13011150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9575" y="-223838"/>
            <a:ext cx="13011150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136525"/>
            <a:ext cx="12344400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150813"/>
            <a:ext cx="1234440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086" y="216316"/>
            <a:ext cx="4905828" cy="647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06" y="696684"/>
            <a:ext cx="12200206" cy="570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6389"/>
      </a:accent1>
      <a:accent2>
        <a:srgbClr val="C29865"/>
      </a:accent2>
      <a:accent3>
        <a:srgbClr val="A5A5A5"/>
      </a:accent3>
      <a:accent4>
        <a:srgbClr val="65405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</Words>
  <Application>Microsoft Macintosh PowerPoint</Application>
  <PresentationFormat>Произвольный</PresentationFormat>
  <Paragraphs>13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INTERACTIVE WORKSHEETS</vt:lpstr>
      <vt:lpstr>Useful links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ENGLISH</cp:lastModifiedBy>
  <cp:revision>6</cp:revision>
  <dcterms:created xsi:type="dcterms:W3CDTF">2023-02-11T08:01:53Z</dcterms:created>
  <dcterms:modified xsi:type="dcterms:W3CDTF">2023-05-18T07:16:43Z</dcterms:modified>
</cp:coreProperties>
</file>