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72" r:id="rId3"/>
    <p:sldId id="259" r:id="rId4"/>
    <p:sldId id="260" r:id="rId5"/>
    <p:sldId id="273" r:id="rId6"/>
    <p:sldId id="262" r:id="rId7"/>
    <p:sldId id="257" r:id="rId8"/>
    <p:sldId id="274" r:id="rId9"/>
    <p:sldId id="258" r:id="rId10"/>
    <p:sldId id="271" r:id="rId11"/>
    <p:sldId id="275" r:id="rId12"/>
    <p:sldId id="263" r:id="rId13"/>
    <p:sldId id="281" r:id="rId14"/>
    <p:sldId id="278" r:id="rId15"/>
    <p:sldId id="282" r:id="rId16"/>
    <p:sldId id="276" r:id="rId17"/>
    <p:sldId id="277" r:id="rId18"/>
    <p:sldId id="279" r:id="rId19"/>
    <p:sldId id="280" r:id="rId20"/>
    <p:sldId id="26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522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248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37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672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47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9192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852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6199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703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85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5865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031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CE493-770A-4ED3-AF34-A76BD694F6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9F5AD-BC7F-4F51-829B-9C2AC1EB24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0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7101" y="856363"/>
            <a:ext cx="4729656" cy="4456616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ЗНАКОМСТВО С ПРОФЕССИЕЙ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ПОВАР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1" b="12278"/>
          <a:stretch/>
        </p:blipFill>
        <p:spPr bwMode="auto">
          <a:xfrm>
            <a:off x="5707116" y="856363"/>
            <a:ext cx="5139559" cy="4604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1777" y="3158573"/>
            <a:ext cx="2270235" cy="1510371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  <a:t>ПОДГОТОВИЛА ВОСПИТАТЕЛЬ: </a:t>
            </a:r>
            <a:r>
              <a:rPr lang="ru-RU" sz="1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Журавлева Ю.О.</a:t>
            </a:r>
            <a:endParaRPr lang="ru-RU" sz="1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18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32293"/>
            <a:ext cx="109728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продуктах содержатся витамины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t="8874" r="3936" b="10774"/>
          <a:stretch/>
        </p:blipFill>
        <p:spPr bwMode="auto">
          <a:xfrm>
            <a:off x="1603512" y="1121424"/>
            <a:ext cx="8719930" cy="4933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9178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724" y="511121"/>
            <a:ext cx="109728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 ЖЕ ГОТОВИТ ПОВАР?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4" b="24237"/>
          <a:stretch/>
        </p:blipFill>
        <p:spPr bwMode="auto">
          <a:xfrm>
            <a:off x="1214465" y="4114636"/>
            <a:ext cx="4525963" cy="238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67" t="9345" r="10754" b="11828"/>
          <a:stretch/>
        </p:blipFill>
        <p:spPr bwMode="auto">
          <a:xfrm>
            <a:off x="5738648" y="1591989"/>
            <a:ext cx="6164317" cy="441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347" y="1359798"/>
            <a:ext cx="7959287" cy="537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81" y="1359798"/>
            <a:ext cx="3920981" cy="264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330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506191"/>
            <a:ext cx="11589085" cy="10545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 ДАВАЙТЕ ПРЕВРАТИМСЯ В ПОВАРЯТ 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5" name="AutoShape 2" descr="https://1.bp.blogspot.com/-Q9qpJKyhA0g/YA5b3JIuMAI/AAAAAAAAEuU/igkGzZKkHucreoraNQfGZag6ttAy2tdxACLcBGAsYHQ/s2048/6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359" y="1237593"/>
            <a:ext cx="8062040" cy="521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305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9" t="9928" r="7329" b="6559"/>
          <a:stretch/>
        </p:blipFill>
        <p:spPr bwMode="auto">
          <a:xfrm>
            <a:off x="2207172" y="684819"/>
            <a:ext cx="7803931" cy="581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5269" y="369231"/>
            <a:ext cx="7068207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НАЙДИ ЛИШНЕЕ</a:t>
            </a:r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2060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3834" y="479589"/>
            <a:ext cx="109728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ГОТОВИМ БУТЕРБРОД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ЧТО ЛИШНЕЕ?</a:t>
            </a:r>
            <a:endParaRPr lang="ru-RU" sz="2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9"/>
          <a:stretch/>
        </p:blipFill>
        <p:spPr bwMode="auto">
          <a:xfrm>
            <a:off x="2096814" y="1592317"/>
            <a:ext cx="8418786" cy="485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8175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0"/>
            <a:ext cx="9426633" cy="66791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269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007" y="526886"/>
            <a:ext cx="109728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ВАРИМ СУП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047" y="284973"/>
            <a:ext cx="8861367" cy="6275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540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007" y="526886"/>
            <a:ext cx="109728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ВАРИМ СУП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698" y="149629"/>
            <a:ext cx="9225221" cy="6533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7886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fsd.kopilkaurokov.ru/uploads/user_file_54d8d72a6b2f7/vnieklassnoie-mieropriiatiie-po-matiematikie-v-korriektsionnoi-shkolie-dlia-dietiei-s-narushieniiem-intielliekta-viesiolyie-povariata_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430" y="252248"/>
            <a:ext cx="9150072" cy="64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3996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490" y="164034"/>
            <a:ext cx="9222827" cy="6571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373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425670"/>
            <a:ext cx="10799963" cy="5990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Царство продуктов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8537" y="932656"/>
            <a:ext cx="9806152" cy="5140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199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4662" y="879987"/>
            <a:ext cx="9380483" cy="468524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ВОПРОСЫ ДЛЯ ДЕТЕЙ</a:t>
            </a:r>
          </a:p>
          <a:p>
            <a:pPr marL="0" indent="0">
              <a:buNone/>
            </a:pPr>
            <a:endParaRPr lang="ru-RU" sz="3200" dirty="0" smtClean="0">
              <a:solidFill>
                <a:srgbClr val="FF0000"/>
              </a:solidFill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1</a:t>
            </a:r>
            <a:r>
              <a:rPr lang="ru-RU" sz="26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. Для </a:t>
            </a:r>
            <a:r>
              <a:rPr lang="ru-RU" sz="2600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чего нужна </a:t>
            </a:r>
            <a:r>
              <a:rPr lang="ru-RU" sz="2600" b="1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профессия </a:t>
            </a:r>
            <a:r>
              <a:rPr lang="ru-RU" sz="2600" b="1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повара</a:t>
            </a:r>
            <a:r>
              <a:rPr lang="ru-RU" sz="26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?</a:t>
            </a:r>
            <a: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 </a:t>
            </a:r>
            <a:b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r>
              <a:rPr lang="ru-RU" sz="2600" i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(</a:t>
            </a:r>
            <a:r>
              <a:rPr lang="ru-RU" sz="1900" dirty="0">
                <a:solidFill>
                  <a:schemeClr val="tx2"/>
                </a:solidFill>
              </a:rPr>
              <a:t>Повар - это мастер, способный из различных продуктов сотворить гармонию вкуса </a:t>
            </a:r>
            <a:r>
              <a:rPr lang="ru-RU" sz="1900" i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)</a:t>
            </a:r>
            <a:r>
              <a:rPr lang="ru-RU" sz="1900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2</a:t>
            </a:r>
            <a:r>
              <a:rPr lang="ru-RU" sz="2600" b="1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. Где </a:t>
            </a:r>
            <a:r>
              <a:rPr lang="ru-RU" sz="2600" b="1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работает повар?</a:t>
            </a:r>
            <a: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 </a:t>
            </a:r>
            <a:r>
              <a:rPr lang="ru-RU" sz="1900" i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(на кухне)</a:t>
            </a:r>
            <a:r>
              <a:rPr lang="ru-RU" sz="1900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endParaRPr lang="ru-RU" sz="2600" dirty="0">
              <a:solidFill>
                <a:schemeClr val="tx2"/>
              </a:solidFill>
              <a:latin typeface="Arial" panose="020B06040202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3. </a:t>
            </a:r>
            <a:r>
              <a:rPr lang="ru-RU" sz="2600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Каким должен быть </a:t>
            </a:r>
            <a:r>
              <a:rPr lang="ru-RU" sz="2600" b="1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повар</a:t>
            </a:r>
            <a:r>
              <a:rPr lang="ru-RU" sz="26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+mj-cs"/>
              </a:rPr>
              <a:t>?</a:t>
            </a:r>
            <a: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 </a:t>
            </a:r>
            <a:br>
              <a:rPr lang="ru-RU" sz="26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r>
              <a:rPr lang="ru-RU" sz="1900" i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(Выносливым, здоровым, добрым, честным, аккуратным </a:t>
            </a:r>
            <a:r>
              <a:rPr lang="ru-RU" sz="1900" i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и </a:t>
            </a:r>
            <a:r>
              <a:rPr lang="ru-RU" sz="1900" i="1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>ответственным. Иметь хорошую память, для того чтобы запоминать рецепты)</a:t>
            </a:r>
            <a:r>
              <a:rPr lang="ru-RU" sz="17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  <a:t/>
            </a:r>
            <a:br>
              <a:rPr lang="ru-RU" sz="17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rPr>
            </a:br>
            <a:endParaRPr lang="ru-RU" sz="17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ru-RU" sz="3500" dirty="0" smtClean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МОЛОДЦЫ</a:t>
            </a:r>
          </a:p>
        </p:txBody>
      </p:sp>
    </p:spTree>
    <p:extLst>
      <p:ext uri="{BB962C8B-B14F-4D97-AF65-F5344CB8AC3E}">
        <p14:creationId xmlns:p14="http://schemas.microsoft.com/office/powerpoint/2010/main" val="2883879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7172" y="2664372"/>
            <a:ext cx="7160597" cy="18130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i="1" dirty="0">
                <a:latin typeface="Arial Black" panose="020B0A04020102020204" pitchFamily="34" charset="0"/>
              </a:rPr>
              <a:t>Кто в столовой самый нужный?</a:t>
            </a:r>
            <a:r>
              <a:rPr lang="ru-RU" sz="2800" i="1" dirty="0" smtClean="0">
                <a:latin typeface="Arial Black" panose="020B0A04020102020204" pitchFamily="34" charset="0"/>
              </a:rPr>
              <a:t/>
            </a:r>
            <a:br>
              <a:rPr lang="ru-RU" sz="2800" i="1" dirty="0" smtClean="0">
                <a:latin typeface="Arial Black" panose="020B0A04020102020204" pitchFamily="34" charset="0"/>
              </a:rPr>
            </a:br>
            <a:r>
              <a:rPr lang="ru-RU" sz="2800" i="1" dirty="0">
                <a:latin typeface="Arial Black" panose="020B0A04020102020204" pitchFamily="34" charset="0"/>
              </a:rPr>
              <a:t>Кто готовит сотни блюд?</a:t>
            </a:r>
            <a:r>
              <a:rPr lang="ru-RU" sz="2800" i="1" dirty="0" smtClean="0">
                <a:latin typeface="Arial Black" panose="020B0A04020102020204" pitchFamily="34" charset="0"/>
              </a:rPr>
              <a:t/>
            </a:r>
            <a:br>
              <a:rPr lang="ru-RU" sz="2800" i="1" dirty="0" smtClean="0">
                <a:latin typeface="Arial Black" panose="020B0A04020102020204" pitchFamily="34" charset="0"/>
              </a:rPr>
            </a:br>
            <a:r>
              <a:rPr lang="ru-RU" sz="2800" i="1" dirty="0">
                <a:latin typeface="Arial Black" panose="020B0A04020102020204" pitchFamily="34" charset="0"/>
              </a:rPr>
              <a:t>Отвечайте сразу дружно,</a:t>
            </a:r>
            <a:r>
              <a:rPr lang="ru-RU" sz="2800" i="1" dirty="0" smtClean="0">
                <a:latin typeface="Arial Black" panose="020B0A04020102020204" pitchFamily="34" charset="0"/>
              </a:rPr>
              <a:t/>
            </a:r>
            <a:br>
              <a:rPr lang="ru-RU" sz="2800" i="1" dirty="0" smtClean="0">
                <a:latin typeface="Arial Black" panose="020B0A04020102020204" pitchFamily="34" charset="0"/>
              </a:rPr>
            </a:br>
            <a:r>
              <a:rPr lang="ru-RU" sz="2800" i="1" dirty="0">
                <a:latin typeface="Arial Black" panose="020B0A04020102020204" pitchFamily="34" charset="0"/>
              </a:rPr>
              <a:t>Как его здесь все зовут!</a:t>
            </a:r>
            <a:endParaRPr lang="ru-RU" sz="2800" b="1" i="1" dirty="0">
              <a:solidFill>
                <a:srgbClr val="7030A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2509" y="1277006"/>
            <a:ext cx="10562898" cy="88161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Кто же может править этим царством?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848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760" y="1132393"/>
            <a:ext cx="10231821" cy="772510"/>
          </a:xfrm>
        </p:spPr>
        <p:txBody>
          <a:bodyPr>
            <a:noAutofit/>
          </a:bodyPr>
          <a:lstStyle/>
          <a:p>
            <a:pPr marL="342900" lvl="0" indent="-342900">
              <a:spcBef>
                <a:spcPts val="1000"/>
              </a:spcBef>
            </a:pPr>
            <a:r>
              <a:rPr lang="ru-RU" sz="2000" b="1" i="1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Люди в древнем обществе разделяли обязанности- кто-то строил жилище, кто-то делал орудия, кто-то добывал пищу, а кто-то её готовил. Таким образом </a:t>
            </a:r>
            <a:r>
              <a:rPr lang="ru-RU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рофессия 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повара - одна из древнейших в мире. </a:t>
            </a:r>
            <a:b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i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000" b="1" i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0" b="96770" l="5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6" t="10393"/>
          <a:stretch/>
        </p:blipFill>
        <p:spPr bwMode="auto">
          <a:xfrm flipH="1">
            <a:off x="5794866" y="1636889"/>
            <a:ext cx="5227726" cy="397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870" y1="11141" x2="21739" y2="36957"/>
                        <a14:foregroundMark x1="10611" y1="36957" x2="25414" y2="38111"/>
                        <a14:foregroundMark x1="35352" y1="8424" x2="51087" y2="31386"/>
                        <a14:foregroundMark x1="49275" y1="12364" x2="48344" y2="17120"/>
                        <a14:foregroundMark x1="72826" y1="25068" x2="83385" y2="51223"/>
                        <a14:foregroundMark x1="64337" y1="54008" x2="73706" y2="55163"/>
                        <a14:foregroundMark x1="77640" y1="54755" x2="77640" y2="54755"/>
                        <a14:foregroundMark x1="81263" y1="54008" x2="70083" y2="53601"/>
                        <a14:foregroundMark x1="52588" y1="64266" x2="49534" y2="713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294" y="1636889"/>
            <a:ext cx="5219218" cy="397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2671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28" y="542651"/>
            <a:ext cx="109728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ПОВАР- профессия мужчин и женщин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407" y="1426779"/>
            <a:ext cx="6780468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234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018" y="1810156"/>
            <a:ext cx="4750073" cy="4038851"/>
          </a:xfrm>
        </p:spPr>
        <p:txBody>
          <a:bodyPr>
            <a:normAutofit fontScale="92500"/>
          </a:bodyPr>
          <a:lstStyle/>
          <a:p>
            <a:pPr mar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2000" b="1" i="1" dirty="0" smtClean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Что </a:t>
            </a:r>
            <a:r>
              <a:rPr lang="ru-RU" sz="2000" b="1" i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надевает на себя повар перед работой</a:t>
            </a:r>
            <a:r>
              <a:rPr lang="ru-RU" sz="2000" b="1" i="1" dirty="0" smtClean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r>
              <a:rPr lang="ru-RU" sz="2000" b="1" i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</a:t>
            </a: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2000" b="1" i="1" dirty="0" smtClean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Зачем повару</a:t>
            </a:r>
            <a:r>
              <a:rPr lang="ru-RU" sz="2000" b="1" i="1" dirty="0">
                <a:solidFill>
                  <a:schemeClr val="tx2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 халат и колпак на голове? </a:t>
            </a:r>
          </a:p>
          <a:p>
            <a:pPr marL="0" lvl="0" indent="0">
              <a:buClr>
                <a:srgbClr val="F496CB">
                  <a:lumMod val="75000"/>
                </a:srgbClr>
              </a:buClr>
              <a:buNone/>
            </a:pPr>
            <a:r>
              <a:rPr lang="ru-RU" sz="2000" dirty="0">
                <a:latin typeface="Arial Black" panose="020B0A04020102020204" pitchFamily="34" charset="0"/>
                <a:cs typeface="Arial" panose="020B0604020202020204" pitchFamily="34" charset="0"/>
              </a:rPr>
              <a:t>(Колпак нужен, чтобы закрыть волосы, иначе волосы могут попасть в выпечку. Фартук или халат нужен, чтобы защитить одежду, ведь на нее может попасть что-то и испортить. )</a:t>
            </a:r>
          </a:p>
          <a:p>
            <a:pPr lvl="0">
              <a:buClr>
                <a:srgbClr val="F496CB">
                  <a:lumMod val="75000"/>
                </a:srgbClr>
              </a:buClr>
            </a:pPr>
            <a:r>
              <a:rPr lang="ru-RU" sz="2000" dirty="0">
                <a:latin typeface="Arial Black" panose="020B0A04020102020204" pitchFamily="34" charset="0"/>
                <a:cs typeface="Arial" panose="020B0604020202020204" pitchFamily="34" charset="0"/>
              </a:rPr>
              <a:t>Еще фартук или халат нужны, чтобы грязь, пыль, нитки с одежды не попали в еду.</a:t>
            </a:r>
          </a:p>
          <a:p>
            <a:endParaRPr lang="ru-RU" dirty="0"/>
          </a:p>
        </p:txBody>
      </p:sp>
      <p:pic>
        <p:nvPicPr>
          <p:cNvPr id="1026" name="Picture 2" descr="https://go2.imgsmail.ru/imgpreview?key=2d79c89129f9dbb5&amp;mb=imgdb_preview_398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482" y="454522"/>
            <a:ext cx="3022534" cy="242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5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6065" y="721193"/>
            <a:ext cx="2752725" cy="381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889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74245" y="2254564"/>
            <a:ext cx="3168504" cy="45532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94755" y="732938"/>
            <a:ext cx="2308776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ОДЕЖДА ПОВАРА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7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013" y="0"/>
            <a:ext cx="6847490" cy="6847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3284" y="5702582"/>
            <a:ext cx="3719475" cy="103238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Инструменты повара</a:t>
            </a:r>
            <a:endParaRPr lang="ru-RU" sz="28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654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99" y="3060755"/>
            <a:ext cx="3386523" cy="342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853" y="552524"/>
            <a:ext cx="3343383" cy="103238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Приборы для 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повара</a:t>
            </a:r>
            <a:endParaRPr lang="ru-RU" sz="32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236" y="3632638"/>
            <a:ext cx="3052304" cy="305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0" r="25025"/>
          <a:stretch/>
        </p:blipFill>
        <p:spPr bwMode="auto">
          <a:xfrm>
            <a:off x="172507" y="1802914"/>
            <a:ext cx="3484729" cy="467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484" y="552524"/>
            <a:ext cx="2630252" cy="250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236" y="725214"/>
            <a:ext cx="2703968" cy="2703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823" y="819807"/>
            <a:ext cx="2812831" cy="281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1719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5214" y="367294"/>
            <a:ext cx="109728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ПРОДУКТОВАЯ ФИЗМИНУТКА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45476" y="1600203"/>
            <a:ext cx="4387315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ПИРОЖКИ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Я купила масло,                </a:t>
            </a:r>
            <a:r>
              <a:rPr lang="ru-RU" i="1" dirty="0"/>
              <a:t>Загибаем поочередно пальчики, перечисляя продукты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Сахар и муку,</a:t>
            </a:r>
          </a:p>
          <a:p>
            <a:pPr marL="0" indent="0">
              <a:buNone/>
            </a:pPr>
            <a:r>
              <a:rPr lang="ru-RU" dirty="0"/>
              <a:t>Полкило изюма,</a:t>
            </a:r>
          </a:p>
          <a:p>
            <a:pPr marL="0" indent="0">
              <a:buNone/>
            </a:pPr>
            <a:r>
              <a:rPr lang="ru-RU" dirty="0"/>
              <a:t>Пачку творогу.</a:t>
            </a:r>
          </a:p>
          <a:p>
            <a:pPr marL="0" indent="0">
              <a:buNone/>
            </a:pPr>
            <a:r>
              <a:rPr lang="ru-RU" dirty="0"/>
              <a:t>Пирожки пеку, пеку,              </a:t>
            </a:r>
            <a:r>
              <a:rPr lang="ru-RU" i="1" dirty="0"/>
              <a:t>Имитируем лепку пирожков.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Всех друзей я в гости жду </a:t>
            </a:r>
            <a:r>
              <a:rPr lang="ru-RU" i="1" dirty="0"/>
              <a:t>Ладони вперед, имитируем движения, </a:t>
            </a:r>
            <a:r>
              <a:rPr lang="ru-RU" i="1" dirty="0" smtClean="0"/>
              <a:t>подзывающие </a:t>
            </a:r>
            <a:r>
              <a:rPr lang="ru-RU" i="1" dirty="0"/>
              <a:t>гостей.</a:t>
            </a:r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02014" y="1510294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 МЫ ГОТОВИМ</a:t>
            </a:r>
            <a:endParaRPr lang="ru-RU" sz="2000" dirty="0"/>
          </a:p>
          <a:p>
            <a:r>
              <a:rPr lang="ru-RU" sz="2000" dirty="0"/>
              <a:t>Мы варили суп-суп                 </a:t>
            </a:r>
            <a:r>
              <a:rPr lang="ru-RU" sz="2000" i="1" dirty="0"/>
              <a:t>Потираем ладошки друг </a:t>
            </a:r>
            <a:r>
              <a:rPr lang="ru-RU" sz="2000" i="1" dirty="0" smtClean="0"/>
              <a:t>							о </a:t>
            </a:r>
            <a:r>
              <a:rPr lang="ru-RU" sz="2000" i="1" dirty="0"/>
              <a:t>друга</a:t>
            </a:r>
            <a:endParaRPr lang="ru-RU" sz="2000" dirty="0"/>
          </a:p>
          <a:p>
            <a:r>
              <a:rPr lang="ru-RU" sz="2000" dirty="0"/>
              <a:t>Из перловых круп-круп</a:t>
            </a:r>
            <a:r>
              <a:rPr lang="ru-RU" sz="2000" i="1" dirty="0"/>
              <a:t>.         Пальцы сложены в </a:t>
            </a:r>
            <a:r>
              <a:rPr lang="ru-RU" sz="2000" i="1" dirty="0" smtClean="0"/>
              <a:t>							щепоть </a:t>
            </a:r>
            <a:r>
              <a:rPr lang="ru-RU" sz="2000" i="1" dirty="0"/>
              <a:t>(насыпаем крупу)</a:t>
            </a:r>
            <a:endParaRPr lang="ru-RU" sz="2000" dirty="0"/>
          </a:p>
          <a:p>
            <a:r>
              <a:rPr lang="ru-RU" sz="2000" dirty="0"/>
              <a:t>Получилась каша,                   </a:t>
            </a:r>
            <a:r>
              <a:rPr lang="ru-RU" sz="2000" i="1" dirty="0"/>
              <a:t>Хлопки.</a:t>
            </a:r>
            <a:endParaRPr lang="ru-RU" sz="2000" dirty="0"/>
          </a:p>
          <a:p>
            <a:r>
              <a:rPr lang="ru-RU" sz="2000" dirty="0"/>
              <a:t>То-то горе наше.                     </a:t>
            </a:r>
            <a:r>
              <a:rPr lang="ru-RU" sz="2000" i="1" dirty="0"/>
              <a:t>Хватаемся за голову.</a:t>
            </a:r>
            <a:endParaRPr lang="ru-RU" sz="2000" dirty="0"/>
          </a:p>
          <a:p>
            <a:r>
              <a:rPr lang="ru-RU" sz="2000" dirty="0"/>
              <a:t>Замесили тесто,                       </a:t>
            </a:r>
            <a:r>
              <a:rPr lang="ru-RU" sz="2000" i="1" dirty="0"/>
              <a:t>Сжимаем и разжимаем </a:t>
            </a:r>
            <a:r>
              <a:rPr lang="ru-RU" sz="2000" i="1" dirty="0" smtClean="0"/>
              <a:t>							пальцы</a:t>
            </a:r>
            <a:r>
              <a:rPr lang="ru-RU" sz="2000" i="1" dirty="0"/>
              <a:t>.</a:t>
            </a:r>
            <a:endParaRPr lang="ru-RU" sz="2000" dirty="0"/>
          </a:p>
          <a:p>
            <a:r>
              <a:rPr lang="ru-RU" sz="2000" dirty="0"/>
              <a:t>А оно ни с места.                     </a:t>
            </a:r>
            <a:r>
              <a:rPr lang="ru-RU" sz="2000" i="1" dirty="0"/>
              <a:t>Опустить руки</a:t>
            </a:r>
            <a:endParaRPr lang="ru-RU" sz="2000" dirty="0"/>
          </a:p>
          <a:p>
            <a:r>
              <a:rPr lang="ru-RU" sz="2000" dirty="0"/>
              <a:t>Замесили на дрожжах             </a:t>
            </a:r>
            <a:r>
              <a:rPr lang="ru-RU" sz="2000" i="1" dirty="0"/>
              <a:t>Сжимаем и разжимаем пальцы</a:t>
            </a:r>
            <a:endParaRPr lang="ru-RU" sz="2000" dirty="0"/>
          </a:p>
          <a:p>
            <a:r>
              <a:rPr lang="ru-RU" sz="2000" dirty="0"/>
              <a:t>Не удержишь на вожжах!       </a:t>
            </a:r>
            <a:r>
              <a:rPr lang="ru-RU" sz="2000" i="1" dirty="0"/>
              <a:t>Расставляем руки в </a:t>
            </a:r>
            <a:r>
              <a:rPr lang="ru-RU" sz="2000" i="1" dirty="0" smtClean="0"/>
              <a:t>								стороны</a:t>
            </a:r>
            <a:r>
              <a:rPr lang="ru-RU" sz="2000" i="1" dirty="0"/>
              <a:t>, как будто </a:t>
            </a:r>
            <a:r>
              <a:rPr lang="ru-RU" sz="2000" i="1" dirty="0" smtClean="0"/>
              <a:t>								хотим</a:t>
            </a:r>
            <a:r>
              <a:rPr lang="ru-RU" sz="2000" i="1" dirty="0"/>
              <a:t>  удержать.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62420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</TotalTime>
  <Words>115</Words>
  <Application>Microsoft Office PowerPoint</Application>
  <PresentationFormat>Произвольный</PresentationFormat>
  <Paragraphs>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ЗНАКОМСТВО С ПРОФЕССИЕЙ ПОВАРА </vt:lpstr>
      <vt:lpstr>Царство продуктов</vt:lpstr>
      <vt:lpstr>Кто же может править этим царством?</vt:lpstr>
      <vt:lpstr>Люди в древнем обществе разделяли обязанности- кто-то строил жилище, кто-то делал орудия, кто-то добывал пищу, а кто-то её готовил. Таким образом профессия повара - одна из древнейших в мире.   </vt:lpstr>
      <vt:lpstr>ПОВАР- профессия мужчин и женщин</vt:lpstr>
      <vt:lpstr>Презентация PowerPoint</vt:lpstr>
      <vt:lpstr>Инструменты повара</vt:lpstr>
      <vt:lpstr>Приборы для повара</vt:lpstr>
      <vt:lpstr>ПРОДУКТОВАЯ ФИЗМИНУТКА</vt:lpstr>
      <vt:lpstr>В продуктах содержатся витамины</vt:lpstr>
      <vt:lpstr>КАК ЖЕ ГОТОВИТ ПОВАР?</vt:lpstr>
      <vt:lpstr>А ДАВАЙТЕ ПРЕВРАТИМСЯ В ПОВАРЯТ </vt:lpstr>
      <vt:lpstr>НАЙДИ ЛИШНЕЕ</vt:lpstr>
      <vt:lpstr>ГОТОВИМ БУТЕРБРОД ЧТО ЛИШНЕЕ?</vt:lpstr>
      <vt:lpstr>Презентация PowerPoint</vt:lpstr>
      <vt:lpstr>ВАРИМ СУП</vt:lpstr>
      <vt:lpstr>ВАРИМ СУП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ПРОФЕССИЙ ПОВАР.</dc:title>
  <dc:creator>Пользователь</dc:creator>
  <cp:lastModifiedBy>Paul Trusov</cp:lastModifiedBy>
  <cp:revision>47</cp:revision>
  <dcterms:created xsi:type="dcterms:W3CDTF">2020-05-18T13:45:34Z</dcterms:created>
  <dcterms:modified xsi:type="dcterms:W3CDTF">2024-02-11T15:29:57Z</dcterms:modified>
</cp:coreProperties>
</file>