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1" r:id="rId4"/>
    <p:sldId id="257" r:id="rId5"/>
    <p:sldId id="292" r:id="rId6"/>
    <p:sldId id="258" r:id="rId7"/>
    <p:sldId id="293" r:id="rId8"/>
    <p:sldId id="259" r:id="rId9"/>
    <p:sldId id="294" r:id="rId10"/>
    <p:sldId id="260" r:id="rId11"/>
    <p:sldId id="295" r:id="rId12"/>
    <p:sldId id="261" r:id="rId13"/>
    <p:sldId id="296" r:id="rId14"/>
    <p:sldId id="262" r:id="rId15"/>
    <p:sldId id="297" r:id="rId16"/>
    <p:sldId id="263" r:id="rId17"/>
    <p:sldId id="298" r:id="rId18"/>
    <p:sldId id="264" r:id="rId19"/>
    <p:sldId id="299" r:id="rId20"/>
    <p:sldId id="265" r:id="rId21"/>
    <p:sldId id="300" r:id="rId22"/>
    <p:sldId id="266" r:id="rId23"/>
    <p:sldId id="301" r:id="rId24"/>
    <p:sldId id="267" r:id="rId25"/>
    <p:sldId id="302" r:id="rId26"/>
    <p:sldId id="268" r:id="rId27"/>
    <p:sldId id="303" r:id="rId28"/>
    <p:sldId id="269" r:id="rId29"/>
    <p:sldId id="304" r:id="rId30"/>
    <p:sldId id="270" r:id="rId31"/>
    <p:sldId id="305" r:id="rId32"/>
    <p:sldId id="271" r:id="rId33"/>
    <p:sldId id="306" r:id="rId34"/>
    <p:sldId id="272" r:id="rId35"/>
    <p:sldId id="307" r:id="rId36"/>
    <p:sldId id="273" r:id="rId37"/>
    <p:sldId id="308" r:id="rId38"/>
    <p:sldId id="274" r:id="rId39"/>
    <p:sldId id="309" r:id="rId40"/>
    <p:sldId id="275" r:id="rId41"/>
    <p:sldId id="310" r:id="rId42"/>
    <p:sldId id="276" r:id="rId43"/>
    <p:sldId id="311" r:id="rId44"/>
    <p:sldId id="277" r:id="rId45"/>
    <p:sldId id="312" r:id="rId46"/>
    <p:sldId id="278" r:id="rId47"/>
    <p:sldId id="313" r:id="rId48"/>
    <p:sldId id="279" r:id="rId49"/>
    <p:sldId id="314" r:id="rId50"/>
    <p:sldId id="280" r:id="rId51"/>
    <p:sldId id="315" r:id="rId52"/>
    <p:sldId id="281" r:id="rId53"/>
    <p:sldId id="316" r:id="rId54"/>
    <p:sldId id="282" r:id="rId55"/>
    <p:sldId id="317" r:id="rId56"/>
    <p:sldId id="283" r:id="rId57"/>
    <p:sldId id="318" r:id="rId58"/>
    <p:sldId id="284" r:id="rId59"/>
    <p:sldId id="319" r:id="rId60"/>
    <p:sldId id="285" r:id="rId61"/>
    <p:sldId id="320" r:id="rId62"/>
    <p:sldId id="286" r:id="rId63"/>
    <p:sldId id="321" r:id="rId64"/>
    <p:sldId id="287" r:id="rId65"/>
    <p:sldId id="322" r:id="rId66"/>
    <p:sldId id="288" r:id="rId67"/>
    <p:sldId id="289" r:id="rId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1" autoAdjust="0"/>
    <p:restoredTop sz="94660"/>
  </p:normalViewPr>
  <p:slideViewPr>
    <p:cSldViewPr>
      <p:cViewPr varScale="1">
        <p:scale>
          <a:sx n="81" d="100"/>
          <a:sy n="81" d="100"/>
        </p:scale>
        <p:origin x="1421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0729" y="1455248"/>
            <a:ext cx="7772400" cy="1470025"/>
          </a:xfrm>
        </p:spPr>
        <p:txBody>
          <a:bodyPr>
            <a:noAutofit/>
          </a:bodyPr>
          <a:lstStyle/>
          <a:p>
            <a:r>
              <a:rPr lang="ru-RU" sz="6500" b="1" dirty="0">
                <a:solidFill>
                  <a:schemeClr val="tx2">
                    <a:lumMod val="75000"/>
                  </a:schemeClr>
                </a:solidFill>
                <a:latin typeface="Propisi" pitchFamily="2" charset="0"/>
              </a:rPr>
              <a:t>Дидактический</a:t>
            </a:r>
            <a:r>
              <a:rPr lang="ru-RU" sz="6600" b="1" dirty="0">
                <a:solidFill>
                  <a:schemeClr val="tx2">
                    <a:lumMod val="75000"/>
                  </a:schemeClr>
                </a:solidFill>
                <a:latin typeface="Propisi" pitchFamily="2" charset="0"/>
              </a:rPr>
              <a:t> материал для уроков чистописания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099864"/>
            <a:ext cx="5241262" cy="17281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Исполнитель:  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Кибальникова Алина Алексеевна,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группы НК 21</a:t>
            </a:r>
          </a:p>
          <a:p>
            <a:endParaRPr lang="ru-RU" dirty="0">
              <a:solidFill>
                <a:schemeClr val="tx1"/>
              </a:solidFill>
              <a:latin typeface="Propisi" pitchFamily="2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83568" y="1844824"/>
            <a:ext cx="7920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83568" y="2564904"/>
            <a:ext cx="7920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3568" y="2852936"/>
            <a:ext cx="7920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3568" y="1556792"/>
            <a:ext cx="7920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547664" y="1052736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67544" y="1052736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779912" y="980728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699792" y="1052736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932040" y="980728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5940152" y="980728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876256" y="1052736"/>
            <a:ext cx="936104" cy="22322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tolerantnost_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096" y="4531913"/>
            <a:ext cx="8352928" cy="28860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г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071654"/>
            <a:ext cx="5357818" cy="4786346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Дельфин, весёлый наш дельфин,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Играет в море не один,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Там два дельфина на воде,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Играя, учат букву...</a:t>
            </a:r>
          </a:p>
        </p:txBody>
      </p:sp>
      <p:pic>
        <p:nvPicPr>
          <p:cNvPr id="6146" name="Picture 2" descr="C:\Users\Катя\Desktop\презентация\буквы алфавита\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29621">
            <a:off x="255525" y="1889929"/>
            <a:ext cx="3821803" cy="4228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д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285992"/>
            <a:ext cx="4643438" cy="2643206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Енот жуёт, жуёт енот,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Ежевику он жуёт,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на розовой стене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рисует букву...</a:t>
            </a:r>
          </a:p>
        </p:txBody>
      </p:sp>
      <p:pic>
        <p:nvPicPr>
          <p:cNvPr id="7170" name="Picture 2" descr="C:\Users\Катя\Desktop\презентация\буквы алфавита\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63801">
            <a:off x="477368" y="1771444"/>
            <a:ext cx="3846558" cy="4530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е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571744"/>
            <a:ext cx="4471990" cy="1454153"/>
          </a:xfrm>
        </p:spPr>
        <p:txBody>
          <a:bodyPr>
            <a:normAutofit fontScale="925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Узнаешь сразу ты её —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двумя глазами буква...</a:t>
            </a:r>
          </a:p>
        </p:txBody>
      </p:sp>
      <p:pic>
        <p:nvPicPr>
          <p:cNvPr id="8194" name="Picture 2" descr="C:\Users\Катя\Desktop\презентация\буквы алфавита\ё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57996">
            <a:off x="519169" y="1743334"/>
            <a:ext cx="3572236" cy="4626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ё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714620"/>
            <a:ext cx="4643438" cy="1214446"/>
          </a:xfrm>
        </p:spPr>
        <p:txBody>
          <a:bodyPr>
            <a:normAutofit fontScale="925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Целый час жужжит уже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цветочке буква...</a:t>
            </a:r>
          </a:p>
        </p:txBody>
      </p:sp>
      <p:pic>
        <p:nvPicPr>
          <p:cNvPr id="9218" name="Picture 2" descr="C:\Users\Катя\Desktop\презентация\буквы алфавита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2143">
            <a:off x="456215" y="2140781"/>
            <a:ext cx="4272443" cy="3724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ж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357430"/>
            <a:ext cx="5572132" cy="2597161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Буква вид наш отражает,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Рыцарю смотреть мешает,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Хоть не ест, но всё жует,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Воробей её клюет.</a:t>
            </a:r>
          </a:p>
        </p:txBody>
      </p:sp>
      <p:pic>
        <p:nvPicPr>
          <p:cNvPr id="10242" name="Picture 2" descr="C:\Users\Катя\Desktop\презентация\буквы алфавита\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4027">
            <a:off x="336787" y="1805453"/>
            <a:ext cx="3621063" cy="4260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Аннотация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4525963"/>
          </a:xfrm>
        </p:spPr>
        <p:txBody>
          <a:bodyPr>
            <a:normAutofit/>
          </a:bodyPr>
          <a:lstStyle/>
          <a:p>
            <a:pPr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Данное пособие адресовано учителям начальных классов. Оно призвано оказать им помощь в проведении минуток чистописания, подборе материалов для них.</a:t>
            </a:r>
          </a:p>
          <a:p>
            <a:pPr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Каждое задание включает в себя образцы написания букв, слогов, предложения. Задания расположены в алфавитном порядке.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з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2285992"/>
            <a:ext cx="6186502" cy="2714644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Буква рыбкой стать мечтает,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ветвях зимой сверкает,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Вьется стайкой над костром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лежит на дне речном.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C:\Users\Катя\Desktop\презентация\буквы алфавита\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75347">
            <a:off x="316964" y="1928320"/>
            <a:ext cx="3505974" cy="3827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и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285992"/>
            <a:ext cx="6043626" cy="3840171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Этой буквой мажут раны,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Часто завтракают мамы —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Им давно рецепт знаком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Свежих фруктов с молоком.</a:t>
            </a:r>
          </a:p>
        </p:txBody>
      </p:sp>
      <p:pic>
        <p:nvPicPr>
          <p:cNvPr id="12290" name="Picture 2" descr="C:\Users\Катя\Desktop\презентация\буквы алфавита\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54358">
            <a:off x="234602" y="1596030"/>
            <a:ext cx="3577687" cy="4854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й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285992"/>
            <a:ext cx="5643570" cy="2543180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Кошка, миленькая кошка,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Поиграй ты с ней немножко,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кошкой ты, наверняка,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забудешь букву ...</a:t>
            </a:r>
          </a:p>
        </p:txBody>
      </p:sp>
      <p:pic>
        <p:nvPicPr>
          <p:cNvPr id="13314" name="Picture 2" descr="C:\Users\Катя\Desktop\презентация\буквы алфавита\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60146">
            <a:off x="324154" y="1956456"/>
            <a:ext cx="3464602" cy="4276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к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86258" y="2500306"/>
            <a:ext cx="4757742" cy="2471742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 буква вместе с «Я»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Нотою бывает,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ее мои друзья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Часто напевают.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4338" name="Picture 2" descr="C:\Users\Катя\Desktop\презентация\буквы алфавита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7997">
            <a:off x="548265" y="1966794"/>
            <a:ext cx="3893863" cy="40307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л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50059" cy="68580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928802"/>
            <a:ext cx="5686436" cy="4625989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мышеловку баба Маша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Напихала манной каши.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мышка кашку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лоп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Мышеловка мышку хлоп!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Мышки больше нет совсем,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осталась буква…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15362" name="Picture 2" descr="C:\Users\Катя\Desktop\презентация\буквы алфавита\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9011">
            <a:off x="294720" y="1908338"/>
            <a:ext cx="3656600" cy="4325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357298"/>
            <a:ext cx="5214942" cy="4525963"/>
          </a:xfrm>
        </p:spPr>
        <p:txBody>
          <a:bodyPr/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Она – начало алфавита,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Потому и знаменита,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узнать её легко:</a:t>
            </a:r>
          </a:p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Ноги ставит широко.</a:t>
            </a:r>
          </a:p>
        </p:txBody>
      </p:sp>
      <p:pic>
        <p:nvPicPr>
          <p:cNvPr id="2051" name="Picture 3" descr="C:\Users\Катя\Desktop\презентация\буквы алфавита\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37622">
            <a:off x="275704" y="2024839"/>
            <a:ext cx="4116458" cy="3723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м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2017697"/>
            <a:ext cx="5900750" cy="4840303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«П» в другую букву можно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Очень быстро превратить - 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Перекладинку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немножко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Надо только опустить!</a:t>
            </a:r>
          </a:p>
        </p:txBody>
      </p:sp>
      <p:pic>
        <p:nvPicPr>
          <p:cNvPr id="16386" name="Picture 2" descr="C:\Users\Катя\Desktop\презентация\буквы алфавита\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21307">
            <a:off x="385005" y="1674622"/>
            <a:ext cx="3483950" cy="4357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н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7696" y="2589201"/>
            <a:ext cx="4686304" cy="4268799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старом дереве дупло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 совсем как буква ...</a:t>
            </a:r>
          </a:p>
        </p:txBody>
      </p:sp>
      <p:pic>
        <p:nvPicPr>
          <p:cNvPr id="17410" name="Picture 2" descr="C:\Users\Катя\Desktop\презентация\буквы алфавита\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8725">
            <a:off x="552743" y="1679195"/>
            <a:ext cx="3996487" cy="4576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о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57177" cy="685800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29068" y="2303449"/>
            <a:ext cx="5114932" cy="4554551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этой буквой веселей!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 и как не улыбнуться –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Повисеть могу на ней,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еще и подтянуться!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C:\Users\Катя\Desktop\презентация\буквы алфавита\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7889">
            <a:off x="304882" y="1782579"/>
            <a:ext cx="4000609" cy="4561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п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r="1429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571744"/>
            <a:ext cx="5686436" cy="2071702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Буква та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Рычательная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Просто замечательная.</a:t>
            </a:r>
          </a:p>
        </p:txBody>
      </p:sp>
      <p:pic>
        <p:nvPicPr>
          <p:cNvPr id="19458" name="Picture 2" descr="C:\Users\Катя\Desktop\презентация\буквы алфавита\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2221">
            <a:off x="566336" y="1774803"/>
            <a:ext cx="3724016" cy="4572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р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928802"/>
            <a:ext cx="5357818" cy="4525963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небе полная Луна,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Словно буква О она.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 прошла всего неделя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(Как же мы не доглядели!)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Вместо О на нас с небес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Ярко светит буква …</a:t>
            </a:r>
          </a:p>
        </p:txBody>
      </p:sp>
      <p:pic>
        <p:nvPicPr>
          <p:cNvPr id="20482" name="Picture 2" descr="C:\Users\Катя\Desktop\презентация\буквы алфавита\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3881">
            <a:off x="323873" y="1764065"/>
            <a:ext cx="369556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а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216290" cy="6858000"/>
          </a:xfrm>
          <a:solidFill>
            <a:schemeClr val="accent6">
              <a:lumMod val="40000"/>
              <a:lumOff val="60000"/>
            </a:schemeClr>
          </a:solidFill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с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2643182"/>
            <a:ext cx="5472122" cy="4525963"/>
          </a:xfrm>
        </p:spPr>
        <p:txBody>
          <a:bodyPr/>
          <a:lstStyle/>
          <a:p>
            <a:pPr algn="ctr">
              <a:spcBef>
                <a:spcPts val="0"/>
              </a:spcBef>
              <a:buNone/>
              <a:tabLst>
                <a:tab pos="361950" algn="l"/>
              </a:tabLs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Она на антенну похожа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на зонт как будто тоже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1506" name="Picture 2" descr="C:\Users\Катя\Desktop\презентация\буквы алфавита\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9460">
            <a:off x="410138" y="1957677"/>
            <a:ext cx="3965632" cy="4191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т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31643" cy="6858000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1944" y="2714620"/>
            <a:ext cx="4972056" cy="2786082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нашёл сучок в лесу, 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 похож на букву...</a:t>
            </a:r>
          </a:p>
        </p:txBody>
      </p:sp>
      <p:pic>
        <p:nvPicPr>
          <p:cNvPr id="22530" name="Picture 2" descr="C:\Users\Катя\Desktop\презентация\буквы алфавита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0729">
            <a:off x="544092" y="1781233"/>
            <a:ext cx="3802625" cy="4577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у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74697" cy="6858000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429684" cy="1162050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785926"/>
            <a:ext cx="4786314" cy="5853113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«Фантик», «Филин»                         и «Фуражка»,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«Фрукт», «Фундук»                 и даже «Фляжка», —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содержат букву эту,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Я скажу вам по секрету.</a:t>
            </a:r>
          </a:p>
        </p:txBody>
      </p:sp>
      <p:pic>
        <p:nvPicPr>
          <p:cNvPr id="23554" name="Picture 2" descr="C:\Users\Катя\Desktop\презентация\буквы алфавита\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26"/>
            <a:ext cx="4286248" cy="4356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ф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30920" cy="6858000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7630" y="2714620"/>
            <a:ext cx="5186370" cy="1500198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«Хи-хи-хи, да ха-ха-ха!» —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Так хохочет буква …</a:t>
            </a:r>
          </a:p>
        </p:txBody>
      </p:sp>
      <p:pic>
        <p:nvPicPr>
          <p:cNvPr id="24578" name="Picture 2" descr="C:\Users\Катя\Desktop\презентация\буквы алфавита\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44773">
            <a:off x="423279" y="1968872"/>
            <a:ext cx="3766892" cy="4247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х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8852" cy="6858000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214554"/>
            <a:ext cx="5472122" cy="2357454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шутливый мой вопрос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ответит, кстати: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— Что у Цапли впереди,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у Зайца сзади?</a:t>
            </a:r>
          </a:p>
        </p:txBody>
      </p:sp>
      <p:pic>
        <p:nvPicPr>
          <p:cNvPr id="25602" name="Picture 2" descr="C:\Users\Катя\Desktop\презентация\буквы алфавита\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42459">
            <a:off x="460148" y="1855686"/>
            <a:ext cx="3467093" cy="3936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214554"/>
            <a:ext cx="5829312" cy="3768733"/>
          </a:xfrm>
        </p:spPr>
        <p:txBody>
          <a:bodyPr/>
          <a:lstStyle/>
          <a:p>
            <a:pPr indent="17463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 барашки букву знают,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Только чуточку смягчают.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Известно мне да и тебе,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эта буква —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буква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...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Катя\Desktop\презентация\буквы алфавита\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9919">
            <a:off x="290839" y="1853689"/>
            <a:ext cx="3078730" cy="4394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ц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0566" cy="6858000"/>
          </a:xfr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1944" y="2214554"/>
            <a:ext cx="4972056" cy="2286016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Очень часто под окошко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Воробьишки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прилетают,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Очень шумно и дотошно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Эту букву обсуждают!</a:t>
            </a:r>
          </a:p>
        </p:txBody>
      </p:sp>
      <p:pic>
        <p:nvPicPr>
          <p:cNvPr id="26626" name="Picture 2" descr="C:\Users\Катя\Desktop\презентация\буквы алфавита\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13178">
            <a:off x="504280" y="1959766"/>
            <a:ext cx="3786214" cy="437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ч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60657" cy="6858000"/>
          </a:xfr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7762" y="2714620"/>
            <a:ext cx="4186238" cy="142876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шипенья хороша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алфавите буква …</a:t>
            </a:r>
          </a:p>
        </p:txBody>
      </p:sp>
      <p:pic>
        <p:nvPicPr>
          <p:cNvPr id="27650" name="Picture 2" descr="C:\Users\Катя\Desktop\презентация\буквы алфавита\ш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73502">
            <a:off x="340221" y="2235633"/>
            <a:ext cx="4231384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ш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0590" cy="6858000"/>
          </a:xfr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4754" y="2285992"/>
            <a:ext cx="5329246" cy="3000396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Щуке в речке каждый день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Щёткой зубы чистить лень.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Позвала к себе леща —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 леща осталась …</a:t>
            </a:r>
          </a:p>
        </p:txBody>
      </p:sp>
      <p:pic>
        <p:nvPicPr>
          <p:cNvPr id="28674" name="Picture 2" descr="C:\Users\Катя\Desktop\презентация\буквы алфавита\щ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01360">
            <a:off x="170004" y="2314177"/>
            <a:ext cx="3626148" cy="3330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щ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14282" y="5643578"/>
            <a:ext cx="4040188" cy="928694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Разделять всех он мастак,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Безголосый …</a:t>
            </a:r>
          </a:p>
        </p:txBody>
      </p:sp>
      <p:pic>
        <p:nvPicPr>
          <p:cNvPr id="8" name="Содержимое 7" descr="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7" y="1142984"/>
            <a:ext cx="3505045" cy="4094164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3438" y="5643578"/>
            <a:ext cx="4041775" cy="63976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Безголосый он добряк,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Всё смягчает …</a:t>
            </a:r>
          </a:p>
        </p:txBody>
      </p:sp>
      <p:pic>
        <p:nvPicPr>
          <p:cNvPr id="9" name="Содержимое 8" descr="ъ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57158" y="1071546"/>
            <a:ext cx="3429024" cy="39512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ы ь и ъ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98097" cy="6858000"/>
          </a:xfr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2000240"/>
            <a:ext cx="5643570" cy="4286280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Эту букву знаешь ты?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Есть она в словах: «кроты»,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«бусы», «сыр» и в слове «мы».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Ты запомни букву …</a:t>
            </a:r>
          </a:p>
        </p:txBody>
      </p:sp>
      <p:pic>
        <p:nvPicPr>
          <p:cNvPr id="29698" name="Picture 2" descr="C:\Users\Катя\Desktop\презентация\буквы алфавита\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7533">
            <a:off x="334849" y="2108286"/>
            <a:ext cx="3643338" cy="3758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б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r="1050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ы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2357430"/>
            <a:ext cx="5686436" cy="341154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Эскимосам эскимос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Эскимо в кармане нёс …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Теперь плачет «Э-э-э!»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Весь в слезах под буквой …</a:t>
            </a:r>
          </a:p>
        </p:txBody>
      </p:sp>
      <p:pic>
        <p:nvPicPr>
          <p:cNvPr id="30722" name="Picture 2" descr="C:\Users\Катя\Desktop\презентация\буквы алфавита\э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5688">
            <a:off x="236009" y="1838104"/>
            <a:ext cx="3657419" cy="4334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э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43316" y="2000240"/>
            <a:ext cx="5400684" cy="3071834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  <a:tabLst>
                <a:tab pos="0" algn="l"/>
              </a:tabLs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Взяли «Н» и справа ножку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Растянули мы немножко,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 свернули буквой «О»-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Ну, и что произошло?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Получилась буква…</a:t>
            </a:r>
          </a:p>
        </p:txBody>
      </p:sp>
      <p:pic>
        <p:nvPicPr>
          <p:cNvPr id="31746" name="Picture 2" descr="C:\Users\Катя\Desktop\презентация\буквы алфавита\ю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99928">
            <a:off x="218600" y="1929087"/>
            <a:ext cx="3929057" cy="3994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ю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500306"/>
            <a:ext cx="5329246" cy="2428892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 буква - это слово,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путь всегда оно готово.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О себе рассказ начнешь,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Вот её и назовёшь!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2770" name="Picture 2" descr="C:\Users\Катя\Desktop\презентация\буквы алфавита\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3579">
            <a:off x="575192" y="1966994"/>
            <a:ext cx="3709848" cy="4009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я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-12423" y="0"/>
            <a:ext cx="9156423" cy="6858000"/>
          </a:xfr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Propisi" pitchFamily="2" charset="0"/>
              </a:rPr>
              <a:t>Ресурсы интернета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1409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/>
              <a:t>http://ped-kopilka.ru/vneklasnaja-rabota/zagadki-schitalki-i-skorogovorki/zagadki-dlja-detei-pro-bukvy-alfavita.html</a:t>
            </a:r>
            <a:endParaRPr lang="ru-RU" sz="1800" b="1" dirty="0"/>
          </a:p>
          <a:p>
            <a:pPr>
              <a:buNone/>
            </a:pPr>
            <a:r>
              <a:rPr lang="en-US" sz="1800" b="1" dirty="0"/>
              <a:t>http://skorogovo.ru/category/skorogovorki-na-bukvu-a</a:t>
            </a:r>
            <a:endParaRPr lang="ru-RU" sz="1800" b="1" dirty="0"/>
          </a:p>
          <a:p>
            <a:pPr>
              <a:buNone/>
            </a:pPr>
            <a:r>
              <a:rPr lang="en-US" sz="1800" b="1" dirty="0"/>
              <a:t>http://www.myjulia.ru/post/161126/</a:t>
            </a:r>
            <a:endParaRPr lang="ru-RU" sz="1800" b="1" dirty="0"/>
          </a:p>
          <a:p>
            <a:pPr>
              <a:buNone/>
            </a:pPr>
            <a:r>
              <a:rPr lang="en-US" sz="1800" b="1" dirty="0"/>
              <a:t>http://www.playwithus.ru/skorogov.html#14</a:t>
            </a:r>
            <a:endParaRPr lang="ru-RU" sz="1800" b="1" dirty="0"/>
          </a:p>
          <a:p>
            <a:pPr>
              <a:buNone/>
            </a:pPr>
            <a:endParaRPr lang="ru-RU" sz="1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357298"/>
            <a:ext cx="4500562" cy="471490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Волку, волчонку                         и волчице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Немножко нужно подучиться.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Они совсем не знают,             вот беда!</a:t>
            </a:r>
          </a:p>
          <a:p>
            <a:pPr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какой же буквы начались их имена?</a:t>
            </a:r>
          </a:p>
        </p:txBody>
      </p:sp>
      <p:pic>
        <p:nvPicPr>
          <p:cNvPr id="4098" name="Picture 2" descr="C:\Users\Катя\Desktop\презентация\буквы алфавита\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71149">
            <a:off x="332388" y="1639654"/>
            <a:ext cx="4043747" cy="4650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уква в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Отгадай букву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2143116"/>
            <a:ext cx="6758006" cy="4097335"/>
          </a:xfrm>
        </p:spPr>
        <p:txBody>
          <a:bodyPr/>
          <a:lstStyle/>
          <a:p>
            <a:pPr indent="17463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букву потерять, </a:t>
            </a:r>
          </a:p>
          <a:p>
            <a:pPr indent="17463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Гусь не сможет гоготать, </a:t>
            </a:r>
          </a:p>
          <a:p>
            <a:pPr indent="17463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Гавкать пёс цепной не сможет. </a:t>
            </a:r>
          </a:p>
          <a:p>
            <a:pPr indent="17463" algn="ctr">
              <a:spcBef>
                <a:spcPts val="0"/>
              </a:spcBef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 за буква? Кто поможет?</a:t>
            </a:r>
          </a:p>
        </p:txBody>
      </p:sp>
      <p:pic>
        <p:nvPicPr>
          <p:cNvPr id="5122" name="Picture 2" descr="C:\Users\Катя\Desktop\презентация\буквы алфавита\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0529">
            <a:off x="335733" y="1929518"/>
            <a:ext cx="3058577" cy="4260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776</Words>
  <Application>Microsoft Office PowerPoint</Application>
  <PresentationFormat>Экран (4:3)</PresentationFormat>
  <Paragraphs>148</Paragraphs>
  <Slides>67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72" baseType="lpstr">
      <vt:lpstr>Arial</vt:lpstr>
      <vt:lpstr>Calibri</vt:lpstr>
      <vt:lpstr>Propisi</vt:lpstr>
      <vt:lpstr>Times New Roman</vt:lpstr>
      <vt:lpstr>Тема Office</vt:lpstr>
      <vt:lpstr>Дидактический материал для уроков чистописания</vt:lpstr>
      <vt:lpstr>Аннотация 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Отгадай букву</vt:lpstr>
      <vt:lpstr>Презентация PowerPoint</vt:lpstr>
      <vt:lpstr>Ресурсы интернета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для уроков чистописания</dc:title>
  <dc:creator>USER</dc:creator>
  <cp:lastModifiedBy>kibalnikova03@outlook.com</cp:lastModifiedBy>
  <cp:revision>35</cp:revision>
  <dcterms:created xsi:type="dcterms:W3CDTF">2014-07-19T13:49:32Z</dcterms:created>
  <dcterms:modified xsi:type="dcterms:W3CDTF">2023-04-21T20:22:27Z</dcterms:modified>
</cp:coreProperties>
</file>