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9" r:id="rId3"/>
    <p:sldId id="257" r:id="rId4"/>
    <p:sldId id="258" r:id="rId5"/>
    <p:sldId id="261" r:id="rId6"/>
    <p:sldId id="263" r:id="rId7"/>
    <p:sldId id="262" r:id="rId8"/>
    <p:sldId id="260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48618E9-EE2D-4864-9EEE-58939BD4FB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17D1EC0-23FF-4FC8-B22D-E34878EAA4CC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AB929A7-258C-4469-AAB4-A67D713F7A8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A635CDB-2D00-49D5-B26E-0694A25000C7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4288D7A-F857-418D-92F2-368E841B9F27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1084F50-7F3C-4A4A-877E-FFD9EC7CD88B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31E64C1-F4C0-4A94-B319-BB1A0A2450B5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63D8374-8052-417F-AB69-B97EAC43D513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7750734-4D51-4019-A003-38A3DE49B434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1B693D1-DBA2-4D3B-9B37-D9EE8C4112F4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BCD3EA8-E4C0-4AF6-817F-F9F29157A499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A170FB3-B397-4AC9-85FD-65388F26D90A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E5EC0B9-49C7-4777-AEC5-B5EF8DE40498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902048B-30F7-4434-87A5-140F9BB4BEB1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500A6E2-A41C-4751-8A4E-9A0C5718D930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C259517-7BE7-45F9-81C0-3A6362BF143C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0652F56-7B71-42B2-AB68-22204A6DF177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059830E-1C3D-4D42-8789-524971CB465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53325A7-86D3-4B52-A7E3-ADDF408B406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6D53F46F-EC12-484C-A4E7-791E57687AC1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64ED9CA-8950-47B8-A9ED-22B45CE15FB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4429F7B-9FD7-438F-8ECA-3FCAD006180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C558100-D455-4B41-890C-BCC898B2D16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2886397-398A-4318-BE16-2CBAC1902F9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D32A3A6-CE6E-4ABD-8522-2C8DC88C070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9014C09-5B84-4798-8BDE-C80D76E67B8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A29EB9E-ED9D-4C69-8A26-9A7A0A83056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AA2899F9-1795-416F-8F3D-26EEB684DB6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3043474-8625-495C-BD06-3627FD286C5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D432CE47-7631-408E-8DDC-79EE378B707B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2C8832D-8B8D-4036-B913-2D363143274B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1CCEFEAF-E87B-4FF2-A947-94CABAA0610D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43A7CD3-94E1-42A9-BAB7-2AFCD9FCBD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1078" y="722903"/>
            <a:ext cx="10495904" cy="246077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67609B-8FD3-4FF7-8EBC-6619CA868B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1078" y="3428997"/>
            <a:ext cx="10495904" cy="2306639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2437C4A8-8E3A-4ADA-93B9-64737CE1AB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3500000">
            <a:off x="-281093" y="2607907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C7A76F-3401-4F50-AE85-8F2AA247B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F02E50-D34E-4DD4-8B3B-55D08F25F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1078" y="236364"/>
            <a:ext cx="4114800" cy="41712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B53B71-D2FA-4DDC-9C9C-E26F7B591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549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BD70F-ACE4-4595-845E-2296BDF83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978CD9-E0B5-4B48-8366-91E6D22C9F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FAF4B4-44D3-4E29-B235-A1B868207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7BA37-9639-480E-84AB-EA277225C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BFC658-154E-48DE-AD31-813E5170C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337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5405209-5179-4359-91ED-1B1A46619A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E32344F-3BE0-4CE8-B1BD-9ABD425E1C0D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99DE306-F4FB-4730-A066-ADF38D73956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CB32885-303F-477F-A081-27425944F230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60C0C0B-4CD0-467D-A382-2B2415102C48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788DF0F-327F-43A5-AB71-3D32053D83CA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98A0902-2662-4911-A532-AA6310861479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ABDA4F7-23F4-46D1-8B7E-A21DD84083E1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7FC9FC2-8808-438E-8FFB-5FE416BFB5C8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04694E5-71F9-4210-9BE8-FC12CC177BD3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B37E805-A7E5-4906-B0C5-1373F3DA9628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A4CD964-FBD6-41AB-8A02-9509A2BAC11F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E9CD7FF8-E827-4E0A-BCE2-CCB34EDAC0FC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C4AD6BB-F1EE-4FB8-96E8-6890447800EC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FE935057-E0A3-4DAE-B9C8-6E818D7A7205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08DDF69-1C14-453C-BC3A-37D3FE69DFC7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6C26D82-15BA-4B2E-A42D-2ECA8012D307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7F73B67-E5E9-4000-91DA-034B2127EFD2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AFAC1B5-F0DD-4FC0-B4C9-77CB29DF442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9ACB3DB-54B2-4CEE-A791-C6FC6C758DA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8324004-1030-47D9-B817-425FF6ECCEC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AA001C4-81AB-4FA6-ADAA-C8618056353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D1DAD34-7844-4F16-9874-F51F2A23B9E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7DCBC6D-1BDA-4CB1-A3EC-59F240C8FA1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5B3C1A0-58E7-47E4-831B-CF3EE21D1E9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8A09FAA-E123-4FE4-B67A-9EBDE1A3130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17B7C6-C816-4A58-B184-135E4FD19F5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4D22ABB-4CE8-47DC-80BF-39B3E4CF704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A17DE37-A292-4031-AF42-CDB00A13EE7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B73EF673-CB75-435F-9BF3-7594EC3ADF8F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35F4581-15F6-47EE-87D0-1132A093DBA5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565CF984-F5BD-45C4-9A12-B02DB4F044E1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ACE66A86-8455-497B-9CA4-F460A19E5F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8900000">
            <a:off x="7770390" y="-287370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68C62B-71EF-4824-9EE8-6CAE179842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707774" y="715616"/>
            <a:ext cx="3295876" cy="502659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43E4C8-4AA9-49D7-BF71-1AB5F2CFE1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3588" y="715616"/>
            <a:ext cx="6770448" cy="502659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7898B3-014E-440B-BA4E-106339212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22643-CE63-4C3E-B437-5A1A5EF91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D1CE5E-160A-4B37-94E2-3D9DC75BF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352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D8D6B-70A2-430A-9F5D-DA093D8C1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4A2845-6CA6-4745-A951-25B8D5319D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049424-7A20-4BA1-9F60-671A5DBB3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1BD2B2-E17F-402E-8EA3-5C7C1118A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D23070-8658-4AC0-B2A3-4BE605A84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290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69DB7AC-F7D7-430A-A2A7-CD3EBBF1D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6AAF10E-F092-4160-BF4A-FF568555B790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6341C04-9B94-4385-A661-7B8C1700049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4C1D709-6A0F-409C-B2D0-C248E562265E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999BE53-BA11-4B67-BFBB-6281DB50C75D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B662D93-31C1-4DFB-A938-E631F89AA9F0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7ECC8DA-0BEC-4508-89D4-12FA35B481F5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7DC8E6C-1B78-4B89-82DD-BBA778CD1482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8E5F54A-0315-4B15-B865-1F0460526260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DD7F352-DE39-4835-8D3F-69CDEC490F1E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9D6F20A-F777-4F41-B23B-735A64FA5DA3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1BBADBA-0F74-418B-BC50-AD44596C3EF8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918BE26-88E5-457C-8095-745F34D15366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FB269E0-E058-4340-B93D-7D40FFF521F3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DDD9AEE-5501-4385-B339-4616F567B53D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4D29C61-8926-4C98-882B-AB90108C8386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AC585F9-B633-4F7E-AADE-75079DC17158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5DC6366-5525-4FBC-9886-D4409F6B299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CC03CF9-098C-4140-806A-023D3DC3F2E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9C41BC4-89DF-4EC4-A141-9EF16D8EEB5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32AD067-E64C-499E-9C0A-A7252587441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653DD54-FA2B-4B91-A94E-3C46AE21B38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86AC204-156B-442E-B028-01036BD1F26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3512DE-F013-431A-9F6E-ADDA88FB2D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E95FEE1-61A9-4065-B9F8-5589180AC6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5028AA59-C1FA-46C0-BFDD-1C1D3404C81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0A5C99EE-B791-470A-8639-0357A751EB4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54F4204-F48B-4AF5-B11E-0CE7D972AC3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076643FE-3966-4B82-9623-C61A56EDD20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DD769C5-B1B1-45BD-A40A-67E6568C8434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A511707-50C7-48B2-81F7-5C82BF57795C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838D44F3-CCFE-48A0-8414-FFF5E43D9184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D126FE0-8204-40BB-AD46-4A0C7A475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8" y="718115"/>
            <a:ext cx="10312571" cy="278150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25E350-4200-419C-A167-527DD6B777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078" y="3753350"/>
            <a:ext cx="10312571" cy="1991572"/>
          </a:xfrm>
        </p:spPr>
        <p:txBody>
          <a:bodyPr/>
          <a:lstStyle>
            <a:lvl1pPr marL="0" indent="0">
              <a:buNone/>
              <a:defRPr lang="en-US" sz="240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6741F519-22CF-4C01-B140-5480DBAB30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3500000">
            <a:off x="-281093" y="2607907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1550-9064-4767-B70A-3501AF956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1E1C33-2E8E-4041-9683-12048CB8A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D36992-B921-4F3F-9C4A-0D67E618D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808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CFDF5-4B31-4F1B-83BA-82A951037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8" y="722903"/>
            <a:ext cx="10312571" cy="13548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EC9A6-F718-4497-8A75-637EE17458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1078" y="2345843"/>
            <a:ext cx="5009584" cy="32743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03E57-9695-4508-9778-B3DB1FB5FA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35075" y="2345843"/>
            <a:ext cx="5068574" cy="32743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74CEE6-B9DC-4CCC-8F4C-0B4DADFB0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C85191-5804-47C9-95EB-D49D71573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6B0A03-44F6-4299-B45D-E07A02390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65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920E6-CC97-4BD8-92FE-8F36024D0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8" y="722900"/>
            <a:ext cx="10320062" cy="14075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872FB-EDD5-42FB-8A9A-279EAD4FB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078" y="2331481"/>
            <a:ext cx="4963444" cy="540072"/>
          </a:xfrm>
        </p:spPr>
        <p:txBody>
          <a:bodyPr anchor="b"/>
          <a:lstStyle>
            <a:lvl1pPr marL="0" indent="0">
              <a:buNone/>
              <a:defRPr sz="24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5F28C1-95C8-476A-8D93-D580DD39D8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1078" y="2954564"/>
            <a:ext cx="4963444" cy="27903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15485-EE1A-41B0-873A-BA9D06E88B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03351" y="2331481"/>
            <a:ext cx="4900298" cy="540072"/>
          </a:xfrm>
        </p:spPr>
        <p:txBody>
          <a:bodyPr anchor="b"/>
          <a:lstStyle>
            <a:lvl1pPr marL="0" indent="0">
              <a:buNone/>
              <a:defRPr sz="24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81A6FB-1583-4A1B-A4A7-C65062C57B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03351" y="2954564"/>
            <a:ext cx="4900298" cy="27903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A29EA7-E61E-4617-9DA9-40B9299B32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3587" y="6215870"/>
            <a:ext cx="3843779" cy="417126"/>
          </a:xfrm>
        </p:spPr>
        <p:txBody>
          <a:bodyPr/>
          <a:lstStyle/>
          <a:p>
            <a:fld id="{8F72BA41-EC5B-4197-BCC8-0FD2E523CD7A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6249CC-EB72-46A6-87D9-5FBDA8E45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1078" y="236364"/>
            <a:ext cx="4114800" cy="41712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A04EE7-47BE-4ECE-A170-793C4E569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275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E4946-24AD-40DD-95A7-49BA49C22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8" y="722903"/>
            <a:ext cx="10501177" cy="14012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8CF342-49F6-482D-943E-7E50B1694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4033E5-3797-4FF8-866F-9FD9325A9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1078" y="236364"/>
            <a:ext cx="4114800" cy="417126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DC1E67-424D-4638-98F8-38E71A410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291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5BED274-5EB4-4EF4-B353-E55BD5026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E0418BE5-560E-4E49-B12D-B555511FED72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49D1162-73B9-420F-BCBE-95039D00CD2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2BA76FE-316A-48E2-A03B-4E05691C4348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E678FBC-A6AD-4422-BA24-A4172F8862CA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D3C5C3E-2D08-43F0-AFAC-E15360CA7D34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BEAC62-AF92-4A65-9790-6F6E0C6C5A1F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C77D7C5-E76E-4E82-BFC4-9A75D2C8089D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66E0152-96B9-4067-80D3-D9BDE6D7EC95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918AFCC-B9DA-4092-8FBA-2CFEDB0388E3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1EC7D33-C87E-4812-A722-53C5D99272B5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5F239E3-501A-4C3C-9BE4-6BFA0D3126B7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B62BF3B-95BB-4188-AAE5-015A0EF3D186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14E5F0F-0124-40D0-A0BF-AE307A0E15F4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BADC3B1-26C7-4CF1-B29D-4D0DEA3E2633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0A7DF6E-1132-4A80-9B18-593B1ACD7784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9EF19589-10D8-4A8F-A0B1-F7CE380E3001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8E6BB32-C4F8-4914-88D3-7DC5E79D023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8F046EE-9DBA-4924-A19C-ED8741F5F81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AABBC44-ABA8-4913-824E-64D34472464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4272B22-1C39-47A0-8551-73666AFBEEC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8CDFF66-464C-4ABF-BB01-00500A3B751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079FC88-BD3B-4C04-9B90-0FC93C17921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1FCAED8-8687-4141-A7C3-0D88ACEDFEC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65038E6-7B32-460F-B804-D6C105FF44C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C5DAE85-AD17-454B-AB64-CEFF52FDAB9D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C603643-2066-4967-AE4B-9DA143843B2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37E9533-9B07-43E3-B939-7BADC01FEE8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DCCAAEE-AB2E-4534-893A-3DB109499FB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8BD39A2-970F-4714-AAA6-67EE99A0EAA9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F4A1387-348B-4E46-9B65-FDF76ED0EF20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BF5DAF27-A54D-442A-93E4-BA7F04EAE379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EA265F-80A1-448D-A6EB-CE8D6F6EC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15D00D-89E6-4E7A-9A4D-A8CCEB3BE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2B5AEA-8C38-4776-878C-AB01474D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671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ight Triangle 39">
            <a:extLst>
              <a:ext uri="{FF2B5EF4-FFF2-40B4-BE49-F238E27FC236}">
                <a16:creationId xmlns:a16="http://schemas.microsoft.com/office/drawing/2014/main" id="{C4853C57-22BC-4465-8B37-DC06FE5A0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3500000">
            <a:off x="-281092" y="3144857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67C0A6-48E9-4845-9EBF-EF2A3DFD2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87" y="713677"/>
            <a:ext cx="4499914" cy="2996581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8B542-2084-485C-ABFC-94340B4C7E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8672" y="708102"/>
            <a:ext cx="5656716" cy="543064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7791F-9546-470D-A174-D75285263C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3587" y="3976544"/>
            <a:ext cx="4499914" cy="2162201"/>
          </a:xfrm>
        </p:spPr>
        <p:txBody>
          <a:bodyPr>
            <a:normAutofit/>
          </a:bodyPr>
          <a:lstStyle>
            <a:lvl1pPr marL="0" indent="0">
              <a:buNone/>
              <a:defRPr lang="en-US" sz="2400" b="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Clr>
                <a:schemeClr val="tx2">
                  <a:lumMod val="50000"/>
                  <a:lumOff val="50000"/>
                </a:schemeClr>
              </a:buClr>
              <a:buSzPct val="75000"/>
              <a:buFont typeface="Wingdings" panose="05000000000000000000" pitchFamily="2" charset="2"/>
              <a:buNone/>
            </a:pPr>
            <a:r>
              <a:rPr lang="en-US"/>
              <a:t>Click to edit Master text styles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550D594-9D00-4E12-9A7B-8B78EC199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5DEA230-2680-47DD-BD49-FDBF4C1105A5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0BA61D-887F-46F1-B20D-EA4C38D467C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350DFBA-D16D-4AE0-8339-58C4089B94AD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F4AAAA5-CEFC-4C25-91D3-5AE49F720DA5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4D142AD-3FA3-43E4-8A61-61CF1E415684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C3755A3-93F4-4EC4-9635-7E89E4AF1D3F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0BFB588-0AB8-4BD8-9272-1CA867726018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45A6DF3-CF29-4480-A235-EAE88D65A63C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D6FF036-365A-4C15-8E15-0D5BBEBCEA58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85E76FF-4E86-4E42-B67E-B11AAE8D3076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1A64CEE-7CED-4EB2-A414-6F2D91E824F9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12C571B-47A6-49EB-A29F-678368BAED9F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160B109-845C-4119-BB66-9887B3859A7D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68B7447-FF64-42D9-B3C6-2BDC6F547EDE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FFF9B71-8653-450D-AFBE-2140D586FB50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F0B9E5A-C1DA-445C-A911-721DF98DDCDD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5C9A3DC-A478-4469-9359-34A435689F3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7DE3299-EED7-4771-A270-F6B02941AD6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434422A-5B59-41DC-8E2A-1A8244580E3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A176117-0990-434B-A9D9-B4B9043C544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7D6425E-C84A-462F-98F8-D0AB4FC3AF8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F13AB68-7321-4AC2-AC60-0F417877D07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E275CCE-D06F-49D0-8A47-372C5040330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9D4B374E-EEBC-4A9C-B3B4-B269EC71985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D80A7E6-BBEF-4EF1-B14A-29F26BFCF8E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D7BC013-9B50-459D-8B8D-F756514A478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48964C0-675D-4807-B795-4B695A8F842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96911512-51A8-4CE7-A043-425C809EB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3C15D1E-0EDF-4AD7-90C7-3D8D64E645DB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8265A2D-2A6A-4301-B59F-8BAD98D9A57B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D4A4907F-2D1D-49D1-882D-119AA5E1183B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6A2284-37AB-43F5-98B8-8AB49DBFA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D8ABAA-E2F7-4C89-99ED-2C340220D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52EF12-B2CD-4F3C-9F19-A86915405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259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DDA6865-0A03-48FA-AD6E-D5BF8FDE9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277E8EB-0DA2-40E4-AD12-1CCD0D262D0B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5BFE9F8-907A-4FFC-9FDE-2B51D238C40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BDDC323-8732-4007-BB81-1BE917E3B2FF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908FC40-8403-438D-95CA-E4EDC66192A9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411D218-3FEA-4455-9809-91F029FB55AE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541390F-BE50-4E4E-9DA2-B5F23F1A93D8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EB3F094-97B5-48E1-A4DE-8BEED2550283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D4DBB43-CB34-4881-9445-A7FE131D5327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B71F972-027A-47F0-996C-84BFE4574050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C41353D-93C8-43F8-BBDE-7AB6B29EC38C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CF07B24-CBD8-4F09-81EB-504285F8E115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27873BB-1D79-4055-801C-BDA0F9A15136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008D42B-2F35-497E-A26D-9AF008619D43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7F57499-C4D9-4B7D-BADA-38462AA3164E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271F2B9-1FFA-4350-9370-B098459A2324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8FBAFFC-DC8F-4BB4-B405-E4AAA269AED4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94FCE64-D7A5-411A-8795-932DD39F952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0B4ECFC-FD43-44CF-B7FA-2A8C5651400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9DFBC12-1E1D-44DE-9966-BAB05B24663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9BEF096-361C-478B-81EB-37584119BFE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FC81993-CE86-4910-B9CE-B69375BDCEE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75613D7-9FB0-4D33-8784-EC059DE019C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520AFD9-E849-4F42-99B2-928E6098C29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6A200B0B-91CD-4D66-ADFC-9585D283103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5DB0C45-30CE-4C85-95C6-FFF4977C646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DC31604-5F93-436D-A9D2-A48846D4E0D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1FF1B965-7DE1-4AE3-B28B-DB6847BC52C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FD9FB65-4392-4D6A-8ACC-8151F682BFE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B40380C-3493-4AFE-BF13-AE68A8D244B4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CB21DF1-4859-4991-9C10-F8FA68F41013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354AD212-17DC-4506-AAA0-34A46A0B11C3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5B556E7-762B-4E18-A961-A4F7A9ECF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87" y="713677"/>
            <a:ext cx="4434823" cy="3020519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7118AF-C54D-406D-AABE-AED6576D12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98672" y="713677"/>
            <a:ext cx="5304977" cy="54306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Right Triangle 39">
            <a:extLst>
              <a:ext uri="{FF2B5EF4-FFF2-40B4-BE49-F238E27FC236}">
                <a16:creationId xmlns:a16="http://schemas.microsoft.com/office/drawing/2014/main" id="{205CDEB9-8DED-4711-8140-4C943FC2CD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3500000">
            <a:off x="-281093" y="3143304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E13C3F-6360-4760-9477-C3831A6E26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3587" y="3970330"/>
            <a:ext cx="4434823" cy="2173992"/>
          </a:xfrm>
        </p:spPr>
        <p:txBody>
          <a:bodyPr/>
          <a:lstStyle>
            <a:lvl1pPr marL="0" indent="0">
              <a:buNone/>
              <a:defRPr lang="en-US" sz="2400" b="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192D3B-60EE-4FC5-9ED7-444530084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CF831E-9B19-4936-8BC9-F62A9B118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71E1D1-F7A2-40D0-91DA-07468A965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045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BDF0D99C-5D42-41C6-A50C-C4E2D6B2A3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5F28962D-50BA-43F8-8863-28ECE711D3FC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80F5939-D4E0-46FD-9A5A-5D648E381092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633D331-78CB-40A1-B167-8185EC5D707B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512E4B1-E78E-49E7-AA36-374CC1B084E4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7D46340-CBFC-490F-B44E-7AA8FBF58B05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575C26C-3EBD-4AA9-BA4D-2561E295D65D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235DB6BE-E065-4559-BF5C-36B56B379040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DA54272-CD9D-4F68-BBAB-4F0C0C3EC635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A002CE8F-9256-4F2C-B474-58873717119E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59C9DE9F-4252-401D-913E-B74C9E326F98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FE4E69B-534F-4A80-9E1C-798BEE1B0795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27564E1C-009C-4832-AE8D-E98286693F0C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4305DF1C-5801-43F2-A8B9-5351369418C0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806E71C8-0783-4E17-9B34-F51231DD2954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FD908F17-2A89-4B0A-A2EA-692390969FE0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FBE22751-380F-44F9-BEED-0A553CF87BE5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7B27910-846F-4E4E-B588-F5B2E026FE9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E6E0501E-134E-46D7-984F-3A382B0BB29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0A83974-CBD7-4A69-9D84-2D3BBDE027A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A503E931-00D4-4B0C-BC69-49FE5C76651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97732A30-BE2F-4D71-BC37-60F7B44591B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0C8EB840-DE7D-4E67-989C-F4D8F50E15BD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F05D2CC2-53CC-487E-A72E-42B1E9B1846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03A12D6B-1D60-4F26-8FB9-74AD5B070BD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41895D00-2D63-443C-95A8-5EB6E5EECBF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6AC50652-2A56-4382-95D0-971644EE0FA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DA50A374-8880-482D-B54F-F74E0D7BE18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C66364D8-CCC7-4AAF-94BC-766EC160D99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4A0DC409-26E2-4453-89FD-745EA849BE7F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239ED039-D66C-4A5E-AA35-E7A5FA2E64C2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C72C13DC-161E-49CF-96B5-5383AA052AB7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103067-48DA-458C-99F6-9921C19A8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9" y="725951"/>
            <a:ext cx="10325000" cy="14424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B86862-507E-4F73-890F-3B77BCFA3F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079" y="2340131"/>
            <a:ext cx="10325000" cy="3564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BC0BB-AF05-4753-9159-41A16FBFC3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3587" y="6215870"/>
            <a:ext cx="3843779" cy="417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2BA41-EC5B-4197-BCC8-0FD2E523CD7A}" type="datetimeFigureOut">
              <a:rPr lang="en-US" smtClean="0"/>
              <a:pPr/>
              <a:t>2/22/2024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62F82-EA1A-4B02-8A64-3B44C0D9DA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1078" y="236364"/>
            <a:ext cx="4114800" cy="417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5EF32-1CA9-4CDA-8182-2FB0C30A0F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03649" y="6215870"/>
            <a:ext cx="979151" cy="417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63BAC6E0-ADAC-40FB-AF53-88FA5F8373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3500000">
            <a:off x="-281094" y="1516214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964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1" r:id="rId6"/>
    <p:sldLayoutId id="2147483727" r:id="rId7"/>
    <p:sldLayoutId id="2147483728" r:id="rId8"/>
    <p:sldLayoutId id="2147483729" r:id="rId9"/>
    <p:sldLayoutId id="2147483730" r:id="rId10"/>
    <p:sldLayoutId id="2147483732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tx2">
            <a:lumMod val="50000"/>
            <a:lumOff val="50000"/>
          </a:schemeClr>
        </a:buClr>
        <a:buSzPct val="75000"/>
        <a:buFont typeface="Wingdings" panose="05000000000000000000" pitchFamily="2" charset="2"/>
        <a:buChar char="§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50000"/>
            <a:lumOff val="50000"/>
          </a:schemeClr>
        </a:buClr>
        <a:buSzPct val="75000"/>
        <a:buFont typeface="Wingdings" panose="05000000000000000000" pitchFamily="2" charset="2"/>
        <a:buChar char="§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50000"/>
            <a:lumOff val="50000"/>
          </a:schemeClr>
        </a:buClr>
        <a:buSzPct val="75000"/>
        <a:buFont typeface="Wingdings" panose="05000000000000000000" pitchFamily="2" charset="2"/>
        <a:buChar char="§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50000"/>
            <a:lumOff val="50000"/>
          </a:schemeClr>
        </a:buClr>
        <a:buSzPct val="75000"/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50000"/>
            <a:lumOff val="50000"/>
          </a:schemeClr>
        </a:buClr>
        <a:buSzPct val="75000"/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2.png"/><Relationship Id="rId4" Type="http://schemas.microsoft.com/office/2007/relationships/hdphoto" Target="../media/hdphoto5.wdp"/><Relationship Id="rId9" Type="http://schemas.microsoft.com/office/2007/relationships/hdphoto" Target="../media/hdphoto7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6.png"/><Relationship Id="rId10" Type="http://schemas.microsoft.com/office/2007/relationships/hdphoto" Target="../media/hdphoto10.wdp"/><Relationship Id="rId4" Type="http://schemas.microsoft.com/office/2007/relationships/hdphoto" Target="../media/hdphoto8.wdp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11.wdp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5" Type="http://schemas.openxmlformats.org/officeDocument/2006/relationships/image" Target="../media/image23.png"/><Relationship Id="rId4" Type="http://schemas.microsoft.com/office/2007/relationships/hdphoto" Target="../media/hdphoto1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q=https://tsvetyzhizni.ru/skazochnoe-korolevstvo/tematicheskoe-zanyatie-skazka-magnit.html&amp;sa=D&amp;source=editors&amp;ust=1615402263605000&amp;usg=AOvVaw0KvIMBNKAJzNj-GS7qDUEe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google.com/url?q=https://alivespace.ru/astroidy-i-komety/&amp;sa=D&amp;source=editors&amp;ust=1615402263606000&amp;usg=AOvVaw2YjwVtSkSepIFVeACfgHA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187D111-0A9D-421B-84EB-FC5811C3A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064D7E-06DA-49C2-98D1-4C063EBE9E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D1B7231-4CA0-4EF0-A0F6-BBC5D2289C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F16C7D2-2C2B-45A2-B877-AD7F29D21D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3E4B7AF-75AF-445E-9C56-25B6004E36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F9A02B0-84CC-4983-8CA2-DA39E73F2A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AB12A9E-E8F5-4BB6-9FAC-B7528DB78E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4E08A66-700A-4A93-8C53-51D5607B84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9E4E565-75A8-4E72-8D5F-0B62E6B49E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F1FD7EC-834D-4087-9B69-7793E1A5B4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E4853CF-E211-4741-8BB6-936918F201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08328EE-5DD9-49DB-AD4B-4F0A76A052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404B81F-9DCC-4C62-8962-2B6C36255C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41ED921-643C-4B5B-86E6-99E8184797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AD09725-F1B5-4342-A3A6-25BDC7261C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C5251DB-B92C-4E4E-9BAE-B3EB8A9A31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2389C50-96FA-4F8E-A890-EE49673799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497D116-7C85-4317-8284-E647BAFC35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D6ED932-F3DD-4BB6-8FC3-6E205965D9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850A286-F068-43D3-8DEA-272E28F30A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F3A2DA1-C0E2-44DE-AAA4-D2F262CB39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D8CC984-8A5C-4205-9CE0-218DA79F12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E12901BA-B376-4054-8C31-BE75DF480E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A72BA8E1-2C05-43A7-AABF-8D614E07D3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03D58E52-4C85-48FF-ADA3-F8F66B9957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4C61787A-32B8-440E-B1A5-1CAEC9D113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49D651FB-65B3-4DBD-9428-0840751111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34A6116-8F7B-4C9A-9B9D-EF25C8BFA1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F4CC776F-EA3D-4898-9730-88C6605FDB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D81A3030-F8B6-4D5E-8A8F-7CE0C81E9D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49129F1-E775-4904-9569-F08FA175DF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C93E5BB-B3BE-4416-A1B2-5A2CDA8B02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3FD179A-45E8-4D8F-8F75-6E4A266F84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55CA1F-5918-8314-A46D-A6986A1F0E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24" y="746841"/>
            <a:ext cx="6097315" cy="2449366"/>
          </a:xfrm>
        </p:spPr>
        <p:txBody>
          <a:bodyPr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Космическая викторина </a:t>
            </a:r>
          </a:p>
        </p:txBody>
      </p:sp>
      <p:sp>
        <p:nvSpPr>
          <p:cNvPr id="44" name="Right Triangle 43">
            <a:extLst>
              <a:ext uri="{FF2B5EF4-FFF2-40B4-BE49-F238E27FC236}">
                <a16:creationId xmlns:a16="http://schemas.microsoft.com/office/drawing/2014/main" id="{729E7B49-E1D9-4EAE-8B30-D958A95807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79642" y="3144853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D2BA0570-7BB5-4FB7-B41A-048CE0327B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7316" y="-3109"/>
            <a:ext cx="6098262" cy="6861109"/>
          </a:xfrm>
          <a:custGeom>
            <a:avLst/>
            <a:gdLst>
              <a:gd name="connsiteX0" fmla="*/ 2247706 w 6098262"/>
              <a:gd name="connsiteY0" fmla="*/ 0 h 6861109"/>
              <a:gd name="connsiteX1" fmla="*/ 6098262 w 6098262"/>
              <a:gd name="connsiteY1" fmla="*/ 0 h 6861109"/>
              <a:gd name="connsiteX2" fmla="*/ 6098262 w 6098262"/>
              <a:gd name="connsiteY2" fmla="*/ 6861109 h 6861109"/>
              <a:gd name="connsiteX3" fmla="*/ 2247706 w 6098262"/>
              <a:gd name="connsiteY3" fmla="*/ 6861109 h 6861109"/>
              <a:gd name="connsiteX4" fmla="*/ 2247706 w 6098262"/>
              <a:gd name="connsiteY4" fmla="*/ 6857999 h 6861109"/>
              <a:gd name="connsiteX5" fmla="*/ 274850 w 6098262"/>
              <a:gd name="connsiteY5" fmla="*/ 6857999 h 6861109"/>
              <a:gd name="connsiteX6" fmla="*/ 954409 w 6098262"/>
              <a:gd name="connsiteY6" fmla="*/ 1 h 6861109"/>
              <a:gd name="connsiteX7" fmla="*/ 2247706 w 6098262"/>
              <a:gd name="connsiteY7" fmla="*/ 1 h 6861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8262" h="6861109">
                <a:moveTo>
                  <a:pt x="2247706" y="0"/>
                </a:moveTo>
                <a:lnTo>
                  <a:pt x="6098262" y="0"/>
                </a:lnTo>
                <a:lnTo>
                  <a:pt x="6098262" y="6861109"/>
                </a:lnTo>
                <a:lnTo>
                  <a:pt x="2247706" y="6861109"/>
                </a:lnTo>
                <a:lnTo>
                  <a:pt x="2247706" y="6857999"/>
                </a:lnTo>
                <a:lnTo>
                  <a:pt x="274850" y="6857999"/>
                </a:lnTo>
                <a:cubicBezTo>
                  <a:pt x="-619306" y="3429000"/>
                  <a:pt x="954409" y="3429000"/>
                  <a:pt x="954409" y="1"/>
                </a:cubicBezTo>
                <a:lnTo>
                  <a:pt x="224770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 descr="Неоново-трехмерная круговая искусство">
            <a:extLst>
              <a:ext uri="{FF2B5EF4-FFF2-40B4-BE49-F238E27FC236}">
                <a16:creationId xmlns:a16="http://schemas.microsoft.com/office/drawing/2014/main" id="{317CEEBF-03C2-4B19-FD84-CA8DBA6F0E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80000"/>
          </a:blip>
          <a:srcRect l="19440" r="17010"/>
          <a:stretch/>
        </p:blipFill>
        <p:spPr>
          <a:xfrm>
            <a:off x="6097316" y="-3108"/>
            <a:ext cx="6098262" cy="6861108"/>
          </a:xfrm>
          <a:custGeom>
            <a:avLst/>
            <a:gdLst/>
            <a:ahLst/>
            <a:cxnLst/>
            <a:rect l="l" t="t" r="r" b="b"/>
            <a:pathLst>
              <a:path w="6129950" h="6861439">
                <a:moveTo>
                  <a:pt x="1687527" y="0"/>
                </a:moveTo>
                <a:lnTo>
                  <a:pt x="6129950" y="0"/>
                </a:lnTo>
                <a:lnTo>
                  <a:pt x="6129950" y="6858000"/>
                </a:lnTo>
                <a:lnTo>
                  <a:pt x="5040333" y="6858000"/>
                </a:lnTo>
                <a:lnTo>
                  <a:pt x="5040333" y="6861439"/>
                </a:lnTo>
                <a:lnTo>
                  <a:pt x="272442" y="6861439"/>
                </a:lnTo>
                <a:lnTo>
                  <a:pt x="196402" y="6549696"/>
                </a:lnTo>
                <a:cubicBezTo>
                  <a:pt x="-517926" y="3427393"/>
                  <a:pt x="946083" y="3323532"/>
                  <a:pt x="946083" y="1"/>
                </a:cubicBezTo>
                <a:lnTo>
                  <a:pt x="1687527" y="1"/>
                </a:lnTo>
                <a:close/>
              </a:path>
            </a:pathLst>
          </a:cu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8725CBA-EDBF-4965-AB07-654DFA66CDDF}"/>
              </a:ext>
            </a:extLst>
          </p:cNvPr>
          <p:cNvSpPr/>
          <p:nvPr/>
        </p:nvSpPr>
        <p:spPr>
          <a:xfrm>
            <a:off x="342710" y="4001375"/>
            <a:ext cx="483328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Автор-составитель: Леонова Любовь Владимировна</a:t>
            </a:r>
          </a:p>
          <a:p>
            <a:pPr algn="ctr"/>
            <a:r>
              <a:rPr lang="ru-RU" sz="2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Педагог ДО  </a:t>
            </a:r>
          </a:p>
          <a:p>
            <a:pPr algn="ctr"/>
            <a:r>
              <a:rPr lang="ru-RU" sz="2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МБОУДО ЦРТДиЮ «Созвездие» </a:t>
            </a:r>
          </a:p>
        </p:txBody>
      </p:sp>
    </p:spTree>
    <p:extLst>
      <p:ext uri="{BB962C8B-B14F-4D97-AF65-F5344CB8AC3E}">
        <p14:creationId xmlns:p14="http://schemas.microsoft.com/office/powerpoint/2010/main" val="32764177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4FF1C8-BE4D-4985-A0A9-6B9A41C112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06"/>
            <a:ext cx="12192000" cy="684609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17226FC-1B5A-480E-90DF-D8D0359A4353}"/>
              </a:ext>
            </a:extLst>
          </p:cNvPr>
          <p:cNvSpPr/>
          <p:nvPr/>
        </p:nvSpPr>
        <p:spPr>
          <a:xfrm>
            <a:off x="96440" y="532745"/>
            <a:ext cx="10195099" cy="40318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32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Ответь на вопрос .</a:t>
            </a:r>
          </a:p>
          <a:p>
            <a:r>
              <a:rPr lang="ru-RU" sz="32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Интересная особенность планеты – его кольца.</a:t>
            </a:r>
          </a:p>
          <a:p>
            <a:r>
              <a:rPr lang="ru-RU" sz="32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Кольца эти представляют собой облака, состоящие </a:t>
            </a:r>
          </a:p>
          <a:p>
            <a:r>
              <a:rPr lang="ru-RU" sz="32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движущихся </a:t>
            </a:r>
          </a:p>
          <a:p>
            <a:r>
              <a:rPr lang="ru-RU" sz="32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одном направлении камней, льда и пыли.</a:t>
            </a:r>
          </a:p>
          <a:p>
            <a:r>
              <a:rPr lang="ru-RU" sz="32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 планета также состоит из газа - водорода и гелия.</a:t>
            </a:r>
          </a:p>
          <a:p>
            <a:r>
              <a:rPr lang="ru-RU" sz="32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имеет 62 спутника.</a:t>
            </a:r>
          </a:p>
          <a:p>
            <a:r>
              <a:rPr lang="ru-RU" sz="32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длится 29 земных лет</a:t>
            </a:r>
            <a:r>
              <a:rPr lang="ru-RU" sz="3200" b="1" dirty="0">
                <a:ln/>
                <a:solidFill>
                  <a:schemeClr val="accent3"/>
                </a:solidFill>
              </a:rPr>
              <a:t>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872D87-9F21-4EA7-AE4A-73D545E50E62}"/>
              </a:ext>
            </a:extLst>
          </p:cNvPr>
          <p:cNvSpPr/>
          <p:nvPr/>
        </p:nvSpPr>
        <p:spPr>
          <a:xfrm>
            <a:off x="925830" y="4434840"/>
            <a:ext cx="3234690" cy="12344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САТУРН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8103F02-EB38-4C99-9925-B75D12B9879A}"/>
              </a:ext>
            </a:extLst>
          </p:cNvPr>
          <p:cNvSpPr/>
          <p:nvPr/>
        </p:nvSpPr>
        <p:spPr>
          <a:xfrm>
            <a:off x="4411980" y="4434840"/>
            <a:ext cx="3086100" cy="12344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ВЕНЕРА</a:t>
            </a:r>
            <a:r>
              <a:rPr lang="ru-RU" dirty="0"/>
              <a:t>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AD869B6-5084-4B77-AB59-557D5A6E8A5A}"/>
              </a:ext>
            </a:extLst>
          </p:cNvPr>
          <p:cNvSpPr/>
          <p:nvPr/>
        </p:nvSpPr>
        <p:spPr>
          <a:xfrm>
            <a:off x="7749540" y="4434840"/>
            <a:ext cx="3166110" cy="12344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ЮРИТЕР</a:t>
            </a:r>
          </a:p>
        </p:txBody>
      </p:sp>
      <p:sp>
        <p:nvSpPr>
          <p:cNvPr id="8" name="Управляющая кнопка: &quot;Назад&quot; или &quot;Предыдущий&quot; 7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D365769D-9B0B-4180-BF58-4378FDAC28B6}"/>
              </a:ext>
            </a:extLst>
          </p:cNvPr>
          <p:cNvSpPr/>
          <p:nvPr/>
        </p:nvSpPr>
        <p:spPr>
          <a:xfrm>
            <a:off x="0" y="6114574"/>
            <a:ext cx="829390" cy="719614"/>
          </a:xfrm>
          <a:prstGeom prst="actionButtonBackPrevio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&quot;Вперед&quot; или &quot;Следующий&quot; 8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627F4E74-7F6D-4ABC-8F15-687C8893CB02}"/>
              </a:ext>
            </a:extLst>
          </p:cNvPr>
          <p:cNvSpPr/>
          <p:nvPr/>
        </p:nvSpPr>
        <p:spPr>
          <a:xfrm>
            <a:off x="11362610" y="6000750"/>
            <a:ext cx="829390" cy="833438"/>
          </a:xfrm>
          <a:prstGeom prst="actionButtonForwardNex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95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3507C24-5A09-43EF-830D-BFE07723E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" y="0"/>
            <a:ext cx="1214247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54AA68-1708-44B7-85E4-7D3C966D36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26" y="3051810"/>
            <a:ext cx="11015998" cy="186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136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мультфильм, Анимация, снимок экрана, 3D-моделирование">
            <a:extLst>
              <a:ext uri="{FF2B5EF4-FFF2-40B4-BE49-F238E27FC236}">
                <a16:creationId xmlns:a16="http://schemas.microsoft.com/office/drawing/2014/main" id="{93EE248B-AFA5-CC4E-FF5C-7B03BBFD6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76919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B414602-E061-63EF-8884-0AB5E50343A0}"/>
              </a:ext>
            </a:extLst>
          </p:cNvPr>
          <p:cNvSpPr/>
          <p:nvPr/>
        </p:nvSpPr>
        <p:spPr>
          <a:xfrm>
            <a:off x="1511329" y="767748"/>
            <a:ext cx="94355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ПОЕХАЛИ………</a:t>
            </a:r>
          </a:p>
        </p:txBody>
      </p:sp>
      <p:sp>
        <p:nvSpPr>
          <p:cNvPr id="2" name="Управляющая кнопка: &quot;Вперед&quot; или &quot;Следующий&quot;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6A4E61E2-0644-471E-80E3-F6B0B5B38F7E}"/>
              </a:ext>
            </a:extLst>
          </p:cNvPr>
          <p:cNvSpPr/>
          <p:nvPr/>
        </p:nvSpPr>
        <p:spPr>
          <a:xfrm>
            <a:off x="11433968" y="6137910"/>
            <a:ext cx="742950" cy="720090"/>
          </a:xfrm>
          <a:prstGeom prst="actionButtonForwardNex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812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пространство, Космическое пространство, Астрономический объект, планета">
            <a:extLst>
              <a:ext uri="{FF2B5EF4-FFF2-40B4-BE49-F238E27FC236}">
                <a16:creationId xmlns:a16="http://schemas.microsoft.com/office/drawing/2014/main" id="{5E7AE5A6-58BD-3ACC-8610-43C95814CC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AA44758-281F-FC61-2D7D-C89813891915}"/>
              </a:ext>
            </a:extLst>
          </p:cNvPr>
          <p:cNvSpPr/>
          <p:nvPr/>
        </p:nvSpPr>
        <p:spPr>
          <a:xfrm>
            <a:off x="937411" y="638203"/>
            <a:ext cx="95580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Кто первым полетел в космос?</a:t>
            </a:r>
          </a:p>
        </p:txBody>
      </p:sp>
      <p:pic>
        <p:nvPicPr>
          <p:cNvPr id="14" name="Рисунок 13" descr="Изображение выглядит как Человеческое лицо, одежда, военная форм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4FED17D0-4EAC-7891-4133-CA9B4F6CA8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00" b="90000" l="10000" r="90000">
                        <a14:foregroundMark x1="34917" y1="9500" x2="49750" y2="9917"/>
                        <a14:foregroundMark x1="49750" y1="9917" x2="63917" y2="9500"/>
                        <a14:foregroundMark x1="63917" y1="9500" x2="64417" y2="9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48" y="1949722"/>
            <a:ext cx="3712234" cy="36683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Рисунок 15" descr="Изображение выглядит как одежда, Человеческое лицо, гермокостюм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E58C2F50-ED51-E402-4975-812B27FCD3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076" y="3053751"/>
            <a:ext cx="3066690" cy="2044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Изображение выглядит как человек, гермокостюм, одежда, Человеческое лицо">
            <a:extLst>
              <a:ext uri="{FF2B5EF4-FFF2-40B4-BE49-F238E27FC236}">
                <a16:creationId xmlns:a16="http://schemas.microsoft.com/office/drawing/2014/main" id="{203E0C24-57A3-774A-9BEB-A9633D68B2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310" y="2725948"/>
            <a:ext cx="3468291" cy="2303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Управляющая кнопка: &quot;Вперед&quot; или &quot;Следующий&quot;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668B4D5A-2E5A-4C6D-9735-137B8EF350A6}"/>
              </a:ext>
            </a:extLst>
          </p:cNvPr>
          <p:cNvSpPr/>
          <p:nvPr/>
        </p:nvSpPr>
        <p:spPr>
          <a:xfrm>
            <a:off x="11324660" y="6206490"/>
            <a:ext cx="867339" cy="651510"/>
          </a:xfrm>
          <a:prstGeom prst="actionButtonForwardNex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&quot;Назад&quot; или &quot;Предыдущий&quot;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DD65EEED-0ADF-41A5-AF71-97605D01749D}"/>
              </a:ext>
            </a:extLst>
          </p:cNvPr>
          <p:cNvSpPr/>
          <p:nvPr/>
        </p:nvSpPr>
        <p:spPr>
          <a:xfrm>
            <a:off x="0" y="6197780"/>
            <a:ext cx="811681" cy="640080"/>
          </a:xfrm>
          <a:prstGeom prst="actionButtonBackPrevio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09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пространство, Космическое пространство, Астрономический объект, планета">
            <a:extLst>
              <a:ext uri="{FF2B5EF4-FFF2-40B4-BE49-F238E27FC236}">
                <a16:creationId xmlns:a16="http://schemas.microsoft.com/office/drawing/2014/main" id="{F152F3F1-D266-2F48-0D1B-DBB110328B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9" y="0"/>
            <a:ext cx="12192959" cy="6853126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C17FEC2-2FD5-D896-2F00-B5AFE5D125F1}"/>
              </a:ext>
            </a:extLst>
          </p:cNvPr>
          <p:cNvSpPr/>
          <p:nvPr/>
        </p:nvSpPr>
        <p:spPr>
          <a:xfrm>
            <a:off x="470917" y="317087"/>
            <a:ext cx="109320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 какой ракете совершил первый </a:t>
            </a:r>
          </a:p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полет Юрий Гагарин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8" name="Рисунок 7" descr="Изображение выглядит как транспорт, ракета, космический корабль, Космический шатл&#10;&#10;Автоматически созданное описание">
            <a:extLst>
              <a:ext uri="{FF2B5EF4-FFF2-40B4-BE49-F238E27FC236}">
                <a16:creationId xmlns:a16="http://schemas.microsoft.com/office/drawing/2014/main" id="{E7CEBBFB-B2F5-9746-A343-7CE7719E74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90" b="99039" l="10000" r="90000">
                        <a14:foregroundMark x1="47945" y1="10086" x2="49589" y2="10279"/>
                        <a14:foregroundMark x1="37808" y1="90298" x2="38493" y2="99039"/>
                        <a14:backgroundMark x1="41507" y1="53602" x2="35068" y2="67051"/>
                        <a14:backgroundMark x1="35068" y1="67051" x2="31096" y2="974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3262">
            <a:off x="470917" y="2071413"/>
            <a:ext cx="2503095" cy="3569482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571A783-3CCB-CB36-1892-0C8A4084DF21}"/>
              </a:ext>
            </a:extLst>
          </p:cNvPr>
          <p:cNvSpPr/>
          <p:nvPr/>
        </p:nvSpPr>
        <p:spPr>
          <a:xfrm>
            <a:off x="97338" y="5453668"/>
            <a:ext cx="29223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Восход 1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" name="Рисунок 12" descr="Изображение выглядит как небо, ракета, транспорт, на открытом воздухе">
            <a:extLst>
              <a:ext uri="{FF2B5EF4-FFF2-40B4-BE49-F238E27FC236}">
                <a16:creationId xmlns:a16="http://schemas.microsoft.com/office/drawing/2014/main" id="{2A6CFEED-DD4A-1A32-9DCD-9BB03F12BA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945" b="90000" l="9930" r="89895">
                        <a14:foregroundMark x1="43633" y1="11758" x2="54147" y2="13047"/>
                        <a14:foregroundMark x1="42874" y1="13828" x2="50643" y2="13320"/>
                        <a14:foregroundMark x1="49474" y1="8359" x2="45561" y2="12812"/>
                        <a14:foregroundMark x1="53388" y1="12539" x2="48306" y2="10469"/>
                        <a14:foregroundMark x1="45970" y1="9688" x2="53738" y2="10977"/>
                        <a14:foregroundMark x1="51051" y1="8906" x2="51051" y2="8906"/>
                        <a14:foregroundMark x1="51051" y1="8906" x2="51051" y2="8906"/>
                        <a14:foregroundMark x1="50643" y1="8125" x2="50643" y2="8125"/>
                        <a14:foregroundMark x1="50643" y1="8125" x2="50643" y2="8125"/>
                        <a14:foregroundMark x1="50643" y1="8125" x2="50643" y2="8125"/>
                        <a14:foregroundMark x1="49474" y1="7344" x2="50643" y2="9688"/>
                        <a14:foregroundMark x1="48306" y1="3945" x2="48306" y2="8906"/>
                        <a14:backgroundMark x1="42874" y1="26328" x2="37500" y2="88555"/>
                        <a14:backgroundMark x1="37500" y1="88555" x2="38960" y2="914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371" y="2337850"/>
            <a:ext cx="2214262" cy="3311045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6447825-D119-CD48-774E-C6256A2744D6}"/>
              </a:ext>
            </a:extLst>
          </p:cNvPr>
          <p:cNvSpPr/>
          <p:nvPr/>
        </p:nvSpPr>
        <p:spPr>
          <a:xfrm>
            <a:off x="3759304" y="5327680"/>
            <a:ext cx="25643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Протон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3055884A-899C-44AD-A66B-B32102249374}"/>
              </a:ext>
            </a:extLst>
          </p:cNvPr>
          <p:cNvSpPr/>
          <p:nvPr/>
        </p:nvSpPr>
        <p:spPr>
          <a:xfrm>
            <a:off x="7390557" y="5327680"/>
            <a:ext cx="28110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Восток 1</a:t>
            </a:r>
          </a:p>
        </p:txBody>
      </p:sp>
      <p:pic>
        <p:nvPicPr>
          <p:cNvPr id="19" name="Рисунок 18" descr="Изображение выглядит как транспорт, ракета, небо, космический корабль&#10;&#10;Автоматически созданное описание">
            <a:extLst>
              <a:ext uri="{FF2B5EF4-FFF2-40B4-BE49-F238E27FC236}">
                <a16:creationId xmlns:a16="http://schemas.microsoft.com/office/drawing/2014/main" id="{78A75533-6BC8-854C-0E1A-CD1C383B17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269" b="98663" l="10000" r="90000">
                        <a14:foregroundMark x1="58333" y1="46657" x2="58333" y2="46657"/>
                        <a14:foregroundMark x1="46195" y1="19818" x2="46778" y2="7578"/>
                        <a14:foregroundMark x1="45745" y1="29250" x2="45799" y2="28112"/>
                        <a14:foregroundMark x1="46778" y1="7578" x2="48889" y2="11293"/>
                        <a14:foregroundMark x1="48000" y1="3715" x2="48778" y2="3269"/>
                        <a14:foregroundMark x1="48778" y1="3715" x2="48111" y2="3863"/>
                        <a14:foregroundMark x1="43889" y1="80238" x2="43889" y2="94056"/>
                        <a14:foregroundMark x1="43889" y1="94056" x2="51333" y2="98663"/>
                        <a14:foregroundMark x1="51333" y1="98663" x2="54667" y2="86478"/>
                        <a14:foregroundMark x1="54667" y1="86478" x2="53222" y2="79941"/>
                        <a14:backgroundMark x1="44222" y1="29123" x2="41333" y2="91382"/>
                        <a14:backgroundMark x1="52889" y1="35810" x2="56222" y2="89896"/>
                        <a14:backgroundMark x1="45556" y1="30906" x2="45556" y2="22734"/>
                        <a14:backgroundMark x1="45556" y1="29123" x2="45778" y2="21545"/>
                        <a14:backgroundMark x1="51444" y1="39525" x2="51889" y2="31947"/>
                        <a14:backgroundMark x1="51889" y1="31947" x2="51222" y2="29718"/>
                        <a14:backgroundMark x1="47000" y1="3566" x2="47000" y2="3566"/>
                        <a14:backgroundMark x1="47667" y1="2526" x2="47000" y2="43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8018">
            <a:off x="7532387" y="1988297"/>
            <a:ext cx="4652946" cy="4111935"/>
          </a:xfrm>
          <a:prstGeom prst="rect">
            <a:avLst/>
          </a:prstGeom>
        </p:spPr>
      </p:pic>
      <p:sp>
        <p:nvSpPr>
          <p:cNvPr id="2" name="Управляющая кнопка: &quot;Вперед&quot; или &quot;Следующий&quot;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52DBE325-7156-4259-AE6E-6AA03A3015B4}"/>
              </a:ext>
            </a:extLst>
          </p:cNvPr>
          <p:cNvSpPr/>
          <p:nvPr/>
        </p:nvSpPr>
        <p:spPr>
          <a:xfrm>
            <a:off x="11567160" y="6376998"/>
            <a:ext cx="624840" cy="476128"/>
          </a:xfrm>
          <a:prstGeom prst="actionButtonForwardNex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&quot;Назад&quot; или &quot;Предыдущий&quot;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587E28B-6269-4710-9FED-2E98ECF51AC0}"/>
              </a:ext>
            </a:extLst>
          </p:cNvPr>
          <p:cNvSpPr/>
          <p:nvPr/>
        </p:nvSpPr>
        <p:spPr>
          <a:xfrm>
            <a:off x="-959" y="6371977"/>
            <a:ext cx="618179" cy="486023"/>
          </a:xfrm>
          <a:prstGeom prst="actionButtonBackPrevio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17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Вселенная, галактика, пространство, туманность&#10;&#10;Автоматически созданное описание">
            <a:extLst>
              <a:ext uri="{FF2B5EF4-FFF2-40B4-BE49-F238E27FC236}">
                <a16:creationId xmlns:a16="http://schemas.microsoft.com/office/drawing/2014/main" id="{71856446-458B-CD23-0288-D0EC82AB17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2477" cy="6848164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EC548BC-C554-D9E9-4E9E-8C9B80A45860}"/>
              </a:ext>
            </a:extLst>
          </p:cNvPr>
          <p:cNvSpPr/>
          <p:nvPr/>
        </p:nvSpPr>
        <p:spPr>
          <a:xfrm>
            <a:off x="2517710" y="482927"/>
            <a:ext cx="71611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Собери все планеты</a:t>
            </a:r>
          </a:p>
        </p:txBody>
      </p:sp>
      <p:pic>
        <p:nvPicPr>
          <p:cNvPr id="12" name="Рисунок 11" descr="Изображение выглядит как Астрономический объект, Янтарь, небо, сфера&#10;&#10;Автоматически созданное описание">
            <a:extLst>
              <a:ext uri="{FF2B5EF4-FFF2-40B4-BE49-F238E27FC236}">
                <a16:creationId xmlns:a16="http://schemas.microsoft.com/office/drawing/2014/main" id="{5548F881-8DE4-15FB-F804-C59D7E7FB5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881" y="944592"/>
            <a:ext cx="3642181" cy="3414545"/>
          </a:xfrm>
          <a:prstGeom prst="rect">
            <a:avLst/>
          </a:prstGeom>
        </p:spPr>
      </p:pic>
      <p:pic>
        <p:nvPicPr>
          <p:cNvPr id="14" name="Рисунок 13" descr="Изображение выглядит как мешок, аксессуар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D59EB6CA-286F-61DD-E44E-E045F07A75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020" y="2193947"/>
            <a:ext cx="3417499" cy="4837351"/>
          </a:xfrm>
          <a:prstGeom prst="rect">
            <a:avLst/>
          </a:prstGeom>
        </p:spPr>
      </p:pic>
      <p:pic>
        <p:nvPicPr>
          <p:cNvPr id="8" name="Рисунок 7" descr="Изображение выглядит как искусство, дизайн">
            <a:extLst>
              <a:ext uri="{FF2B5EF4-FFF2-40B4-BE49-F238E27FC236}">
                <a16:creationId xmlns:a16="http://schemas.microsoft.com/office/drawing/2014/main" id="{5582EE4C-38E6-EC93-487E-15C4B98E11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21" y="1183117"/>
            <a:ext cx="2665976" cy="1412134"/>
          </a:xfrm>
          <a:prstGeom prst="rect">
            <a:avLst/>
          </a:prstGeom>
        </p:spPr>
      </p:pic>
      <p:pic>
        <p:nvPicPr>
          <p:cNvPr id="10" name="Рисунок 9" descr="Изображение выглядит как планета, Земля, Космическое пространство, сфера&#10;&#10;Автоматически созданное описание">
            <a:extLst>
              <a:ext uri="{FF2B5EF4-FFF2-40B4-BE49-F238E27FC236}">
                <a16:creationId xmlns:a16="http://schemas.microsoft.com/office/drawing/2014/main" id="{D72C3833-4534-1532-16B8-3ACF906D7D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110" b="97503" l="10000" r="90000">
                        <a14:foregroundMark x1="29792" y1="10264" x2="52396" y2="4577"/>
                        <a14:foregroundMark x1="52396" y1="4577" x2="57479" y2="4577"/>
                        <a14:foregroundMark x1="60010" y1="4870" x2="71042" y2="10957"/>
                        <a14:foregroundMark x1="16820" y1="72792" x2="17083" y2="74202"/>
                        <a14:foregroundMark x1="17083" y1="74202" x2="21563" y2="82108"/>
                        <a14:foregroundMark x1="21563" y1="82108" x2="37917" y2="94313"/>
                        <a14:foregroundMark x1="57646" y1="96822" x2="58646" y2="96949"/>
                        <a14:foregroundMark x1="37917" y1="94313" x2="57579" y2="96813"/>
                        <a14:foregroundMark x1="58646" y1="96949" x2="76354" y2="85021"/>
                        <a14:foregroundMark x1="76354" y1="85021" x2="83229" y2="72538"/>
                        <a14:foregroundMark x1="16250" y1="32178" x2="13130" y2="49313"/>
                        <a14:foregroundMark x1="16250" y1="69348" x2="14479" y2="52705"/>
                        <a14:foregroundMark x1="14792" y1="64355" x2="13958" y2="50485"/>
                        <a14:foregroundMark x1="37708" y1="95007" x2="42917" y2="97503"/>
                        <a14:backgroundMark x1="48125" y1="2219" x2="48125" y2="2219"/>
                        <a14:backgroundMark x1="47813" y1="1387" x2="64583" y2="3329"/>
                        <a14:backgroundMark x1="12188" y1="49515" x2="15417" y2="76006"/>
                        <a14:backgroundMark x1="15417" y1="76006" x2="18333" y2="82524"/>
                        <a14:backgroundMark x1="41879" y1="99196" x2="43958" y2="99861"/>
                        <a14:backgroundMark x1="30938" y1="95700" x2="40789" y2="98848"/>
                        <a14:backgroundMark x1="58750" y1="98613" x2="56771" y2="99584"/>
                        <a14:backgroundMark x1="55313" y1="99584" x2="53958" y2="99584"/>
                        <a14:backgroundMark x1="44063" y1="99584" x2="49167" y2="998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820" y="3992195"/>
            <a:ext cx="3172764" cy="2382878"/>
          </a:xfrm>
          <a:prstGeom prst="rect">
            <a:avLst/>
          </a:prstGeom>
        </p:spPr>
      </p:pic>
      <p:sp>
        <p:nvSpPr>
          <p:cNvPr id="2" name="Управляющая кнопка: &quot;Вперед&quot; или &quot;Следующий&quot;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8DC0151-094E-4F38-8B09-D0B5B674F26B}"/>
              </a:ext>
            </a:extLst>
          </p:cNvPr>
          <p:cNvSpPr/>
          <p:nvPr/>
        </p:nvSpPr>
        <p:spPr>
          <a:xfrm>
            <a:off x="11487150" y="6252210"/>
            <a:ext cx="704850" cy="605790"/>
          </a:xfrm>
          <a:prstGeom prst="actionButtonForwardNex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&quot;Назад&quot; или &quot;Предыдущий&quot;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C9A9DCA7-1D1A-469F-8860-0C319A4488A3}"/>
              </a:ext>
            </a:extLst>
          </p:cNvPr>
          <p:cNvSpPr/>
          <p:nvPr/>
        </p:nvSpPr>
        <p:spPr>
          <a:xfrm>
            <a:off x="0" y="6252210"/>
            <a:ext cx="697230" cy="605790"/>
          </a:xfrm>
          <a:prstGeom prst="actionButtonBackPrevio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16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58 0.06412 L 0.04258 0.06412 C 0.05104 0.06204 0.05976 0.06227 0.06797 0.05787 C 0.14349 0.01783 0.04127 0.05047 0.13867 0.0125 C 0.15052 0.00787 0.16276 0.00741 0.17487 0.0051 C 0.1793 0.00602 0.18854 0.00625 0.1918 0.01505 C 0.19323 0.01898 0.19232 0.02431 0.19245 0.02894 C 0.19127 0.03519 0.19154 0.04306 0.18893 0.04769 C 0.17331 0.07662 0.16042 0.09144 0.14375 0.11181 C 0.14036 0.12084 0.13502 0.13449 0.13307 0.14329 C 0.13177 0.14931 0.13164 0.15602 0.13099 0.16227 C 0.14974 0.18727 0.14388 0.18287 0.19036 0.16598 C 0.26471 0.13912 0.26159 0.13866 0.3043 0.0956 C 0.30547 0.09306 0.30729 0.09121 0.30781 0.08797 C 0.30872 0.08241 0.30781 0.06459 0.30859 0.07037 C 0.31133 0.09352 0.31237 0.11736 0.31419 0.14074 C 0.31276 0.16528 0.31315 0.19005 0.30989 0.21389 C 0.30781 0.22986 0.30299 0.24445 0.2987 0.25903 C 0.297 0.26435 0.29427 0.26829 0.29232 0.27292 C 0.29088 0.27616 0.28971 0.28079 0.28867 0.28426 C 0.31784 0.30023 0.30768 0.29676 0.36588 0.27917 C 0.40963 0.26598 0.41693 0.25926 0.44648 0.23773 C 0.44844 0.23357 0.45065 0.22963 0.45221 0.22523 C 0.45846 0.20672 0.46002 0.19098 0.46914 0.17732 C 0.4707 0.175 0.47292 0.17477 0.47487 0.17361 C 0.4776 0.17408 0.48151 0.17084 0.48333 0.17477 C 0.50273 0.21736 0.50299 0.23797 0.51015 0.28681 C 0.5039 0.32269 0.50833 0.32292 0.49466 0.33959 C 0.49245 0.34236 0.48984 0.34375 0.4875 0.34584 C 0.49088 0.36343 0.48919 0.35787 0.51302 0.36343 C 0.52799 0.36713 0.54323 0.36528 0.55833 0.36598 C 0.56484 0.36482 0.572 0.3669 0.57812 0.36227 C 0.58255 0.3588 0.58489 0.35 0.58802 0.34329 C 0.59622 0.32547 0.59427 0.31736 0.60716 0.29931 C 0.61497 0.28843 0.62461 0.28172 0.63333 0.27292 C 0.66654 0.27616 0.67917 0.26806 0.70482 0.29306 C 0.70768 0.29584 0.7095 0.30139 0.71185 0.30556 C 0.7138 0.31713 0.7164 0.32176 0.70976 0.33218 C 0.70807 0.33449 0.70547 0.3338 0.70338 0.33449 C 0.70104 0.33658 0.69818 0.33773 0.69622 0.34098 C 0.69518 0.3426 0.69466 0.34584 0.69479 0.34838 C 0.69765 0.37917 0.69479 0.375 0.70338 0.38125 C 0.70351 0.36991 0.70286 0.35834 0.70404 0.34723 C 0.70417 0.34537 0.70586 0.3456 0.7069 0.34584 C 0.70768 0.34607 0.70898 0.34838 0.70898 0.34838 L 0.70898 0.34838 " pathEditMode="relative" ptsTypes="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94 0.00463 L 0.11394 0.00486 C 0.12565 -0.01945 0.13243 -0.03172 0.14219 -0.0544 C 0.15157 -0.07616 0.14584 -0.06968 0.15417 -0.07709 C 0.15769 -0.06922 0.16224 -0.06227 0.16485 -0.05324 C 0.17045 -0.0338 0.17813 0.00879 0.18256 0.03217 C 0.20573 0.01365 0.19128 0.03055 0.21081 -0.01551 C 0.21667 -0.0294 0.22917 -0.05579 0.22917 -0.05556 C 0.24336 -0.04746 0.24011 -0.0544 0.24623 -0.02431 C 0.24779 -0.01667 0.24831 -0.00834 0.24974 -0.00047 C 0.25026 0.00254 0.25013 0.00949 0.25183 0.00833 C 0.25391 0.00694 0.25274 0.00092 0.25326 -0.00301 L 0.28933 -0.02431 C 0.28907 -0.0301 0.28789 -0.03611 0.28868 -0.0419 C 0.29206 -0.06852 0.29753 -0.08889 0.3056 -0.11111 C 0.30677 -0.11435 0.30847 -0.1169 0.3099 -0.11991 C 0.31407 -0.11621 0.3194 -0.11482 0.32253 -0.10857 C 0.33646 -0.08195 0.34414 -0.04283 0.34948 -0.00926 C 0.35248 0.01018 0.35651 0.05 0.35651 0.05023 C 0.36107 0.04768 0.36641 0.04884 0.36993 0.04352 C 0.38763 0.01782 0.39701 -0.00625 0.40599 -0.04074 C 0.4099 -0.05533 0.41107 -0.06621 0.41381 -0.08102 C 0.4142 -0.0831 0.41472 -0.08519 0.41524 -0.08727 C 0.42097 -0.06667 0.42644 -0.04607 0.43229 -0.0257 C 0.43568 -0.01343 0.43933 -0.00139 0.44284 0.01088 C 0.44453 0.01666 0.44779 0.02847 0.44779 0.0287 C 0.46407 -0.00764 0.47539 -0.03588 0.49375 -0.06713 C 0.4974 -0.07338 0.50196 -0.07778 0.50586 -0.08334 C 0.52188 -0.10718 0.50925 -0.09167 0.51927 -0.10348 C 0.52461 -0.0956 0.53086 -0.08889 0.53555 -0.07963 C 0.54089 -0.06898 0.54427 -0.05602 0.54896 -0.04445 C 0.54974 -0.0426 0.55078 -0.04121 0.55183 -0.03935 C 0.55586 -0.0676 0.55677 -0.0801 0.56459 -0.10602 C 0.56706 -0.11459 0.57084 -0.12176 0.5737 -0.12986 C 0.57552 -0.13519 0.57657 -0.14144 0.57865 -0.1463 C 0.58021 -0.15 0.58229 -0.15255 0.58438 -0.1551 C 0.59076 -0.16343 0.5918 -0.16366 0.59844 -0.16898 C 0.60065 -0.16852 0.60352 -0.1706 0.60482 -0.1676 C 0.61159 -0.15209 0.60222 -0.15255 0.60625 -0.15255 L 0.60625 -0.15232 " pathEditMode="relative" rAng="0" ptsTypes="AAAAAAAAAAAAAAAAAAAAAAAAAAAAAAAAAAAAAA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61" y="-6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селенная, галактика, пространство, туманность">
            <a:extLst>
              <a:ext uri="{FF2B5EF4-FFF2-40B4-BE49-F238E27FC236}">
                <a16:creationId xmlns:a16="http://schemas.microsoft.com/office/drawing/2014/main" id="{8228742B-E2A4-CCB8-3374-E34EDA305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4FF667-2AB7-2D15-EF08-40CF87BF9E5C}"/>
              </a:ext>
            </a:extLst>
          </p:cNvPr>
          <p:cNvSpPr/>
          <p:nvPr/>
        </p:nvSpPr>
        <p:spPr>
          <a:xfrm>
            <a:off x="2983545" y="595071"/>
            <a:ext cx="59488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Собери все звезды</a:t>
            </a:r>
          </a:p>
        </p:txBody>
      </p:sp>
      <p:pic>
        <p:nvPicPr>
          <p:cNvPr id="8" name="Рисунок 7" descr="Изображение выглядит как сфера, планета, Астрономический объект, Небесное явление&#10;&#10;Автоматически созданное описание">
            <a:extLst>
              <a:ext uri="{FF2B5EF4-FFF2-40B4-BE49-F238E27FC236}">
                <a16:creationId xmlns:a16="http://schemas.microsoft.com/office/drawing/2014/main" id="{04A0283C-F13C-B5DA-D133-496E77221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568" y="1432372"/>
            <a:ext cx="2569979" cy="25699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Изображение выглядит как зарисовка, графическая вставка, Штриховая графика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2CFFDAA8-2511-37BB-BEC1-BAE21BE178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45" b="98895" l="6641" r="93457">
                        <a14:foregroundMark x1="10156" y1="58840" x2="10156" y2="49448"/>
                        <a14:foregroundMark x1="6738" y1="46823" x2="7031" y2="55249"/>
                        <a14:foregroundMark x1="54102" y1="76519" x2="59470" y2="64587"/>
                        <a14:foregroundMark x1="64475" y1="42770" x2="64258" y2="44061"/>
                        <a14:foregroundMark x1="64258" y1="44061" x2="59863" y2="30249"/>
                        <a14:foregroundMark x1="75953" y1="13534" x2="76693" y2="12766"/>
                        <a14:foregroundMark x1="66390" y1="23469" x2="68349" y2="21434"/>
                        <a14:foregroundMark x1="59863" y1="30249" x2="60556" y2="29529"/>
                        <a14:foregroundMark x1="85222" y1="15608" x2="88346" y2="16891"/>
                        <a14:foregroundMark x1="84265" y1="15215" x2="85222" y2="15608"/>
                        <a14:foregroundMark x1="89105" y1="24188" x2="88770" y2="39365"/>
                        <a14:foregroundMark x1="92146" y1="46414" x2="94922" y2="52210"/>
                        <a14:foregroundMark x1="94922" y1="52210" x2="95128" y2="51852"/>
                        <a14:foregroundMark x1="91551" y1="47322" x2="89706" y2="56997"/>
                        <a14:foregroundMark x1="93457" y1="47238" x2="93266" y2="53351"/>
                        <a14:backgroundMark x1="75195" y1="28453" x2="70801" y2="15884"/>
                        <a14:backgroundMark x1="73535" y1="21547" x2="72363" y2="17956"/>
                        <a14:backgroundMark x1="73535" y1="17541" x2="73535" y2="17541"/>
                        <a14:backgroundMark x1="73535" y1="17541" x2="73047" y2="16575"/>
                        <a14:backgroundMark x1="70508" y1="21409" x2="74805" y2="16989"/>
                        <a14:backgroundMark x1="82715" y1="23204" x2="81934" y2="8287"/>
                        <a14:backgroundMark x1="80664" y1="17956" x2="79395" y2="9254"/>
                        <a14:backgroundMark x1="72559" y1="48204" x2="70215" y2="34807"/>
                        <a14:backgroundMark x1="70215" y1="34807" x2="62695" y2="26934"/>
                        <a14:backgroundMark x1="62695" y1="26934" x2="62402" y2="23204"/>
                        <a14:backgroundMark x1="66113" y1="25000" x2="60742" y2="28177"/>
                        <a14:backgroundMark x1="90527" y1="59392" x2="85840" y2="66022"/>
                        <a14:backgroundMark x1="86816" y1="66022" x2="73340" y2="89641"/>
                        <a14:backgroundMark x1="73340" y1="89641" x2="71289" y2="99862"/>
                        <a14:backgroundMark x1="93262" y1="56768" x2="90332" y2="59116"/>
                        <a14:backgroundMark x1="93164" y1="55525" x2="93164" y2="55525"/>
                        <a14:backgroundMark x1="92676" y1="56768" x2="92676" y2="56768"/>
                        <a14:backgroundMark x1="93164" y1="56215" x2="93164" y2="56215"/>
                        <a14:backgroundMark x1="93164" y1="56215" x2="94043" y2="56215"/>
                        <a14:backgroundMark x1="91797" y1="43508" x2="89355" y2="47238"/>
                        <a14:backgroundMark x1="89844" y1="41989" x2="90234" y2="43785"/>
                        <a14:backgroundMark x1="62500" y1="47514" x2="59473" y2="59807"/>
                        <a14:backgroundMark x1="64453" y1="54144" x2="59766" y2="60497"/>
                        <a14:backgroundMark x1="65430" y1="50691" x2="64844" y2="49448"/>
                        <a14:backgroundMark x1="62500" y1="45856" x2="64941" y2="49724"/>
                        <a14:backgroundMark x1="61426" y1="61602" x2="58789" y2="63536"/>
                        <a14:backgroundMark x1="79492" y1="15884" x2="78906" y2="12155"/>
                        <a14:backgroundMark x1="90527" y1="25967" x2="89063" y2="16851"/>
                        <a14:backgroundMark x1="83691" y1="15608" x2="79492" y2="12431"/>
                        <a14:backgroundMark x1="74316" y1="14917" x2="69629" y2="17956"/>
                        <a14:backgroundMark x1="69824" y1="20166" x2="69824" y2="20166"/>
                        <a14:backgroundMark x1="69824" y1="20166" x2="69824" y2="20166"/>
                        <a14:backgroundMark x1="69824" y1="20166" x2="69824" y2="20166"/>
                        <a14:backgroundMark x1="69824" y1="20166" x2="69824" y2="20166"/>
                        <a14:backgroundMark x1="90234" y1="23757" x2="89063" y2="16160"/>
                        <a14:backgroundMark x1="89648" y1="21133" x2="88965" y2="19199"/>
                        <a14:backgroundMark x1="89648" y1="21409" x2="89453" y2="21409"/>
                        <a14:backgroundMark x1="89453" y1="21547" x2="89746" y2="22376"/>
                        <a14:backgroundMark x1="78809" y1="13398" x2="84277" y2="15193"/>
                        <a14:backgroundMark x1="84277" y1="15193" x2="84277" y2="15193"/>
                        <a14:backgroundMark x1="78711" y1="13122" x2="78711" y2="13122"/>
                        <a14:backgroundMark x1="71582" y1="17680" x2="70605" y2="19613"/>
                        <a14:backgroundMark x1="70605" y1="19613" x2="69238" y2="19199"/>
                        <a14:backgroundMark x1="74219" y1="15331" x2="74805" y2="13950"/>
                        <a14:backgroundMark x1="61816" y1="29420" x2="60449" y2="29282"/>
                        <a14:backgroundMark x1="66113" y1="24862" x2="66113" y2="22238"/>
                        <a14:backgroundMark x1="64844" y1="25000" x2="66602" y2="22790"/>
                        <a14:backgroundMark x1="66406" y1="23619" x2="66406" y2="23619"/>
                        <a14:backgroundMark x1="90625" y1="40055" x2="89746" y2="42541"/>
                        <a14:backgroundMark x1="95313" y1="54282" x2="92383" y2="56768"/>
                        <a14:backgroundMark x1="64648" y1="45718" x2="64844" y2="45166"/>
                        <a14:backgroundMark x1="64258" y1="44751" x2="64258" y2="44751"/>
                        <a14:backgroundMark x1="64258" y1="44751" x2="63672" y2="44751"/>
                        <a14:backgroundMark x1="88574" y1="16575" x2="89648" y2="24033"/>
                        <a14:backgroundMark x1="78223" y1="11602" x2="78418" y2="12983"/>
                        <a14:backgroundMark x1="84180" y1="15608" x2="84180" y2="15608"/>
                        <a14:backgroundMark x1="83691" y1="16575" x2="84961" y2="14365"/>
                        <a14:backgroundMark x1="75000" y1="13122" x2="74414" y2="15746"/>
                        <a14:backgroundMark x1="70215" y1="20856" x2="69531" y2="19890"/>
                        <a14:backgroundMark x1="69434" y1="19613" x2="70313" y2="21133"/>
                        <a14:backgroundMark x1="66406" y1="22376" x2="66602" y2="237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116" y="4117048"/>
            <a:ext cx="3725868" cy="2634305"/>
          </a:xfrm>
          <a:prstGeom prst="rect">
            <a:avLst/>
          </a:prstGeom>
        </p:spPr>
      </p:pic>
      <p:pic>
        <p:nvPicPr>
          <p:cNvPr id="6" name="Рисунок 5" descr="Изображение выглядит как Астрономический объект, Янтарь, небо, сфера">
            <a:extLst>
              <a:ext uri="{FF2B5EF4-FFF2-40B4-BE49-F238E27FC236}">
                <a16:creationId xmlns:a16="http://schemas.microsoft.com/office/drawing/2014/main" id="{59A3EC9F-41C8-1810-B22D-D58E7DC5C7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040" y="1397328"/>
            <a:ext cx="2852629" cy="2674340"/>
          </a:xfrm>
          <a:prstGeom prst="rect">
            <a:avLst/>
          </a:prstGeom>
        </p:spPr>
      </p:pic>
      <p:pic>
        <p:nvPicPr>
          <p:cNvPr id="12" name="Рисунок 11" descr="Изображение выглядит как мультфильм, звезда, Анимация, астрономия&#10;&#10;Автоматически созданное описание">
            <a:extLst>
              <a:ext uri="{FF2B5EF4-FFF2-40B4-BE49-F238E27FC236}">
                <a16:creationId xmlns:a16="http://schemas.microsoft.com/office/drawing/2014/main" id="{AF7F5D8F-FA78-DB13-2314-5CD2F1228D1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306" b="94028" l="10000" r="90000">
                        <a14:foregroundMark x1="54141" y1="10694" x2="56875" y2="4306"/>
                        <a14:foregroundMark x1="56875" y1="4306" x2="58203" y2="11667"/>
                        <a14:foregroundMark x1="58203" y1="11667" x2="58203" y2="11944"/>
                        <a14:foregroundMark x1="39688" y1="88889" x2="42578" y2="94028"/>
                        <a14:foregroundMark x1="42578" y1="94028" x2="43438" y2="88611"/>
                        <a14:foregroundMark x1="73125" y1="93333" x2="70625" y2="92917"/>
                        <a14:foregroundMark x1="40000" y1="94028" x2="39688" y2="93056"/>
                        <a14:backgroundMark x1="42266" y1="62361" x2="38359" y2="84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830" y="1428618"/>
            <a:ext cx="3425676" cy="2323527"/>
          </a:xfrm>
          <a:prstGeom prst="rect">
            <a:avLst/>
          </a:prstGeom>
        </p:spPr>
      </p:pic>
      <p:sp>
        <p:nvSpPr>
          <p:cNvPr id="2" name="Управляющая кнопка: &quot;Вперед&quot; или &quot;Следующий&quot;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DF787994-4BEA-438E-93F7-604FEC69EF44}"/>
              </a:ext>
            </a:extLst>
          </p:cNvPr>
          <p:cNvSpPr/>
          <p:nvPr/>
        </p:nvSpPr>
        <p:spPr>
          <a:xfrm>
            <a:off x="11266170" y="6092190"/>
            <a:ext cx="925830" cy="765810"/>
          </a:xfrm>
          <a:prstGeom prst="actionButtonForwardNex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&quot;Назад&quot; или &quot;Предыдущий&quot; 4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F8278F76-1BBA-40D2-8C2D-FBE54778B523}"/>
              </a:ext>
            </a:extLst>
          </p:cNvPr>
          <p:cNvSpPr/>
          <p:nvPr/>
        </p:nvSpPr>
        <p:spPr>
          <a:xfrm>
            <a:off x="0" y="6275070"/>
            <a:ext cx="731520" cy="582930"/>
          </a:xfrm>
          <a:prstGeom prst="actionButtonBackPrevio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97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2 0.13032 L -0.01732 0.13032 L -0.03867 0.13148 C -0.04076 0.13217 -0.04232 0.13588 -0.04427 0.13773 C -0.05612 0.15 -0.0487 0.1412 -0.05417 0.14791 C -0.05677 0.15833 -0.05794 0.15926 -0.05495 0.17291 C -0.05456 0.17477 -0.05299 0.17477 -0.05208 0.17546 C -0.05156 0.17893 -0.05065 0.18217 -0.05065 0.18565 C -0.05065 0.19236 -0.05117 0.19907 -0.05208 0.20578 C -0.05234 0.20787 -0.05326 0.20926 -0.05417 0.21065 C -0.06315 0.22569 -0.06406 0.2294 -0.07682 0.23078 C -0.09714 0.23333 -0.11745 0.23333 -0.13763 0.23472 C -0.13906 0.23541 -0.14076 0.23541 -0.14193 0.23727 C -0.14271 0.23819 -0.14271 0.24051 -0.14258 0.24213 C -0.14245 0.25139 -0.1418 0.26065 -0.14128 0.26991 C -0.14115 0.27199 -0.14089 0.27407 -0.14049 0.27616 C -0.14023 0.27801 -0.13958 0.27963 -0.13906 0.28125 C -0.14583 0.29491 -0.14232 0.28819 -0.14974 0.30139 C -0.15378 0.30856 -0.1543 0.31041 -0.16029 0.31528 C -0.16758 0.32083 -0.17409 0.32245 -0.18151 0.32662 C -0.18424 0.32801 -0.18672 0.32986 -0.18932 0.33148 C -0.18984 0.33287 -0.19063 0.33379 -0.19076 0.33541 C -0.19089 0.33912 -0.19076 0.34305 -0.1901 0.34676 C -0.18997 0.34722 -0.1832 0.36412 -0.18294 0.3669 C -0.18229 0.3743 -0.18294 0.38194 -0.18294 0.38958 L -0.18294 0.38958 L -0.18372 0.38958 L -0.18503 0.38449 " pathEditMode="relative" ptsTypes="AAAAAAAAAAAAAAAAAAAAAAAA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7 0.09421 L 0.0237 0.09421 C 0.03242 0.09167 0.04114 0.09005 0.04987 0.08681 C 0.0806 0.07523 0.05273 0.08148 0.07031 0.07801 C 0.07604 0.0787 0.0819 0.07755 0.08737 0.08033 C 0.09323 0.08357 0.10364 0.0956 0.10364 0.0956 C 0.10547 0.10046 0.10846 0.10486 0.10924 0.11065 C 0.11315 0.13542 0.10924 0.11389 0.11497 0.13704 C 0.11992 0.15695 0.1108 0.12755 0.11992 0.15833 C 0.12096 0.16204 0.12226 0.16505 0.12343 0.16852 C 0.12356 0.16875 0.12864 0.18588 0.12981 0.1875 C 0.1319 0.19005 0.1345 0.19097 0.13685 0.19236 C 0.13776 0.19306 0.1388 0.19329 0.13971 0.19375 L 0.1539 0.19861 C 0.16041 0.2044 0.16263 0.20602 0.16875 0.21389 C 0.17057 0.2162 0.172 0.21898 0.1737 0.2213 C 0.17487 0.22292 0.17617 0.22384 0.17721 0.22523 C 0.17812 0.22639 0.1888 0.24005 0.19075 0.24398 C 0.19362 0.25 0.19531 0.25857 0.19713 0.26551 C 0.19935 0.29005 0.19713 0.2625 0.19713 0.32083 C 0.19713 0.34583 0.19713 0.3338 0.19922 0.34977 C 0.19948 0.35232 0.19948 0.35486 0.19987 0.35741 C 0.20065 0.36158 0.2026 0.36968 0.20481 0.37245 C 0.20612 0.37384 0.20781 0.37384 0.20911 0.375 C 0.21106 0.37662 0.21289 0.37917 0.21484 0.38125 C 0.21705 0.39699 0.21614 0.38773 0.21614 0.40903 L 0.21614 0.40903 " pathEditMode="relative" ptsTypes="AAAAAAAAAAAAAAAAAAAAAAAAA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Изображение выглядит как пространство, Космическое пространство, Астрономический объект, планета&#10;&#10;Автоматически созданное описание">
            <a:extLst>
              <a:ext uri="{FF2B5EF4-FFF2-40B4-BE49-F238E27FC236}">
                <a16:creationId xmlns:a16="http://schemas.microsoft.com/office/drawing/2014/main" id="{9C86341B-2E27-2C7B-E664-229D7BB55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66"/>
            <a:ext cx="12191999" cy="6869765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F6C7DE8-3414-588F-B0B8-7221B92534C8}"/>
              </a:ext>
            </a:extLst>
          </p:cNvPr>
          <p:cNvSpPr/>
          <p:nvPr/>
        </p:nvSpPr>
        <p:spPr>
          <a:xfrm>
            <a:off x="1649149" y="198255"/>
            <a:ext cx="889370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Какую пищу космонавты </a:t>
            </a:r>
          </a:p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едят в космосе </a:t>
            </a:r>
          </a:p>
        </p:txBody>
      </p:sp>
      <p:pic>
        <p:nvPicPr>
          <p:cNvPr id="8" name="Рисунок 7" descr="Изображение выглядит как текст, пластик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70C02608-0E88-0B2F-0469-9FAAE01F05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58330">
            <a:off x="664527" y="2272122"/>
            <a:ext cx="2762871" cy="4068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Изображение выглядит как фрукт, еда, Лесные ягоды, ягода&#10;&#10;Автоматически созданное описание">
            <a:extLst>
              <a:ext uri="{FF2B5EF4-FFF2-40B4-BE49-F238E27FC236}">
                <a16:creationId xmlns:a16="http://schemas.microsoft.com/office/drawing/2014/main" id="{1D369D7F-E33E-4427-5D0C-E9D6D5F54F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69" b="89813" l="9978" r="89800">
                        <a14:foregroundMark x1="38581" y1="11227" x2="50776" y2="7069"/>
                        <a14:foregroundMark x1="50776" y1="7069" x2="59867" y2="103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940" y="1623880"/>
            <a:ext cx="3443819" cy="3672898"/>
          </a:xfrm>
          <a:prstGeom prst="rect">
            <a:avLst/>
          </a:prstGeom>
        </p:spPr>
      </p:pic>
      <p:pic>
        <p:nvPicPr>
          <p:cNvPr id="12" name="Рисунок 11" descr="Изображение выглядит как пицца, еда, Быстрое питание, выпечка&#10;&#10;Автоматически созданное описание">
            <a:extLst>
              <a:ext uri="{FF2B5EF4-FFF2-40B4-BE49-F238E27FC236}">
                <a16:creationId xmlns:a16="http://schemas.microsoft.com/office/drawing/2014/main" id="{B957AA90-CADD-A6D2-F128-922676A1D6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632" y="2554794"/>
            <a:ext cx="3305574" cy="3332409"/>
          </a:xfrm>
          <a:prstGeom prst="rect">
            <a:avLst/>
          </a:prstGeom>
        </p:spPr>
      </p:pic>
      <p:sp>
        <p:nvSpPr>
          <p:cNvPr id="2" name="Управляющая кнопка: &quot;Вперед&quot; или &quot;Следующий&quot;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56410484-E6A3-4081-B6D1-08387EF0ED4B}"/>
              </a:ext>
            </a:extLst>
          </p:cNvPr>
          <p:cNvSpPr/>
          <p:nvPr/>
        </p:nvSpPr>
        <p:spPr>
          <a:xfrm>
            <a:off x="11430000" y="6172200"/>
            <a:ext cx="761999" cy="685800"/>
          </a:xfrm>
          <a:prstGeom prst="actionButtonForwardNex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&quot;Назад&quot; или &quot;Предыдущий&quot;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DE7D4B64-4E46-47A2-A68D-80E3568986B4}"/>
              </a:ext>
            </a:extLst>
          </p:cNvPr>
          <p:cNvSpPr/>
          <p:nvPr/>
        </p:nvSpPr>
        <p:spPr>
          <a:xfrm>
            <a:off x="0" y="6092190"/>
            <a:ext cx="902970" cy="765809"/>
          </a:xfrm>
          <a:prstGeom prst="actionButtonBackPrevio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70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967E0A-BADD-4E92-8A93-E5122F495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35"/>
            <a:ext cx="12192000" cy="684466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233826-BBFA-451B-8343-E3A27C0A7F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4" b="91269" l="9996" r="89968">
                        <a14:foregroundMark x1="8456" y1="64592" x2="7918" y2="85166"/>
                        <a14:foregroundMark x1="7918" y1="85166" x2="25654" y2="91269"/>
                        <a14:foregroundMark x1="25654" y1="91269" x2="27768" y2="901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49748">
            <a:off x="48434" y="788855"/>
            <a:ext cx="2152608" cy="19076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68E047F-EBEF-45DB-9B16-303406CFF3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4" b="91269" l="9996" r="89968">
                        <a14:foregroundMark x1="8456" y1="64592" x2="7918" y2="85166"/>
                        <a14:foregroundMark x1="7918" y1="85166" x2="25654" y2="91269"/>
                        <a14:foregroundMark x1="25654" y1="91269" x2="27768" y2="901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58003">
            <a:off x="1386367" y="1744169"/>
            <a:ext cx="2738924" cy="242720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F62795A-7201-4917-9E78-F7AE2BACB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4" b="91269" l="9996" r="89968">
                        <a14:foregroundMark x1="8456" y1="64592" x2="7918" y2="85166"/>
                        <a14:foregroundMark x1="7918" y1="85166" x2="25654" y2="91269"/>
                        <a14:foregroundMark x1="25654" y1="91269" x2="27768" y2="901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49748">
            <a:off x="3136059" y="3219070"/>
            <a:ext cx="2152608" cy="190762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946CD13-27F1-4C09-BD64-99B65008D5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4" b="91269" l="9996" r="89968">
                        <a14:foregroundMark x1="8456" y1="64592" x2="7918" y2="85166"/>
                        <a14:foregroundMark x1="7918" y1="85166" x2="25654" y2="91269"/>
                        <a14:foregroundMark x1="25654" y1="91269" x2="27768" y2="901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8853">
            <a:off x="6563904" y="626063"/>
            <a:ext cx="4186176" cy="370974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72383A7-6933-42C9-B19E-A90C043858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84" b="91269" l="9996" r="89968">
                        <a14:foregroundMark x1="8456" y1="64592" x2="7918" y2="85166"/>
                        <a14:foregroundMark x1="7918" y1="85166" x2="25654" y2="91269"/>
                        <a14:foregroundMark x1="25654" y1="91269" x2="27768" y2="901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49748">
            <a:off x="5381826" y="4056976"/>
            <a:ext cx="2241863" cy="1986717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4927A7A-E02D-4403-A221-4B92B3DE8D43}"/>
              </a:ext>
            </a:extLst>
          </p:cNvPr>
          <p:cNvSpPr/>
          <p:nvPr/>
        </p:nvSpPr>
        <p:spPr>
          <a:xfrm>
            <a:off x="1357462" y="666339"/>
            <a:ext cx="1001767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Сбей метеорит , что бы он 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не долетел до нашей земли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AEC2720-411E-4CBA-9BA8-2E925E766F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7593" l="10000" r="90000">
                        <a14:foregroundMark x1="44792" y1="21111" x2="40313" y2="15926"/>
                        <a14:foregroundMark x1="40313" y1="15926" x2="21250" y2="17222"/>
                        <a14:foregroundMark x1="21250" y1="17222" x2="16563" y2="22593"/>
                        <a14:foregroundMark x1="16563" y1="22593" x2="12708" y2="30556"/>
                        <a14:foregroundMark x1="12708" y1="30556" x2="10208" y2="40000"/>
                        <a14:foregroundMark x1="10208" y1="40000" x2="10000" y2="60000"/>
                        <a14:foregroundMark x1="10000" y1="60000" x2="11667" y2="69815"/>
                        <a14:foregroundMark x1="11667" y1="69815" x2="19688" y2="84630"/>
                        <a14:foregroundMark x1="19688" y1="84630" x2="25625" y2="86852"/>
                        <a14:foregroundMark x1="25625" y1="86852" x2="28451" y2="91174"/>
                        <a14:foregroundMark x1="34881" y1="92863" x2="41667" y2="91667"/>
                        <a14:foregroundMark x1="41667" y1="91667" x2="44375" y2="89074"/>
                        <a14:foregroundMark x1="10104" y1="73148" x2="20825" y2="89172"/>
                        <a14:backgroundMark x1="41354" y1="11481" x2="54479" y2="31481"/>
                        <a14:backgroundMark x1="54479" y1="31481" x2="57604" y2="40741"/>
                        <a14:backgroundMark x1="57604" y1="40741" x2="58750" y2="51852"/>
                        <a14:backgroundMark x1="58750" y1="51852" x2="57708" y2="72778"/>
                        <a14:backgroundMark x1="57708" y1="72778" x2="54063" y2="80370"/>
                        <a14:backgroundMark x1="54063" y1="80370" x2="52083" y2="88889"/>
                        <a14:backgroundMark x1="13958" y1="90926" x2="13958" y2="90926"/>
                        <a14:backgroundMark x1="13958" y1="90926" x2="13958" y2="90926"/>
                        <a14:backgroundMark x1="13958" y1="90926" x2="38646" y2="97407"/>
                        <a14:backgroundMark x1="38646" y1="97407" x2="44167" y2="95556"/>
                        <a14:backgroundMark x1="44167" y1="95556" x2="44167" y2="9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23" y="2870623"/>
            <a:ext cx="5266532" cy="2962424"/>
          </a:xfrm>
          <a:prstGeom prst="rect">
            <a:avLst/>
          </a:prstGeom>
        </p:spPr>
      </p:pic>
      <p:sp>
        <p:nvSpPr>
          <p:cNvPr id="13" name="Управляющая кнопка: &quot;Вперед&quot; или &quot;Следующий&quot; 1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F67DAE9-48F1-4E71-948E-6B768DDC42D4}"/>
              </a:ext>
            </a:extLst>
          </p:cNvPr>
          <p:cNvSpPr/>
          <p:nvPr/>
        </p:nvSpPr>
        <p:spPr>
          <a:xfrm>
            <a:off x="11375136" y="6149340"/>
            <a:ext cx="816864" cy="695325"/>
          </a:xfrm>
          <a:prstGeom prst="actionButtonForwardNex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&quot;Назад&quot; или &quot;Предыдущий&quot; 13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6C18B98-02C5-46E6-A963-A0251A349C93}"/>
              </a:ext>
            </a:extLst>
          </p:cNvPr>
          <p:cNvSpPr/>
          <p:nvPr/>
        </p:nvSpPr>
        <p:spPr>
          <a:xfrm>
            <a:off x="0" y="6169342"/>
            <a:ext cx="722075" cy="695325"/>
          </a:xfrm>
          <a:prstGeom prst="actionButtonBackPrevio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97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1F07E5-9AEB-4EEB-B54F-32443E3F1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719"/>
            <a:ext cx="12192000" cy="690372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E99D56F-6F44-4494-9D88-6687FAFF4407}"/>
              </a:ext>
            </a:extLst>
          </p:cNvPr>
          <p:cNvSpPr/>
          <p:nvPr/>
        </p:nvSpPr>
        <p:spPr>
          <a:xfrm>
            <a:off x="438912" y="237744"/>
            <a:ext cx="1026871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>
                <a:ln/>
                <a:solidFill>
                  <a:schemeClr val="accent4"/>
                </a:solidFill>
              </a:rPr>
              <a:t>Ответь правильно на вопрос.</a:t>
            </a:r>
          </a:p>
          <a:p>
            <a:r>
              <a:rPr lang="ru-RU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Наибольшая планета из всех гигантов.</a:t>
            </a:r>
          </a:p>
          <a:p>
            <a:r>
              <a:rPr lang="ru-RU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Планета - рекордсмен по спутникам.</a:t>
            </a:r>
          </a:p>
          <a:p>
            <a:r>
              <a:rPr lang="ru-RU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Планета сплошь состоит из газа, твердая поверхность отсутствует.</a:t>
            </a:r>
          </a:p>
          <a:p>
            <a:endParaRPr lang="ru-RU" sz="2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r>
              <a:rPr lang="ru-RU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Она, как </a:t>
            </a:r>
            <a:r>
              <a:rPr lang="ru-RU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hlinkClick r:id="rId3"/>
              </a:rPr>
              <a:t>магнит</a:t>
            </a:r>
            <a:r>
              <a:rPr lang="ru-RU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 для находящихся рядом космических объектов,  действует как «космический пылесос». Он поглощает и </a:t>
            </a:r>
          </a:p>
          <a:p>
            <a:r>
              <a:rPr lang="ru-RU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притягивает к себе не только </a:t>
            </a:r>
            <a:r>
              <a:rPr lang="ru-RU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hlinkClick r:id="rId4"/>
              </a:rPr>
              <a:t>кометы и астероиды</a:t>
            </a:r>
            <a:r>
              <a:rPr lang="ru-RU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,</a:t>
            </a:r>
          </a:p>
          <a:p>
            <a:r>
              <a:rPr lang="ru-RU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но и весь космический мусор</a:t>
            </a:r>
            <a:r>
              <a:rPr lang="ru-RU" sz="2400" b="1" dirty="0">
                <a:ln/>
                <a:solidFill>
                  <a:schemeClr val="accent4"/>
                </a:solidFill>
              </a:rPr>
              <a:t>.</a:t>
            </a:r>
          </a:p>
          <a:p>
            <a:pPr algn="ctr"/>
            <a:endParaRPr lang="ru-RU" sz="5400" b="1" dirty="0">
              <a:ln/>
              <a:solidFill>
                <a:schemeClr val="accent4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C4E6A71-5378-46CD-974A-E2A913177A6D}"/>
              </a:ext>
            </a:extLst>
          </p:cNvPr>
          <p:cNvSpPr/>
          <p:nvPr/>
        </p:nvSpPr>
        <p:spPr>
          <a:xfrm>
            <a:off x="813816" y="4553712"/>
            <a:ext cx="3008376" cy="11247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ЮПИТЕР</a:t>
            </a:r>
            <a:r>
              <a:rPr lang="ru-RU" dirty="0"/>
              <a:t> 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A5778218-7AB1-4F3E-BF2B-04F04002850E}"/>
              </a:ext>
            </a:extLst>
          </p:cNvPr>
          <p:cNvSpPr/>
          <p:nvPr/>
        </p:nvSpPr>
        <p:spPr>
          <a:xfrm>
            <a:off x="4347972" y="4553712"/>
            <a:ext cx="2916936" cy="11247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САТУРН 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F13715F-B953-4BCA-950B-11571FB3BFEB}"/>
              </a:ext>
            </a:extLst>
          </p:cNvPr>
          <p:cNvSpPr/>
          <p:nvPr/>
        </p:nvSpPr>
        <p:spPr>
          <a:xfrm>
            <a:off x="7973568" y="4553712"/>
            <a:ext cx="2852928" cy="11247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ЗЕМЛЯ</a:t>
            </a:r>
            <a:r>
              <a:rPr lang="ru-RU" dirty="0"/>
              <a:t> </a:t>
            </a:r>
          </a:p>
        </p:txBody>
      </p:sp>
      <p:sp>
        <p:nvSpPr>
          <p:cNvPr id="9" name="Управляющая кнопка: &quot;Назад&quot; или &quot;Предыдущий&quot; 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DDBB6698-9141-40AE-A651-18A09F9577B2}"/>
              </a:ext>
            </a:extLst>
          </p:cNvPr>
          <p:cNvSpPr/>
          <p:nvPr/>
        </p:nvSpPr>
        <p:spPr>
          <a:xfrm>
            <a:off x="0" y="6240780"/>
            <a:ext cx="708660" cy="617220"/>
          </a:xfrm>
          <a:prstGeom prst="actionButtonBackPrevio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&quot;Вперед&quot; или &quot;Следующий&quot; 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09458E8-134A-47E3-BBCA-E75569087295}"/>
              </a:ext>
            </a:extLst>
          </p:cNvPr>
          <p:cNvSpPr/>
          <p:nvPr/>
        </p:nvSpPr>
        <p:spPr>
          <a:xfrm>
            <a:off x="11483340" y="6240778"/>
            <a:ext cx="708660" cy="617221"/>
          </a:xfrm>
          <a:prstGeom prst="actionButtonForwardNex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83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CosineVTI">
  <a:themeElements>
    <a:clrScheme name="AnalogousFromDarkSeedLeftStep">
      <a:dk1>
        <a:srgbClr val="000000"/>
      </a:dk1>
      <a:lt1>
        <a:srgbClr val="FFFFFF"/>
      </a:lt1>
      <a:dk2>
        <a:srgbClr val="1A1634"/>
      </a:dk2>
      <a:lt2>
        <a:srgbClr val="F0F3F3"/>
      </a:lt2>
      <a:accent1>
        <a:srgbClr val="E72950"/>
      </a:accent1>
      <a:accent2>
        <a:srgbClr val="D5178E"/>
      </a:accent2>
      <a:accent3>
        <a:srgbClr val="DF29E7"/>
      </a:accent3>
      <a:accent4>
        <a:srgbClr val="7E17D5"/>
      </a:accent4>
      <a:accent5>
        <a:srgbClr val="4129E7"/>
      </a:accent5>
      <a:accent6>
        <a:srgbClr val="174ED5"/>
      </a:accent6>
      <a:hlink>
        <a:srgbClr val="7351C5"/>
      </a:hlink>
      <a:folHlink>
        <a:srgbClr val="7F7F7F"/>
      </a:folHlink>
    </a:clrScheme>
    <a:fontScheme name="Custom 50">
      <a:majorFont>
        <a:latin typeface="Grandview"/>
        <a:ea typeface=""/>
        <a:cs typeface=""/>
      </a:majorFont>
      <a:minorFont>
        <a:latin typeface="Grandvi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sineVTI" id="{4F4449D5-5E9D-4D83-9E2A-939F9CF20276}" vid="{03166EA1-370F-4321-A61E-8851365B43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145</Words>
  <Application>Microsoft Office PowerPoint</Application>
  <PresentationFormat>Широкоэкранный</PresentationFormat>
  <Paragraphs>39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Grandview</vt:lpstr>
      <vt:lpstr>Times New Roman</vt:lpstr>
      <vt:lpstr>Wingdings</vt:lpstr>
      <vt:lpstr>CosineVTI</vt:lpstr>
      <vt:lpstr>Космическая викторина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Космическая викторина </dc:title>
  <dc:creator>Ефимов Кирилл Николаевич</dc:creator>
  <cp:lastModifiedBy>USER</cp:lastModifiedBy>
  <cp:revision>9</cp:revision>
  <dcterms:created xsi:type="dcterms:W3CDTF">2024-02-12T12:48:22Z</dcterms:created>
  <dcterms:modified xsi:type="dcterms:W3CDTF">2024-02-22T11:41:16Z</dcterms:modified>
</cp:coreProperties>
</file>