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7" r:id="rId3"/>
    <p:sldId id="278" r:id="rId4"/>
    <p:sldId id="280" r:id="rId5"/>
    <p:sldId id="279" r:id="rId6"/>
    <p:sldId id="282" r:id="rId7"/>
    <p:sldId id="283" r:id="rId8"/>
    <p:sldId id="281" r:id="rId9"/>
    <p:sldId id="270" r:id="rId10"/>
    <p:sldId id="276" r:id="rId11"/>
    <p:sldId id="260" r:id="rId12"/>
    <p:sldId id="261" r:id="rId13"/>
    <p:sldId id="284" r:id="rId14"/>
    <p:sldId id="265" r:id="rId15"/>
    <p:sldId id="262" r:id="rId16"/>
    <p:sldId id="285" r:id="rId17"/>
    <p:sldId id="287" r:id="rId18"/>
    <p:sldId id="266" r:id="rId19"/>
    <p:sldId id="275" r:id="rId20"/>
    <p:sldId id="267" r:id="rId21"/>
    <p:sldId id="271" r:id="rId22"/>
    <p:sldId id="288" r:id="rId23"/>
    <p:sldId id="277" r:id="rId24"/>
    <p:sldId id="274" r:id="rId25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374" autoAdjust="0"/>
  </p:normalViewPr>
  <p:slideViewPr>
    <p:cSldViewPr snapToGrid="0">
      <p:cViewPr varScale="1">
        <p:scale>
          <a:sx n="84" d="100"/>
          <a:sy n="84" d="100"/>
        </p:scale>
        <p:origin x="-18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7EEE9FC-9F95-CF4F-B664-49C729477D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06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897899-C094-DA49-BF91-B9664C4CD4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5815" y="1286486"/>
            <a:ext cx="480646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85E51C1-FBC2-0544-B68F-EC688D744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5815" y="3766161"/>
            <a:ext cx="4806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CCD480C-1C3B-4F45-A13C-DE7B0E1FA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0713AEE-A726-D240-95B3-A20E64A7C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675E227-17FD-7643-8EEE-78BB13ED2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02917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A824339-1D58-F941-B7F2-BE63D5EDA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B3A0029-1B24-7A43-BA58-9E0A0FDBFB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86FCB55-71C0-C54E-A38C-94D067C35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12F1645-D592-4846-BD20-344A5DAC9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6180376-8D07-154B-A9B8-51EC31AF6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88723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0AF58DE-8582-034E-AA12-1709B0095C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803B639-31A6-AC4C-B044-4DBAA13E3D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703609C-FF55-FC4E-9E9B-E9D85F526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114CF92-BCA8-C847-9AAB-CC6D56ACC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6EB4FC9-4A1E-E74F-A8FF-7D116FD78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19715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78623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CE2E70-D311-B54A-97EA-DF8430833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07B90C6-820E-9841-8C2A-DB014BFA7F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32169DF-82B2-F24E-81AF-FD072743D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8ECDEF1-0DF7-6040-B463-4052E33C9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2B80E63-9A04-0645-AA86-273A2EBDB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9866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1816B44-9AE8-BE44-88D8-90DBC4171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309692D-8999-EA47-BE8D-D5D9020C65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E51385B-B798-EC4E-A48A-8A8DA9AA6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F1495A4-AEFB-3C4A-9DE7-16D102B5F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5ACC1C4-1D42-AB4A-AB35-43DF64221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99904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75B2955-58C9-2A49-B500-50918C8B3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73EC6FD-5DCF-944D-83BB-0EEE945F63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7C1B58F-28B1-F84C-9F20-E17B7AB7E4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B5EFE29-3B07-C345-B777-40C4B7586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401ADA5-8D5D-634A-8469-3F5E3F81E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6F04B16-B05A-2442-8959-C325D5568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04839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9F65EB-DE2E-3842-A720-72C6ADB98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9AECBAA-BD67-794F-8DEC-2FADEB4DBA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BAA9789-271A-BF4A-92CA-0859811582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BC94F2F1-E5A0-5E4B-B43E-D3B4373618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7C3B29C-4416-F648-8142-05AD9A2008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553A192E-1BF9-204A-B675-F1C622B3F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700ECB7-8CDC-AA45-908D-2AC81FB18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B0878E3-3543-3745-B82F-10519BC0A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49942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69B123-41F9-0145-B256-C01E53DA2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8E063AA-D49F-2444-89A0-381C08446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467EDB8-E278-7F4F-97DA-072625F69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7B1BD81-F9FD-C748-A061-07B02C691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99770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092D28D-00BF-4A43-B424-CE231042F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D180E96-73B6-AD49-980E-15E4FAA69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E1C4126-72D5-8F40-B911-55D54C293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81007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2C8BF4A-5237-5D44-9A48-7BABBDB33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2A07D3-C463-3D40-8EC3-E705A818E4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EBA888E-A94B-BB4B-868A-EFD0D278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240E59E-B024-914D-8905-56A121F3B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86F5E80-503A-AE4F-BBEC-C279C83B1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B6367D3-ECEF-1641-85F4-F9D8BB53D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25614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96DDCDE-63F2-2D48-AC58-60F2D9318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B4069703-E9F8-0249-8690-42A448561D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637930D-3D2F-CA46-9BC3-7FF2764D48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F8B2CBB-99EC-864E-9716-17ACB3AF2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4E01416-EC9F-AD41-986F-5ED4AD254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6BDE6B3-2982-0249-A11D-B20B138F1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14973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000F048-A2A7-D24C-A639-E84AF1F64AF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12187238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B93541C-5E3C-FB40-B774-CB83A34F7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x-non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8EAB27C-666D-E84B-BBD7-8857305FE8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4E9F034-7C1C-BA4C-853D-BE696AE0E2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4/2/2024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C13A538-70C9-5547-A9BA-B73404604C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29D801E-9764-8D4E-AF2B-D93E2C5B6E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16308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3.wdp"/><Relationship Id="rId5" Type="http://schemas.openxmlformats.org/officeDocument/2006/relationships/image" Target="../media/image41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0667" y="1518408"/>
            <a:ext cx="6384022" cy="244958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Проект по нравственно-патриотическому воспитанию по теме «Мама, папа, я дружная семья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084242"/>
            <a:ext cx="3850547" cy="1253641"/>
          </a:xfrm>
        </p:spPr>
        <p:txBody>
          <a:bodyPr>
            <a:noAutofit/>
          </a:bodyPr>
          <a:lstStyle/>
          <a:p>
            <a:pPr lvl="0" algn="l">
              <a:lnSpc>
                <a:spcPct val="120000"/>
              </a:lnSpc>
              <a:buClr>
                <a:prstClr val="black"/>
              </a:buClr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№1 «Ручеек»:</a:t>
            </a:r>
          </a:p>
          <a:p>
            <a:pPr lvl="0" algn="l">
              <a:lnSpc>
                <a:spcPct val="120000"/>
              </a:lnSpc>
              <a:buClr>
                <a:prstClr val="black"/>
              </a:buClr>
            </a:pPr>
            <a:r>
              <a:rPr 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Лоркина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xmlns="" val="42320470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709" y="427838"/>
            <a:ext cx="5573086" cy="4179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2169" y="1770077"/>
            <a:ext cx="5254305" cy="3940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834005" y="5943113"/>
            <a:ext cx="544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Сюжетно-ролевая игра «Мы матрёшки – маленькие и большие»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6847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465" y="1599370"/>
            <a:ext cx="5529451" cy="4147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734811" y="5959891"/>
            <a:ext cx="544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Инсценировка русской народной сказки «Репка»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1167" y="679507"/>
            <a:ext cx="5648588" cy="4236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04572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199"/>
          <a:stretch/>
        </p:blipFill>
        <p:spPr>
          <a:xfrm>
            <a:off x="366319" y="679508"/>
            <a:ext cx="5312516" cy="4202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37277" y="1652631"/>
            <a:ext cx="5491992" cy="4118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734811" y="5897460"/>
            <a:ext cx="544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«Как на масляной неделе, мы блинов поели»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8906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34005" y="5943113"/>
            <a:ext cx="544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«Флаг»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966" y="565019"/>
            <a:ext cx="3861027" cy="5142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904" y="1560731"/>
            <a:ext cx="3290578" cy="4382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07393" y="565019"/>
            <a:ext cx="3768746" cy="5019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341096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849" y="604006"/>
            <a:ext cx="5409188" cy="4060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137"/>
          <a:stretch/>
        </p:blipFill>
        <p:spPr>
          <a:xfrm>
            <a:off x="6015916" y="1333849"/>
            <a:ext cx="5544113" cy="4481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734811" y="5959891"/>
            <a:ext cx="544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подарков к 23 февраля, беседа и рассматривание плаката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04764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8372" y="502987"/>
            <a:ext cx="7577333" cy="5687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955869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34005" y="5943113"/>
            <a:ext cx="544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Лепка «Тёплый свитер для папы»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5844" y="444615"/>
            <a:ext cx="3573709" cy="476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40009" y="1186555"/>
            <a:ext cx="3567419" cy="4756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97885" y="444615"/>
            <a:ext cx="3724712" cy="4966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017462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34005" y="5943113"/>
            <a:ext cx="544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Плакат «Мама, папа, я – дружная семья»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07" t="7856" r="1448" b="3933"/>
          <a:stretch/>
        </p:blipFill>
        <p:spPr>
          <a:xfrm>
            <a:off x="1208014" y="332883"/>
            <a:ext cx="8145711" cy="5610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2394412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530" y="405220"/>
            <a:ext cx="5253703" cy="3940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11443" y="1543574"/>
            <a:ext cx="5388652" cy="4041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834005" y="5943113"/>
            <a:ext cx="544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народными костюмами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7207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34673" y="5934724"/>
            <a:ext cx="544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«Собери портрет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мамы и папы»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7100" y="1182129"/>
            <a:ext cx="3564447" cy="4752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50696" y="578839"/>
            <a:ext cx="3517510" cy="4690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79471" y="1182129"/>
            <a:ext cx="3581226" cy="4774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108271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86605" y="1476462"/>
            <a:ext cx="10363826" cy="6523892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 проекта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информационно-познавательный.</a:t>
            </a:r>
            <a:endParaRPr lang="ru-RU" sz="2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45720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 проекта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 воспитатели, родители, дети 1 младшей группы. </a:t>
            </a:r>
            <a:endParaRPr lang="ru-RU" sz="2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45720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Сроки реализации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краткосрочный. </a:t>
            </a:r>
          </a:p>
          <a:p>
            <a:pPr marL="0" indent="457200">
              <a:buNone/>
            </a:pPr>
            <a:endParaRPr lang="ru-RU" sz="2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8430" y="3080858"/>
            <a:ext cx="4773337" cy="358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941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5338" y="578840"/>
            <a:ext cx="3730806" cy="4152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5230" y="1392573"/>
            <a:ext cx="3337402" cy="4446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38863" y="578839"/>
            <a:ext cx="3295999" cy="4394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834005" y="5943113"/>
            <a:ext cx="544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«Мой дом»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90341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34005" y="5943113"/>
            <a:ext cx="544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Пальчиковые игры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540" y="503340"/>
            <a:ext cx="5771624" cy="4328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7612" y="1484852"/>
            <a:ext cx="5693328" cy="4269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5360869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34005" y="5943113"/>
            <a:ext cx="544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Сюжетно-ролевая игра «Я как мама»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376" y="453004"/>
            <a:ext cx="3680670" cy="4907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02421" y="1180505"/>
            <a:ext cx="3505725" cy="4674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85190" y="549475"/>
            <a:ext cx="3608316" cy="4811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7958880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541" y="117072"/>
            <a:ext cx="10364451" cy="1596177"/>
          </a:xfrm>
        </p:spPr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результаты:  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1541" y="1656421"/>
            <a:ext cx="10363826" cy="471213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детей сформировались начальные представления о семье, народных праздниках, таких как: «Масленица», о международных праздниках, таких как: «День защитника отечества» и «Международный женский день – Мамин праздник», о народных игрушках, сказках и играх.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ети называют членов семьи и их имена.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овместная деятельность родителей с детьми получила эмоциональный отклик, родители поблагодарили воспитателей за организацию мероприятий, изъявили желание участвовать и в других мероприятиях.</a:t>
            </a:r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31307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6787" y="2481368"/>
            <a:ext cx="8530257" cy="13155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149" b="98946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31372" y="3340467"/>
            <a:ext cx="2800342" cy="31777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2571" b="98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534471" y="1469561"/>
            <a:ext cx="4110570" cy="312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2216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887" y="348347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845578"/>
            <a:ext cx="10363826" cy="4664279"/>
          </a:xfrm>
        </p:spPr>
        <p:txBody>
          <a:bodyPr>
            <a:normAutofit fontScale="92500" lnSpcReduction="20000"/>
          </a:bodyPr>
          <a:lstStyle/>
          <a:p>
            <a:pPr marL="0" indent="457200">
              <a:buNone/>
            </a:pP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современных условиях проблема патриотического воспитания детей становится одной из самых актуальных. Вместе с тем она обретает новые характеристики и соответственно новые подходы к её решению. В настоящее время патриотизм рассматривается, как важнейшая ценность, интегрирующая социальный и духовно-нравственный 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компонент. </a:t>
            </a:r>
          </a:p>
          <a:p>
            <a:pPr marL="0" indent="457200">
              <a:buNone/>
            </a:pP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Чувство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любви к родине зарождается в </a:t>
            </a: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семье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для малыша – это мир, в котором закладываются основы морали, отношения к людям. Членов </a:t>
            </a:r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объединяет кровное родство, любовь, общие интересы. </a:t>
            </a: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Семье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принадлежит основная общественная функция – воспитание </a:t>
            </a:r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она была и остается жизненно необходимой средой для сохранения и передачи социальных и культурных ценностей, определяющим фактором формирования личности ребёнка. Воспитание любви и уважения к родным и близким, знание своего имени, имени 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родителей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основное содержание проекта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89464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4087" y="1610686"/>
            <a:ext cx="10363826" cy="4874003"/>
          </a:xfrm>
        </p:spPr>
        <p:txBody>
          <a:bodyPr>
            <a:normAutofit fontScale="92500" lnSpcReduction="20000"/>
          </a:bodyPr>
          <a:lstStyle/>
          <a:p>
            <a:pPr marL="0" indent="457200">
              <a:lnSpc>
                <a:spcPct val="120000"/>
              </a:lnSpc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у детей </a:t>
            </a: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понятие 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семье, семейных традициях и  праздниках</a:t>
            </a:r>
          </a:p>
          <a:p>
            <a:pPr marL="0" indent="457200">
              <a:buNone/>
            </a:pPr>
            <a:r>
              <a:rPr lang="ru-RU" sz="2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</a:t>
            </a: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ознакомить 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детей с понятиями  «имя», «семья»;</a:t>
            </a:r>
            <a:endParaRPr lang="ru-RU" sz="26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Учить называть членов своей семьи, знать их имена: мамы, папы, брата, сестры, бабушки, дедушки</a:t>
            </a: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у детей внимательное отношение к членам семьи, учить проявлять заботу о родных людях;</a:t>
            </a:r>
            <a:endParaRPr lang="ru-RU" sz="26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Способствовать активному вовлечению родителей в совместную деятельность с ребенком в условиях семьи и детского </a:t>
            </a: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сада;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Прививать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к семейным традициям через основные формы</a:t>
            </a:r>
          </a:p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фольклора: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сказки, песни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sz="26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6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83423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690688"/>
            <a:ext cx="10363826" cy="4584277"/>
          </a:xfrm>
        </p:spPr>
        <p:txBody>
          <a:bodyPr/>
          <a:lstStyle/>
          <a:p>
            <a:pPr marL="0" indent="457200"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Дети слабо владеют информацией о своих ближайших родственниках - о своей семье: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мама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папа, сестра, брат, бабушка и дедушка. Не знают таких понятий,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как: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«имя», «семья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незнание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детьми 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традициях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обычаях,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интереса к ценностям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71857" y="3167893"/>
            <a:ext cx="4920143" cy="369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25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62700" y="1879135"/>
            <a:ext cx="10363826" cy="505856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этап - подготовительный (накопление знаний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– 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ознавательно-исследовательская;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– заключительный (результат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9643" l="0" r="100000">
                        <a14:foregroundMark x1="58000" y1="68393" x2="58000" y2="68393"/>
                        <a14:foregroundMark x1="46778" y1="11071" x2="46778" y2="11071"/>
                        <a14:foregroundMark x1="28333" y1="38571" x2="28333" y2="38571"/>
                        <a14:foregroundMark x1="28444" y1="38393" x2="28444" y2="38393"/>
                        <a14:foregroundMark x1="69222" y1="29464" x2="69222" y2="29464"/>
                        <a14:foregroundMark x1="69444" y1="29107" x2="69444" y2="29107"/>
                        <a14:foregroundMark x1="71778" y1="48214" x2="71778" y2="48214"/>
                        <a14:foregroundMark x1="24778" y1="56964" x2="24778" y2="56964"/>
                        <a14:foregroundMark x1="29333" y1="30893" x2="29333" y2="308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4847" y="2999373"/>
            <a:ext cx="5790157" cy="360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5973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887" y="0"/>
            <a:ext cx="10515600" cy="1325563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Ожидаемые </a:t>
            </a: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37887" y="1744909"/>
            <a:ext cx="10363826" cy="423084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узнают больше о своей семье: о членах семьи,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традициях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уважения и заботы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членам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организовывать сюжетно-ролевые игры на основе имеющихся знаний 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значимости семьи в жизни каждого человека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овмес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ная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деятельность в рамках проекта будет способствовать укреплению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детско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родительских отношений.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12172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930" y="197345"/>
            <a:ext cx="8045742" cy="3479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проекта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2482" y="719588"/>
            <a:ext cx="3884802" cy="5179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62195" y="1025426"/>
            <a:ext cx="3833767" cy="5111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734811" y="6123963"/>
            <a:ext cx="544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семейных фотографий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7964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2521" y="251400"/>
            <a:ext cx="4103636" cy="5465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6033" y="134225"/>
            <a:ext cx="4059596" cy="5406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884339" y="5661379"/>
            <a:ext cx="544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русской народной игрушкой – «Матрёшка. Игра «Найди большую и маленькую»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9951140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store.com_3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powerpointstore.com_3</Template>
  <TotalTime>465</TotalTime>
  <Words>471</Words>
  <Application>Microsoft Office PowerPoint</Application>
  <PresentationFormat>Произвольный</PresentationFormat>
  <Paragraphs>53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powerpointstore.com_3</vt:lpstr>
      <vt:lpstr>Проект по нравственно-патриотическому воспитанию по теме «Мама, папа, я дружная семья»</vt:lpstr>
      <vt:lpstr>Слайд 2</vt:lpstr>
      <vt:lpstr>Актуальность проекта</vt:lpstr>
      <vt:lpstr>Цели и задачи проекта</vt:lpstr>
      <vt:lpstr>Проблема проекта</vt:lpstr>
      <vt:lpstr>Этапы реализации проекта </vt:lpstr>
      <vt:lpstr>Ожидаемые результаты</vt:lpstr>
      <vt:lpstr>Реализация проекта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Полученные результаты:   </vt:lpstr>
      <vt:lpstr>Слайд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«Моя семья»</dc:title>
  <dc:creator>Пользователь</dc:creator>
  <cp:lastModifiedBy>admin</cp:lastModifiedBy>
  <cp:revision>42</cp:revision>
  <dcterms:created xsi:type="dcterms:W3CDTF">2018-01-28T17:11:36Z</dcterms:created>
  <dcterms:modified xsi:type="dcterms:W3CDTF">2024-04-02T15:46:56Z</dcterms:modified>
</cp:coreProperties>
</file>