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9" r:id="rId11"/>
    <p:sldId id="268" r:id="rId12"/>
    <p:sldId id="270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43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ifelovetrip.com/u-kogo-dolzhny-byt-dengi-v-seme/" TargetMode="External"/><Relationship Id="rId2" Type="http://schemas.openxmlformats.org/officeDocument/2006/relationships/hyperlink" Target="https://&#1072;&#1096;&#1072;&#1078;.&#1088;&#1092;/raznoe/na-voprosy-otvechajut-deti-deti-otvechajut-na-vopros-pochemu-vzroslye-zhenjatsja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ixabay.com/ru/images/search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44;&#1072;%20&#1044;&#1072;%20&#1044;&#1072;%20&#1089;&#1082;&#1072;&#1079;&#1072;&#1083;&#1072;%20&#1075;&#1086;&#1083;&#1086;&#1074;&#1072;.m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dirty="0" smtClean="0"/>
              <a:t>Внеурочная деятельность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/>
              <a:t>«Финансовая грамотность» 2 класс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lvl="0" indent="0">
              <a:buNone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556792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dirty="0"/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«</a:t>
            </a:r>
            <a:r>
              <a:rPr lang="ru-RU" b="1" dirty="0">
                <a:solidFill>
                  <a:prstClr val="black"/>
                </a:solidFill>
              </a:rPr>
              <a:t>Как умно управлять своими деньгами?»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34378" y="2230721"/>
            <a:ext cx="4896544" cy="3260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93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Спасибо!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777" y="1600200"/>
            <a:ext cx="4612446" cy="4525963"/>
          </a:xfrm>
        </p:spPr>
      </p:pic>
    </p:spTree>
    <p:extLst>
      <p:ext uri="{BB962C8B-B14F-4D97-AF65-F5344CB8AC3E}">
        <p14:creationId xmlns:p14="http://schemas.microsoft.com/office/powerpoint/2010/main" val="412671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052736"/>
            <a:ext cx="7067128" cy="4525963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Бюджет- не только все доходы,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Но и различные расходы!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Его составить не ленись,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Вокруг себя ты оглянись!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Подумай, что нужно купить,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Чтоб без забот весь месяц жить!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Сложить доходы не забудь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 расточительным не будь!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Пусть лучше будет профицит,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</a:rPr>
              <a:t>А не бюджетный дефицит!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07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Подведём итоги занятия: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понял(а), что…..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узнал(а)…….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задумал(ась)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и </a:t>
            </a:r>
            <a:r>
              <a:rPr lang="ru-RU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подозревал(а),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что…..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помог опыт……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76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8352928" cy="5256584"/>
          </a:xfrm>
        </p:spPr>
        <p:txBody>
          <a:bodyPr>
            <a:normAutofit/>
          </a:bodyPr>
          <a:lstStyle/>
          <a:p>
            <a:pPr algn="l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sad9.ru/raspechatatj-denjgi-dlya-igri-v-magazin/moneti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фото монет России</a:t>
            </a:r>
          </a:p>
          <a:p>
            <a:pPr algn="l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https://yandex.ru/images/search?text=картинка учебник финансовая грамотность 2 класс автор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Рудковская</a:t>
            </a:r>
          </a:p>
          <a:p>
            <a:pPr algn="l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ашаж.рф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raznoe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/na-voprosy-otvechajut-deti-deti-otvechajut-na-vopros-pochemu-vzroslye-zhenjatsja</a:t>
            </a:r>
            <a:r>
              <a:rPr lang="en-US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Фото мальчик вопросы</a:t>
            </a:r>
          </a:p>
          <a:p>
            <a:pPr algn="l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https://lifelovetrip.com/u-kogo-dolzhny-byt-dengi-v-seme</a:t>
            </a:r>
            <a:r>
              <a:rPr lang="en-US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фото руки деньги</a:t>
            </a:r>
          </a:p>
          <a:p>
            <a:pPr algn="l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https://srisovki.com/illyustratsii/zolotaya-rybka-risunok/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сказка о рыбаке и рыбке</a:t>
            </a:r>
          </a:p>
          <a:p>
            <a:pPr algn="l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pixabay.com/ru/images/search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бабушка и дедушка</a:t>
            </a:r>
          </a:p>
          <a:p>
            <a:pPr algn="l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36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59216" cy="1162050"/>
          </a:xfrm>
        </p:spPr>
        <p:txBody>
          <a:bodyPr>
            <a:normAutofit/>
          </a:bodyPr>
          <a:lstStyle/>
          <a:p>
            <a:pPr algn="ctr"/>
            <a:r>
              <a:rPr lang="ru-RU" sz="3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обманом</a:t>
            </a:r>
            <a:endParaRPr lang="ru-RU" sz="3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**********************</a:t>
            </a:r>
          </a:p>
          <a:p>
            <a:r>
              <a:rPr lang="ru-RU" sz="2000" dirty="0" smtClean="0"/>
              <a:t>-Здравствуйте, дорогие ребята!</a:t>
            </a:r>
          </a:p>
          <a:p>
            <a:r>
              <a:rPr lang="ru-RU" sz="2000" dirty="0" smtClean="0"/>
              <a:t>Как вы думаете, почему первый опыт владения деньгами для Буратино оказался неудачным?</a:t>
            </a:r>
          </a:p>
          <a:p>
            <a:r>
              <a:rPr lang="ru-RU" sz="2000" dirty="0" smtClean="0"/>
              <a:t>*********************</a:t>
            </a:r>
          </a:p>
          <a:p>
            <a:r>
              <a:rPr lang="ru-RU" sz="2000" dirty="0" smtClean="0"/>
              <a:t>-Что необходимо знать, что бы не повторять</a:t>
            </a:r>
          </a:p>
          <a:p>
            <a:r>
              <a:rPr lang="ru-RU" sz="2000" dirty="0" smtClean="0"/>
              <a:t>опыт этого мальчугана?</a:t>
            </a:r>
          </a:p>
          <a:p>
            <a:r>
              <a:rPr lang="ru-RU" sz="2000" dirty="0" smtClean="0"/>
              <a:t>********************** </a:t>
            </a:r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72816"/>
            <a:ext cx="5111750" cy="3523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01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Книга-источник знаний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00808"/>
            <a:ext cx="3871781" cy="3797639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3308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О, сколько нам открытий чудных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Готовят просвещенья дух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опыт, сын ошибок трудных,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гений, парадоксов друг,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случай, бог изобретатель.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63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 ошибки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Конечно, мы учимся на своих ошибках.</a:t>
            </a:r>
          </a:p>
          <a:p>
            <a:r>
              <a:rPr lang="ru-RU" dirty="0" smtClean="0"/>
              <a:t>Но знания помогут нам избежать негативного опыта или выйти с меньшими потерями из трудной  ситуации.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40386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990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Доскажи словечко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60024"/>
            <a:ext cx="4038600" cy="270182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330824" cy="4525963"/>
          </a:xfrm>
        </p:spPr>
        <p:txBody>
          <a:bodyPr/>
          <a:lstStyle/>
          <a:p>
            <a:pPr marL="457200" lvl="0" indent="0">
              <a:spcBef>
                <a:spcPts val="0"/>
              </a:spcBef>
              <a:buNone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Куда потратить </a:t>
            </a:r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lvl="0" indent="0">
              <a:spcBef>
                <a:spcPts val="0"/>
              </a:spcBef>
              <a:buNone/>
            </a:pP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деньги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куда нет.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Так распределяется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93543" y="4077072"/>
            <a:ext cx="17716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юджет .</a:t>
            </a:r>
            <a:endParaRPr lang="ru-RU" sz="32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396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 ,ты, член семьи !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22" y="2348880"/>
            <a:ext cx="4430506" cy="295232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Друг, ты, уже знаешь, что доход  в семье складываются из заработной платы твоих родителей.</a:t>
            </a:r>
          </a:p>
          <a:p>
            <a:r>
              <a:rPr lang="ru-RU" dirty="0" smtClean="0"/>
              <a:t>Какой бы большой она ни была, принято планировать расходы.</a:t>
            </a:r>
          </a:p>
          <a:p>
            <a:r>
              <a:rPr lang="ru-RU" dirty="0" smtClean="0"/>
              <a:t>Друг ,ты , принимаешь участие в обсуждении необходимых  платежей, покупок?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342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Посоветуй!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988840"/>
            <a:ext cx="4387533" cy="309634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Дорогой друг! Тебе, конечно, знакома сказка А. С. Пушкина </a:t>
            </a:r>
          </a:p>
          <a:p>
            <a:pPr marL="0" indent="0">
              <a:buNone/>
            </a:pPr>
            <a:r>
              <a:rPr lang="ru-RU" dirty="0" smtClean="0"/>
              <a:t>«О рыбаке и рыбке». Посоветуй старику  и старухе , в какой момент   им надо остановиться обращаться к рыбке с просьбой , и улучшить свою жизнь?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701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r>
              <a:rPr lang="ru-RU" dirty="0" smtClean="0"/>
              <a:t>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Да </a:t>
            </a:r>
            <a:r>
              <a:rPr lang="ru-RU" dirty="0" err="1" smtClean="0">
                <a:hlinkClick r:id="rId2" action="ppaction://hlinkfile"/>
              </a:rPr>
              <a:t>Да</a:t>
            </a:r>
            <a:r>
              <a:rPr lang="ru-RU" dirty="0" smtClean="0">
                <a:hlinkClick r:id="rId2" action="ppaction://hlinkfile"/>
              </a:rPr>
              <a:t> </a:t>
            </a:r>
            <a:r>
              <a:rPr lang="ru-RU" dirty="0" err="1" smtClean="0">
                <a:hlinkClick r:id="rId2" action="ppaction://hlinkfile"/>
              </a:rPr>
              <a:t>Да</a:t>
            </a:r>
            <a:r>
              <a:rPr lang="ru-RU" dirty="0" smtClean="0">
                <a:hlinkClick r:id="rId2" action="ppaction://hlinkfile"/>
              </a:rPr>
              <a:t> сказала голова.mp4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99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прошлого- в будущее!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  Золотая рыбка решила отправить старика и старуху в будущее. Они оказались в наше время у тебя в городе. Всё вокруг чудно! Всё незнакомо!  Им без  помощи не обойтись!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Обсуди с друзьями где им жить, где лучше приобретать продукты, вещи. Кто может помочь этой семье? Если надо спроси у родных!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62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202</TotalTime>
  <Words>415</Words>
  <Application>Microsoft Office PowerPoint</Application>
  <PresentationFormat>Экран 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  Внеурочная деятельность «Финансовая грамотность» 2 класс </vt:lpstr>
      <vt:lpstr>Встреча с обманом</vt:lpstr>
      <vt:lpstr>Книга-источник знаний</vt:lpstr>
      <vt:lpstr>Мои ошибки </vt:lpstr>
      <vt:lpstr>Доскажи словечко</vt:lpstr>
      <vt:lpstr>Друг ,ты, член семьи !</vt:lpstr>
      <vt:lpstr>Посоветуй!</vt:lpstr>
      <vt:lpstr>Физминутка !</vt:lpstr>
      <vt:lpstr>Из прошлого- в будущее!</vt:lpstr>
      <vt:lpstr>Спасибо!</vt:lpstr>
      <vt:lpstr>Презентация PowerPoint</vt:lpstr>
      <vt:lpstr>Подведём итоги занятия:</vt:lpstr>
      <vt:lpstr>Интернет-ресурсы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Внеурочная деятельность «Финансовая грамотность» 2 класс</dc:title>
  <dc:creator>User</dc:creator>
  <cp:lastModifiedBy>Пидуева Жаргалма Сырен-Доржиевна</cp:lastModifiedBy>
  <cp:revision>20</cp:revision>
  <dcterms:created xsi:type="dcterms:W3CDTF">2021-11-30T02:26:47Z</dcterms:created>
  <dcterms:modified xsi:type="dcterms:W3CDTF">2024-04-16T12:27:50Z</dcterms:modified>
</cp:coreProperties>
</file>