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8" r:id="rId5"/>
    <p:sldId id="259" r:id="rId6"/>
    <p:sldId id="260" r:id="rId7"/>
    <p:sldId id="262" r:id="rId8"/>
    <p:sldId id="261" r:id="rId9"/>
    <p:sldId id="257" r:id="rId10"/>
    <p:sldId id="271" r:id="rId11"/>
    <p:sldId id="272" r:id="rId12"/>
    <p:sldId id="273" r:id="rId13"/>
    <p:sldId id="274" r:id="rId14"/>
    <p:sldId id="275" r:id="rId15"/>
    <p:sldId id="276" r:id="rId16"/>
    <p:sldId id="278" r:id="rId17"/>
    <p:sldId id="281" r:id="rId18"/>
    <p:sldId id="280" r:id="rId19"/>
    <p:sldId id="263" r:id="rId20"/>
    <p:sldId id="264" r:id="rId21"/>
    <p:sldId id="265" r:id="rId22"/>
    <p:sldId id="266" r:id="rId23"/>
    <p:sldId id="268" r:id="rId24"/>
    <p:sldId id="269" r:id="rId25"/>
    <p:sldId id="267" r:id="rId26"/>
    <p:sldId id="270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125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85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955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0" y="0"/>
            <a:ext cx="11684000" cy="5943600"/>
            <a:chOff x="0" y="0"/>
            <a:chExt cx="5520" cy="3744"/>
          </a:xfrm>
        </p:grpSpPr>
        <p:sp>
          <p:nvSpPr>
            <p:cNvPr id="1433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CCCCCC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4340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4341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CCCCCC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42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CCCCCC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43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6000">
                  <a:solidFill>
                    <a:srgbClr val="CCCCCC"/>
                  </a:solidFill>
                </a:endParaRPr>
              </a:p>
            </p:txBody>
          </p:sp>
        </p:grpSp>
        <p:grpSp>
          <p:nvGrpSpPr>
            <p:cNvPr id="14344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14345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CCCCCC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46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6000">
                  <a:solidFill>
                    <a:srgbClr val="CCCCCC"/>
                  </a:solidFill>
                </a:endParaRPr>
              </a:p>
            </p:txBody>
          </p:sp>
        </p:grpSp>
      </p:grpSp>
      <p:sp>
        <p:nvSpPr>
          <p:cNvPr id="1434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743200" y="1143000"/>
            <a:ext cx="88392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34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962400"/>
            <a:ext cx="9144000" cy="1600200"/>
          </a:xfrm>
        </p:spPr>
        <p:txBody>
          <a:bodyPr anchor="ctr"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4349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1217084" y="6251575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1435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4472517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14351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60FAC41-9EF2-4DF0-B4FE-58FC42FFB94A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914160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43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  <p:bldP spid="14348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3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3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3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434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E5EBA-E375-491B-AB8D-5546F302AAC3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237241"/>
      </p:ext>
    </p:extLst>
  </p:cSld>
  <p:clrMapOvr>
    <a:masterClrMapping/>
  </p:clrMapOvr>
  <p:transition>
    <p:wedg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F3F70-1189-48C4-A91F-8E67E7DBE5FD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002179"/>
      </p:ext>
    </p:extLst>
  </p:cSld>
  <p:clrMapOvr>
    <a:masterClrMapping/>
  </p:clrMapOvr>
  <p:transition>
    <p:wedg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9200" y="1600201"/>
            <a:ext cx="508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02400" y="1600201"/>
            <a:ext cx="508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5C996-40CE-423C-8055-AC5590B4E5B0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06380"/>
      </p:ext>
    </p:extLst>
  </p:cSld>
  <p:clrMapOvr>
    <a:masterClrMapping/>
  </p:clrMapOvr>
  <p:transition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5C2E5-00FB-445F-B5EA-BE3C354213F8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389010"/>
      </p:ext>
    </p:extLst>
  </p:cSld>
  <p:clrMapOvr>
    <a:masterClrMapping/>
  </p:clrMapOvr>
  <p:transition>
    <p:wedg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B799F-D461-491F-9714-45133CA4667A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586351"/>
      </p:ext>
    </p:extLst>
  </p:cSld>
  <p:clrMapOvr>
    <a:masterClrMapping/>
  </p:clrMapOvr>
  <p:transition>
    <p:wedg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E91059-DB89-4EDA-B05E-EDDBB4D1DDD7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40029"/>
      </p:ext>
    </p:extLst>
  </p:cSld>
  <p:clrMapOvr>
    <a:masterClrMapping/>
  </p:clrMapOvr>
  <p:transition>
    <p:wedg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8FABF8-B3DC-4D2D-8155-11D233EEC06C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660402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9355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96399-22C8-480F-B282-1BB3695241C9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617169"/>
      </p:ext>
    </p:extLst>
  </p:cSld>
  <p:clrMapOvr>
    <a:masterClrMapping/>
  </p:clrMapOvr>
  <p:transition>
    <p:wedg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AD597-AE22-4508-B09A-F9D084EB388E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798253"/>
      </p:ext>
    </p:extLst>
  </p:cSld>
  <p:clrMapOvr>
    <a:masterClrMapping/>
  </p:clrMapOvr>
  <p:transition>
    <p:wedg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91600" y="277813"/>
            <a:ext cx="25908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7813"/>
            <a:ext cx="75692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3C192-6A1E-430A-881C-68E0FEEBC8CE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903141"/>
      </p:ext>
    </p:extLst>
  </p:cSld>
  <p:clrMapOvr>
    <a:masterClrMapping/>
  </p:clrMapOvr>
  <p:transition>
    <p:wedg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0" y="0"/>
            <a:ext cx="11684000" cy="5943600"/>
            <a:chOff x="0" y="0"/>
            <a:chExt cx="5520" cy="3744"/>
          </a:xfrm>
        </p:grpSpPr>
        <p:sp>
          <p:nvSpPr>
            <p:cNvPr id="1433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CCCCCC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4340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4341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CCCCCC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42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CCCCCC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43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6000">
                  <a:solidFill>
                    <a:srgbClr val="CCCCCC"/>
                  </a:solidFill>
                </a:endParaRPr>
              </a:p>
            </p:txBody>
          </p:sp>
        </p:grpSp>
        <p:grpSp>
          <p:nvGrpSpPr>
            <p:cNvPr id="14344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14345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CCCCCC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46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6000">
                  <a:solidFill>
                    <a:srgbClr val="CCCCCC"/>
                  </a:solidFill>
                </a:endParaRPr>
              </a:p>
            </p:txBody>
          </p:sp>
        </p:grpSp>
      </p:grpSp>
      <p:sp>
        <p:nvSpPr>
          <p:cNvPr id="1434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743200" y="1143000"/>
            <a:ext cx="88392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434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962400"/>
            <a:ext cx="9144000" cy="1600200"/>
          </a:xfrm>
        </p:spPr>
        <p:txBody>
          <a:bodyPr anchor="ctr"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4349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1217084" y="6251575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1435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4472517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14351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60FAC41-9EF2-4DF0-B4FE-58FC42FFB94A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085548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43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/>
      <p:bldP spid="14348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3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43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43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434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E5EBA-E375-491B-AB8D-5546F302AAC3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228460"/>
      </p:ext>
    </p:extLst>
  </p:cSld>
  <p:clrMapOvr>
    <a:masterClrMapping/>
  </p:clrMapOvr>
  <p:transition>
    <p:wedg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F3F70-1189-48C4-A91F-8E67E7DBE5FD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900850"/>
      </p:ext>
    </p:extLst>
  </p:cSld>
  <p:clrMapOvr>
    <a:masterClrMapping/>
  </p:clrMapOvr>
  <p:transition>
    <p:wedg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19200" y="1600201"/>
            <a:ext cx="508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02400" y="1600201"/>
            <a:ext cx="508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5C996-40CE-423C-8055-AC5590B4E5B0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162283"/>
      </p:ext>
    </p:extLst>
  </p:cSld>
  <p:clrMapOvr>
    <a:masterClrMapping/>
  </p:clrMapOvr>
  <p:transition>
    <p:wedg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5C2E5-00FB-445F-B5EA-BE3C354213F8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65117"/>
      </p:ext>
    </p:extLst>
  </p:cSld>
  <p:clrMapOvr>
    <a:masterClrMapping/>
  </p:clrMapOvr>
  <p:transition>
    <p:wedg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B799F-D461-491F-9714-45133CA4667A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25154"/>
      </p:ext>
    </p:extLst>
  </p:cSld>
  <p:clrMapOvr>
    <a:masterClrMapping/>
  </p:clrMapOvr>
  <p:transition>
    <p:wedg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E91059-DB89-4EDA-B05E-EDDBB4D1DDD7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901579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2751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8FABF8-B3DC-4D2D-8155-11D233EEC06C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253976"/>
      </p:ext>
    </p:extLst>
  </p:cSld>
  <p:clrMapOvr>
    <a:masterClrMapping/>
  </p:clrMapOvr>
  <p:transition>
    <p:wedg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196399-22C8-480F-B282-1BB3695241C9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350115"/>
      </p:ext>
    </p:extLst>
  </p:cSld>
  <p:clrMapOvr>
    <a:masterClrMapping/>
  </p:clrMapOvr>
  <p:transition>
    <p:wedg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AD597-AE22-4508-B09A-F9D084EB388E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353578"/>
      </p:ext>
    </p:extLst>
  </p:cSld>
  <p:clrMapOvr>
    <a:masterClrMapping/>
  </p:clrMapOvr>
  <p:transition>
    <p:wedg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91600" y="277813"/>
            <a:ext cx="25908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277813"/>
            <a:ext cx="75692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3C192-6A1E-430A-881C-68E0FEEBC8CE}" type="slidenum">
              <a:rPr lang="ru-RU" altLang="ru-RU">
                <a:solidFill>
                  <a:srgbClr val="CCCCCC"/>
                </a:solidFill>
              </a:rPr>
              <a:pPr/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041800"/>
      </p:ext>
    </p:extLst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647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53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631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832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455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123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E64BE-B54B-448E-B672-2A1C9DD75753}" type="datetimeFigureOut">
              <a:rPr lang="ru-RU" smtClean="0"/>
              <a:t>07.04.2016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A9ECF-8A59-4459-BDA2-D4307D6B1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66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11582400" cy="4876800"/>
            <a:chOff x="0" y="0"/>
            <a:chExt cx="5472" cy="3072"/>
          </a:xfrm>
        </p:grpSpPr>
        <p:sp>
          <p:nvSpPr>
            <p:cNvPr id="1331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CCCCCC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3316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3317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CCCCCC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18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6000">
                  <a:solidFill>
                    <a:srgbClr val="CCCCCC"/>
                  </a:solidFill>
                </a:endParaRPr>
              </a:p>
            </p:txBody>
          </p:sp>
        </p:grpSp>
      </p:grpSp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277813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00201"/>
            <a:ext cx="103632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251575"/>
            <a:ext cx="264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248400"/>
            <a:ext cx="396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1332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42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D6E8A92-B9BE-47F8-855B-E90DADCE0317}" type="slidenum">
              <a:rPr lang="ru-RU" altLang="ru-RU">
                <a:solidFill>
                  <a:srgbClr val="CCCC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>
            <a:off x="0" y="4876800"/>
            <a:ext cx="8128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6000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303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33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0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32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320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320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320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3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11582400" cy="4876800"/>
            <a:chOff x="0" y="0"/>
            <a:chExt cx="5472" cy="3072"/>
          </a:xfrm>
        </p:grpSpPr>
        <p:sp>
          <p:nvSpPr>
            <p:cNvPr id="1331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2400">
                <a:solidFill>
                  <a:srgbClr val="CCCCCC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3316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3317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z="2400">
                  <a:solidFill>
                    <a:srgbClr val="CCCCCC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18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6000">
                  <a:solidFill>
                    <a:srgbClr val="CCCCCC"/>
                  </a:solidFill>
                </a:endParaRPr>
              </a:p>
            </p:txBody>
          </p:sp>
        </p:grpSp>
      </p:grpSp>
      <p:sp>
        <p:nvSpPr>
          <p:cNvPr id="1331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277813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00201"/>
            <a:ext cx="103632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251575"/>
            <a:ext cx="264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248400"/>
            <a:ext cx="396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1332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42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D6E8A92-B9BE-47F8-855B-E90DADCE0317}" type="slidenum">
              <a:rPr lang="ru-RU" altLang="ru-RU">
                <a:solidFill>
                  <a:srgbClr val="CCCCCC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CCCCCC"/>
              </a:solidFill>
            </a:endParaRPr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>
            <a:off x="0" y="4876800"/>
            <a:ext cx="8128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6000">
              <a:solidFill>
                <a:srgbClr val="CCCC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89254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33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13320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32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320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320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320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3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332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33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1050;&#1045;&#1052;%20&#1052;&#1053;&#1045;%20&#1057;&#1058;&#1040;&#1058;&#1068;%20-%20&#1060;&#1086;&#1088;&#1084;&#1091;&#1083;&#1072;%20&#1093;&#1086;&#1095;&#1091;-&#1084;&#1086;&#1075;&#1091;-&#1085;&#1072;&#1076;&#1086;%20_%20&#1042;&#1080;&#1076;&#1077;&#1086;&#1092;&#1080;&#1083;&#1100;&#1084;%20&#1086;%20&#1087;&#1088;&#1086;&#1092;&#1077;&#1089;&#1089;&#1080;&#1103;&#1093;%20&#1073;&#1091;&#1076;&#1091;&#1097;&#1077;&#1075;&#1086;.mp4" TargetMode="Externa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79419" y="1801092"/>
            <a:ext cx="10070276" cy="1600200"/>
          </a:xfrm>
        </p:spPr>
        <p:txBody>
          <a:bodyPr/>
          <a:lstStyle/>
          <a:p>
            <a:r>
              <a:rPr lang="ru-RU" altLang="ru-RU" sz="6600" b="1" i="1" dirty="0">
                <a:solidFill>
                  <a:schemeClr val="tx2"/>
                </a:solidFill>
              </a:rPr>
              <a:t>хочу </a:t>
            </a:r>
            <a:r>
              <a:rPr lang="ru-RU" altLang="ru-RU" sz="6600" b="1" i="1" dirty="0" smtClean="0">
                <a:solidFill>
                  <a:schemeClr val="tx2"/>
                </a:solidFill>
              </a:rPr>
              <a:t>- </a:t>
            </a:r>
            <a:r>
              <a:rPr lang="ru-RU" altLang="ru-RU" sz="6600" b="1" i="1" dirty="0">
                <a:solidFill>
                  <a:schemeClr val="tx2"/>
                </a:solidFill>
              </a:rPr>
              <a:t>могу </a:t>
            </a:r>
            <a:r>
              <a:rPr lang="ru-RU" altLang="ru-RU" sz="6600" b="1" i="1" dirty="0" smtClean="0">
                <a:solidFill>
                  <a:schemeClr val="tx2"/>
                </a:solidFill>
              </a:rPr>
              <a:t>- </a:t>
            </a:r>
            <a:r>
              <a:rPr lang="ru-RU" altLang="ru-RU" sz="6600" b="1" i="1" dirty="0">
                <a:solidFill>
                  <a:schemeClr val="tx2"/>
                </a:solidFill>
              </a:rPr>
              <a:t>надо</a:t>
            </a:r>
          </a:p>
        </p:txBody>
      </p:sp>
    </p:spTree>
    <p:extLst>
      <p:ext uri="{BB962C8B-B14F-4D97-AF65-F5344CB8AC3E}">
        <p14:creationId xmlns:p14="http://schemas.microsoft.com/office/powerpoint/2010/main" val="423741958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Логистик</a:t>
            </a:r>
            <a:endParaRPr lang="ru-RU" dirty="0"/>
          </a:p>
        </p:txBody>
      </p:sp>
      <p:pic>
        <p:nvPicPr>
          <p:cNvPr id="3074" name="Picture 2" descr="http://ontime-log.net/wp-content/uploads/2015/07/depozit-01-0fdf80ca9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226" y="1208603"/>
            <a:ext cx="7354784" cy="551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30434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</a:t>
            </a:r>
            <a:r>
              <a:rPr lang="ru-RU" dirty="0" smtClean="0"/>
              <a:t>аркетолог</a:t>
            </a:r>
            <a:endParaRPr lang="ru-RU" dirty="0"/>
          </a:p>
        </p:txBody>
      </p:sp>
      <p:pic>
        <p:nvPicPr>
          <p:cNvPr id="4098" name="Picture 2" descr="http://img.hardware.no/737/737349/topp.956x47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439" y="1318162"/>
            <a:ext cx="10907129" cy="544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27828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Мерчендайзер</a:t>
            </a:r>
            <a:endParaRPr lang="ru-RU" dirty="0"/>
          </a:p>
        </p:txBody>
      </p:sp>
      <p:pic>
        <p:nvPicPr>
          <p:cNvPr id="5126" name="Picture 6" descr="http://cs621628.vk.me/v621628320/3d5f4/C0MfOJagVM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091" y="1184517"/>
            <a:ext cx="8257309" cy="567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18719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Титестер</a:t>
            </a:r>
            <a:endParaRPr lang="ru-RU" dirty="0"/>
          </a:p>
        </p:txBody>
      </p:sp>
      <p:pic>
        <p:nvPicPr>
          <p:cNvPr id="6146" name="Picture 2" descr="http://files.doobybrain.com/wp-content/uploads/2013/04/tea-taster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34" y="1270145"/>
            <a:ext cx="7854961" cy="532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885497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Постижёр</a:t>
            </a:r>
            <a:endParaRPr lang="ru-RU" dirty="0"/>
          </a:p>
        </p:txBody>
      </p:sp>
      <p:pic>
        <p:nvPicPr>
          <p:cNvPr id="7170" name="Picture 2" descr="http://kontakt.by/upload/images/content_96201/2c52567456ab3657e630759c90cc808f86b3413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847" y="2256312"/>
            <a:ext cx="5989505" cy="449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vpravda.ru/Images/Photos/6350619482372487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5683"/>
            <a:ext cx="5715000" cy="449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9864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Мастер спецэффектов</a:t>
            </a:r>
            <a:endParaRPr lang="ru-RU" dirty="0"/>
          </a:p>
        </p:txBody>
      </p:sp>
      <p:pic>
        <p:nvPicPr>
          <p:cNvPr id="8194" name="Picture 2" descr="http://kirov-portal.ru/upload/iblock/303/3033592ac0b80b213af0272250b3eec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768" y="1447516"/>
            <a:ext cx="9131788" cy="5410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97871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Улыбающееся лицо 4">
            <a:hlinkClick r:id="rId2" action="ppaction://hlinkfile"/>
          </p:cNvPr>
          <p:cNvSpPr/>
          <p:nvPr/>
        </p:nvSpPr>
        <p:spPr>
          <a:xfrm>
            <a:off x="5379522" y="2897579"/>
            <a:ext cx="2600696" cy="236319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42041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Первый тип: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ru-RU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6-8 треугольников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66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 </a:t>
            </a:r>
            <a:r>
              <a:rPr lang="ru-RU" sz="48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тип руководителя, хорошие преподаватели. Ярко выражено стремление к лидерству, хорошо раз­бираются в людях, работают с информацией</a:t>
            </a:r>
            <a:endParaRPr lang="ru-RU" sz="4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6776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Второй тип:</a:t>
            </a:r>
            <a:r>
              <a:rPr lang="ru-RU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треугольников.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44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исполнитель, хорошие организаторские способности. Профессионал, до мелочей продумывающий свою деятельность</a:t>
            </a:r>
            <a:r>
              <a:rPr lang="ru-RU" dirty="0" smtClean="0">
                <a:solidFill>
                  <a:srgbClr val="666666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891657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337189"/>
            <a:ext cx="10363200" cy="1143000"/>
          </a:xfrm>
        </p:spPr>
        <p:txBody>
          <a:bodyPr/>
          <a:lstStyle/>
          <a:p>
            <a:r>
              <a:rPr lang="ru-RU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Третий тип:</a:t>
            </a:r>
            <a:r>
              <a:rPr lang="ru-RU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4 треугольника.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Разнообразие интересов и талан­тов. Склонность к индивидуальной работе</a:t>
            </a:r>
            <a:endParaRPr lang="ru-RU" sz="4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04779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66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очу - 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  <a:tabLst>
                <a:tab pos="457200" algn="l"/>
              </a:tabLst>
            </a:pPr>
            <a:r>
              <a:rPr lang="ru-RU" sz="54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все, что мне нравится, к чему лежит душа;</a:t>
            </a:r>
            <a:endParaRPr lang="ru-RU" sz="5400" dirty="0" smtClean="0">
              <a:solidFill>
                <a:schemeClr val="tx2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624060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Четвертый тип:</a:t>
            </a:r>
            <a:r>
              <a:rPr lang="ru-RU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треугольника.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40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Тип ученого. Рационален, объ­ективен, легко переключается с одного вида деятельности на другой.</a:t>
            </a:r>
            <a:endParaRPr lang="ru-RU" sz="4000" dirty="0" smtClean="0">
              <a:solidFill>
                <a:schemeClr val="tx2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44584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Пятый тип: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2 треугольника.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Интерес к искусству и человеку. Тонко чувствует все новое и необычное</a:t>
            </a:r>
            <a:endParaRPr lang="ru-RU" sz="4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79980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Шестой тип:</a:t>
            </a:r>
            <a:r>
              <a:rPr lang="ru-RU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1 треугольник.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1"/>
            <a:ext cx="11582400" cy="4530725"/>
          </a:xfrm>
        </p:spPr>
        <p:txBody>
          <a:bodyPr/>
          <a:lstStyle/>
          <a:p>
            <a:r>
              <a:rPr lang="ru-RU" sz="44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Изобретатель, конструктор, худож­ник. Обладает богатым воображением</a:t>
            </a:r>
            <a:endParaRPr lang="ru-RU" sz="4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3424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Какие чувства остались после классного часа?</a:t>
            </a:r>
          </a:p>
          <a:p>
            <a:r>
              <a:rPr lang="ru-RU" sz="44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Какие открытия вы для себя сделали?</a:t>
            </a:r>
          </a:p>
          <a:p>
            <a:r>
              <a:rPr lang="ru-RU" sz="4400" dirty="0" smtClean="0">
                <a:solidFill>
                  <a:schemeClr val="tx2"/>
                </a:solidFill>
                <a:latin typeface="Arial" panose="020B0604020202020204" pitchFamily="34" charset="0"/>
              </a:rPr>
              <a:t>Что понравилось?</a:t>
            </a:r>
            <a:endParaRPr lang="ru-RU" sz="4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82199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6068" y="353292"/>
            <a:ext cx="10363200" cy="4530725"/>
          </a:xfrm>
        </p:spPr>
        <p:txBody>
          <a:bodyPr/>
          <a:lstStyle/>
          <a:p>
            <a:pPr lvl="0"/>
            <a:r>
              <a:rPr lang="ru-RU" dirty="0" smtClean="0"/>
              <a:t>Малыш</a:t>
            </a:r>
            <a:r>
              <a:rPr lang="ru-RU" dirty="0"/>
              <a:t>, сколько тебе лет?</a:t>
            </a:r>
          </a:p>
          <a:p>
            <a:pPr lvl="0"/>
            <a:r>
              <a:rPr lang="ru-RU" dirty="0"/>
              <a:t>Плюс пять</a:t>
            </a:r>
            <a:r>
              <a:rPr lang="ru-RU" dirty="0" smtClean="0"/>
              <a:t>.</a:t>
            </a:r>
          </a:p>
          <a:p>
            <a:pPr lvl="0"/>
            <a:endParaRPr lang="ru-RU" dirty="0"/>
          </a:p>
          <a:p>
            <a:pPr lvl="0"/>
            <a:r>
              <a:rPr lang="ru-RU" dirty="0" smtClean="0"/>
              <a:t>Скажите</a:t>
            </a:r>
            <a:r>
              <a:rPr lang="ru-RU" dirty="0"/>
              <a:t>, </a:t>
            </a:r>
            <a:r>
              <a:rPr lang="ru-RU" dirty="0" smtClean="0"/>
              <a:t>Вы сделали уроки?</a:t>
            </a:r>
            <a:endParaRPr lang="ru-RU" dirty="0"/>
          </a:p>
          <a:p>
            <a:pPr lvl="0"/>
            <a:r>
              <a:rPr lang="ru-RU" dirty="0"/>
              <a:t>Так точно</a:t>
            </a:r>
            <a:r>
              <a:rPr lang="ru-RU" dirty="0" smtClean="0"/>
              <a:t>!</a:t>
            </a:r>
          </a:p>
          <a:p>
            <a:pPr lvl="0"/>
            <a:endParaRPr lang="ru-RU" dirty="0"/>
          </a:p>
          <a:p>
            <a:pPr lvl="0"/>
            <a:r>
              <a:rPr lang="ru-RU" dirty="0" smtClean="0"/>
              <a:t>Здравствуй</a:t>
            </a:r>
            <a:r>
              <a:rPr lang="ru-RU" dirty="0"/>
              <a:t>, девочка! Я - Дед Мороз, тебе подарки принес!</a:t>
            </a:r>
          </a:p>
          <a:p>
            <a:pPr lvl="0"/>
            <a:r>
              <a:rPr lang="ru-RU" dirty="0"/>
              <a:t>Ваш билет! А девушка в синем кафтане тоже едет или прово­жающая?</a:t>
            </a:r>
          </a:p>
          <a:p>
            <a:endParaRPr lang="ru-RU" dirty="0" smtClean="0"/>
          </a:p>
          <a:p>
            <a:pPr lvl="0"/>
            <a:r>
              <a:rPr lang="ru-RU" dirty="0" smtClean="0"/>
              <a:t>Мальчик</a:t>
            </a:r>
            <a:r>
              <a:rPr lang="ru-RU" dirty="0"/>
              <a:t>, какая у тебя любимая игрушка?</a:t>
            </a:r>
          </a:p>
          <a:p>
            <a:pPr lvl="0"/>
            <a:r>
              <a:rPr lang="ru-RU" dirty="0" err="1"/>
              <a:t>БОРмашинка</a:t>
            </a:r>
            <a:r>
              <a:rPr lang="ru-RU" dirty="0"/>
              <a:t>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28585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Могу - 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  <a:tabLst>
                <a:tab pos="457200" algn="l"/>
              </a:tabLst>
            </a:pPr>
            <a:r>
              <a:rPr lang="ru-RU" sz="60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все, что мне по силам, по способностям;</a:t>
            </a:r>
            <a:endParaRPr lang="ru-RU" sz="6000" dirty="0" smtClean="0">
              <a:solidFill>
                <a:schemeClr val="tx2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053755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- 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just">
              <a:lnSpc>
                <a:spcPct val="115000"/>
              </a:lnSpc>
              <a:spcAft>
                <a:spcPts val="1000"/>
              </a:spcAft>
              <a:buNone/>
              <a:tabLst>
                <a:tab pos="457200" algn="l"/>
              </a:tabLst>
            </a:pPr>
            <a:r>
              <a:rPr lang="ru-RU" sz="60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все, что нужно для общества, страны.</a:t>
            </a:r>
            <a:endParaRPr lang="ru-RU" sz="6000" dirty="0" smtClean="0">
              <a:solidFill>
                <a:schemeClr val="tx2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961752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льцо 3"/>
          <p:cNvSpPr/>
          <p:nvPr/>
        </p:nvSpPr>
        <p:spPr>
          <a:xfrm>
            <a:off x="366462" y="1"/>
            <a:ext cx="4656799" cy="3284800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rgbClr val="CCCCCC"/>
                </a:solidFill>
              </a:rPr>
              <a:t>Надо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5399" y="431625"/>
            <a:ext cx="4010738" cy="38942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3671" y="2802577"/>
            <a:ext cx="3941728" cy="38272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7805" y="3709470"/>
            <a:ext cx="3310415" cy="331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09419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725" y="0"/>
            <a:ext cx="3840400" cy="37288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152" y="0"/>
            <a:ext cx="3770109" cy="3660603"/>
          </a:xfrm>
          <a:prstGeom prst="rect">
            <a:avLst/>
          </a:prstGeom>
        </p:spPr>
      </p:pic>
      <p:sp>
        <p:nvSpPr>
          <p:cNvPr id="4" name="Кольцо 3"/>
          <p:cNvSpPr/>
          <p:nvPr/>
        </p:nvSpPr>
        <p:spPr>
          <a:xfrm>
            <a:off x="4324925" y="2547241"/>
            <a:ext cx="3376551" cy="3422493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Надо 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162220"/>
            <a:ext cx="12192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6600" b="1" dirty="0" smtClean="0">
                <a:solidFill>
                  <a:srgbClr val="FFFFFF"/>
                </a:solidFill>
                <a:latin typeface="Times New Roman"/>
                <a:ea typeface="+mj-ea"/>
                <a:cs typeface="+mj-cs"/>
              </a:rPr>
              <a:t>- осознанный выбор</a:t>
            </a:r>
            <a:r>
              <a:rPr lang="ru-RU" altLang="ru-RU" sz="6600" dirty="0" smtClean="0">
                <a:solidFill>
                  <a:srgbClr val="FFFFFF"/>
                </a:solidFill>
                <a:latin typeface="Times New Roman"/>
                <a:ea typeface="+mj-ea"/>
                <a:cs typeface="+mj-cs"/>
              </a:rPr>
              <a:t> </a:t>
            </a:r>
            <a:r>
              <a:rPr lang="ru-RU" altLang="ru-RU" sz="6600" b="1" dirty="0" smtClean="0">
                <a:solidFill>
                  <a:srgbClr val="FFFFFF"/>
                </a:solidFill>
                <a:latin typeface="Times New Roman"/>
                <a:ea typeface="+mj-ea"/>
                <a:cs typeface="+mj-cs"/>
              </a:rPr>
              <a:t>профессии 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2041" y="1663468"/>
            <a:ext cx="2031260" cy="203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33525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1917" y="1142999"/>
            <a:ext cx="10050483" cy="4082143"/>
          </a:xfrm>
        </p:spPr>
        <p:txBody>
          <a:bodyPr/>
          <a:lstStyle/>
          <a:p>
            <a:r>
              <a:rPr lang="ru-RU" altLang="ru-RU" sz="6600" b="1" i="1" dirty="0">
                <a:solidFill>
                  <a:srgbClr val="FFFFFF"/>
                </a:solidFill>
                <a:latin typeface="Arial"/>
                <a:ea typeface="+mn-ea"/>
                <a:cs typeface="+mn-cs"/>
              </a:rPr>
              <a:t/>
            </a:r>
            <a:br>
              <a:rPr lang="ru-RU" altLang="ru-RU" sz="6600" b="1" i="1" dirty="0">
                <a:solidFill>
                  <a:srgbClr val="FFFFFF"/>
                </a:solidFill>
                <a:latin typeface="Arial"/>
                <a:ea typeface="+mn-ea"/>
                <a:cs typeface="+mn-cs"/>
              </a:rPr>
            </a:br>
            <a:r>
              <a:rPr lang="ru-RU" altLang="ru-RU" sz="6600" b="1" i="1" dirty="0" smtClean="0">
                <a:solidFill>
                  <a:srgbClr val="FFFFFF"/>
                </a:solidFill>
                <a:latin typeface="Arial"/>
                <a:ea typeface="+mn-ea"/>
                <a:cs typeface="+mn-cs"/>
              </a:rPr>
              <a:t>хочу </a:t>
            </a:r>
            <a:r>
              <a:rPr lang="ru-RU" altLang="ru-RU" sz="6600" b="1" i="1" dirty="0">
                <a:solidFill>
                  <a:srgbClr val="FFFFFF"/>
                </a:solidFill>
                <a:latin typeface="Arial"/>
                <a:ea typeface="+mn-ea"/>
                <a:cs typeface="+mn-cs"/>
              </a:rPr>
              <a:t>+ могу + надо=</a:t>
            </a:r>
            <a:r>
              <a:rPr lang="ru-RU" altLang="ru-RU" sz="6600" b="1" dirty="0">
                <a:solidFill>
                  <a:srgbClr val="FFFFFF"/>
                </a:solidFill>
                <a:ea typeface="+mn-ea"/>
                <a:cs typeface="+mn-cs"/>
              </a:rPr>
              <a:t> </a:t>
            </a:r>
            <a:r>
              <a:rPr lang="ru-RU" altLang="ru-RU" sz="6600" b="1" dirty="0" smtClean="0">
                <a:solidFill>
                  <a:srgbClr val="FFFFFF"/>
                </a:solidFill>
                <a:ea typeface="+mn-ea"/>
                <a:cs typeface="+mn-cs"/>
              </a:rPr>
              <a:t>осознанный </a:t>
            </a:r>
            <a:r>
              <a:rPr lang="ru-RU" altLang="ru-RU" sz="6600" b="1" dirty="0">
                <a:solidFill>
                  <a:srgbClr val="FFFFFF"/>
                </a:solidFill>
                <a:ea typeface="+mn-ea"/>
                <a:cs typeface="+mn-cs"/>
              </a:rPr>
              <a:t>выбор</a:t>
            </a: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altLang="ru-RU" sz="6600" b="1" dirty="0" smtClean="0">
                <a:solidFill>
                  <a:srgbClr val="FFFFFF"/>
                </a:solidFill>
                <a:ea typeface="+mn-ea"/>
                <a:cs typeface="+mn-cs"/>
              </a:rPr>
              <a:t>профессии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78424993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Web-</a:t>
            </a:r>
            <a:r>
              <a:rPr lang="ru-RU" dirty="0" smtClean="0"/>
              <a:t>программист,</a:t>
            </a:r>
            <a:r>
              <a:rPr lang="en-US" dirty="0"/>
              <a:t> </a:t>
            </a:r>
            <a:r>
              <a:rPr lang="en-US" dirty="0" smtClean="0"/>
              <a:t>Web</a:t>
            </a:r>
            <a:r>
              <a:rPr lang="ru-RU" dirty="0" smtClean="0"/>
              <a:t> - дизайнер</a:t>
            </a:r>
            <a:endParaRPr lang="ru-RU" dirty="0"/>
          </a:p>
        </p:txBody>
      </p:sp>
      <p:pic>
        <p:nvPicPr>
          <p:cNvPr id="1026" name="Picture 2" descr="http://lettore.ru/wp-content/uploads/2015/07/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58" y="1368257"/>
            <a:ext cx="8878290" cy="548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43394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Аудитор</a:t>
            </a:r>
            <a:endParaRPr lang="ru-RU" dirty="0"/>
          </a:p>
        </p:txBody>
      </p:sp>
      <p:pic>
        <p:nvPicPr>
          <p:cNvPr id="2050" name="Picture 2" descr="http://khl5.com/images/56bf22394db5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033" y="1420814"/>
            <a:ext cx="8838358" cy="530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82113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лои">
  <a:themeElements>
    <a:clrScheme name="Слои 2">
      <a:dk1>
        <a:srgbClr val="993300"/>
      </a:dk1>
      <a:lt1>
        <a:srgbClr val="CCCCCC"/>
      </a:lt1>
      <a:dk2>
        <a:srgbClr val="330000"/>
      </a:dk2>
      <a:lt2>
        <a:srgbClr val="FFFFFF"/>
      </a:lt2>
      <a:accent1>
        <a:srgbClr val="996633"/>
      </a:accent1>
      <a:accent2>
        <a:srgbClr val="FF0000"/>
      </a:accent2>
      <a:accent3>
        <a:srgbClr val="ADAAAA"/>
      </a:accent3>
      <a:accent4>
        <a:srgbClr val="AEAEAE"/>
      </a:accent4>
      <a:accent5>
        <a:srgbClr val="CAB8AD"/>
      </a:accent5>
      <a:accent6>
        <a:srgbClr val="E70000"/>
      </a:accent6>
      <a:hlink>
        <a:srgbClr val="FF3300"/>
      </a:hlink>
      <a:folHlink>
        <a:srgbClr val="CC9933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Слои">
  <a:themeElements>
    <a:clrScheme name="Слои 2">
      <a:dk1>
        <a:srgbClr val="993300"/>
      </a:dk1>
      <a:lt1>
        <a:srgbClr val="CCCCCC"/>
      </a:lt1>
      <a:dk2>
        <a:srgbClr val="330000"/>
      </a:dk2>
      <a:lt2>
        <a:srgbClr val="FFFFFF"/>
      </a:lt2>
      <a:accent1>
        <a:srgbClr val="996633"/>
      </a:accent1>
      <a:accent2>
        <a:srgbClr val="FF0000"/>
      </a:accent2>
      <a:accent3>
        <a:srgbClr val="ADAAAA"/>
      </a:accent3>
      <a:accent4>
        <a:srgbClr val="AEAEAE"/>
      </a:accent4>
      <a:accent5>
        <a:srgbClr val="CAB8AD"/>
      </a:accent5>
      <a:accent6>
        <a:srgbClr val="E70000"/>
      </a:accent6>
      <a:hlink>
        <a:srgbClr val="FF3300"/>
      </a:hlink>
      <a:folHlink>
        <a:srgbClr val="CC9933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254</Words>
  <Application>Microsoft Office PowerPoint</Application>
  <PresentationFormat>Широкоэкранный</PresentationFormat>
  <Paragraphs>46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Wingdings</vt:lpstr>
      <vt:lpstr>Тема Office</vt:lpstr>
      <vt:lpstr>Слои</vt:lpstr>
      <vt:lpstr>1_Слои</vt:lpstr>
      <vt:lpstr>Презентация PowerPoint</vt:lpstr>
      <vt:lpstr>Хочу - </vt:lpstr>
      <vt:lpstr>Могу - </vt:lpstr>
      <vt:lpstr>надо - </vt:lpstr>
      <vt:lpstr>Презентация PowerPoint</vt:lpstr>
      <vt:lpstr>Презентация PowerPoint</vt:lpstr>
      <vt:lpstr> хочу + могу + надо= осознанный выбор профессии</vt:lpstr>
      <vt:lpstr>Web-программист, Web - дизайнер</vt:lpstr>
      <vt:lpstr>Аудитор</vt:lpstr>
      <vt:lpstr>Логистик</vt:lpstr>
      <vt:lpstr>Маркетолог</vt:lpstr>
      <vt:lpstr>Мерчендайзер</vt:lpstr>
      <vt:lpstr>Титестер</vt:lpstr>
      <vt:lpstr>Постижёр</vt:lpstr>
      <vt:lpstr>Мастер спецэффектов</vt:lpstr>
      <vt:lpstr>Презентация PowerPoint</vt:lpstr>
      <vt:lpstr>Первый тип: 6-8 треугольников </vt:lpstr>
      <vt:lpstr>Второй тип: 5 треугольников. </vt:lpstr>
      <vt:lpstr>Третий тип: 4 треугольника. </vt:lpstr>
      <vt:lpstr>Четвертый тип: 3 треугольника. </vt:lpstr>
      <vt:lpstr>Пятый тип: 2 треугольника. </vt:lpstr>
      <vt:lpstr>Шестой тип: 1 треугольник. </vt:lpstr>
      <vt:lpstr>РЕФЛЕКСИЯ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10</cp:revision>
  <dcterms:created xsi:type="dcterms:W3CDTF">2016-04-06T12:01:29Z</dcterms:created>
  <dcterms:modified xsi:type="dcterms:W3CDTF">2016-04-07T14:25:53Z</dcterms:modified>
</cp:coreProperties>
</file>