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0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theme/theme14.xml" ContentType="application/vnd.openxmlformats-officedocument.theme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15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5" r:id="rId1"/>
    <p:sldMasterId id="2147483658" r:id="rId2"/>
    <p:sldMasterId id="2147483659" r:id="rId3"/>
    <p:sldMasterId id="2147483660" r:id="rId4"/>
    <p:sldMasterId id="2147483661" r:id="rId5"/>
    <p:sldMasterId id="2147483662" r:id="rId6"/>
    <p:sldMasterId id="2147483663" r:id="rId7"/>
    <p:sldMasterId id="2147483655" r:id="rId8"/>
    <p:sldMasterId id="2147483757" r:id="rId9"/>
    <p:sldMasterId id="2147483769" r:id="rId10"/>
    <p:sldMasterId id="2147483781" r:id="rId11"/>
    <p:sldMasterId id="2147483795" r:id="rId12"/>
    <p:sldMasterId id="2147483807" r:id="rId13"/>
    <p:sldMasterId id="2147483819" r:id="rId14"/>
    <p:sldMasterId id="2147483831" r:id="rId15"/>
    <p:sldMasterId id="2147483845" r:id="rId16"/>
  </p:sldMasterIdLst>
  <p:notesMasterIdLst>
    <p:notesMasterId r:id="rId27"/>
  </p:notesMasterIdLst>
  <p:handoutMasterIdLst>
    <p:handoutMasterId r:id="rId28"/>
  </p:handoutMasterIdLst>
  <p:sldIdLst>
    <p:sldId id="294" r:id="rId17"/>
    <p:sldId id="337" r:id="rId18"/>
    <p:sldId id="346" r:id="rId19"/>
    <p:sldId id="321" r:id="rId20"/>
    <p:sldId id="355" r:id="rId21"/>
    <p:sldId id="357" r:id="rId22"/>
    <p:sldId id="348" r:id="rId23"/>
    <p:sldId id="356" r:id="rId24"/>
    <p:sldId id="349" r:id="rId25"/>
    <p:sldId id="330" r:id="rId26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700" kern="1200">
        <a:solidFill>
          <a:schemeClr val="bg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700" kern="1200">
        <a:solidFill>
          <a:schemeClr val="bg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700" kern="1200">
        <a:solidFill>
          <a:schemeClr val="bg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700" kern="1200">
        <a:solidFill>
          <a:schemeClr val="bg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700" kern="1200">
        <a:solidFill>
          <a:schemeClr val="bg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bg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bg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bg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bg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0">
          <p15:clr>
            <a:srgbClr val="A4A3A4"/>
          </p15:clr>
        </p15:guide>
        <p15:guide id="2" orient="horz" pos="2812">
          <p15:clr>
            <a:srgbClr val="A4A3A4"/>
          </p15:clr>
        </p15:guide>
        <p15:guide id="3" orient="horz" pos="3875">
          <p15:clr>
            <a:srgbClr val="A4A3A4"/>
          </p15:clr>
        </p15:guide>
        <p15:guide id="4" orient="horz" pos="825">
          <p15:clr>
            <a:srgbClr val="A4A3A4"/>
          </p15:clr>
        </p15:guide>
        <p15:guide id="5" orient="horz" pos="3268">
          <p15:clr>
            <a:srgbClr val="A4A3A4"/>
          </p15:clr>
        </p15:guide>
        <p15:guide id="6" orient="horz" pos="589">
          <p15:clr>
            <a:srgbClr val="A4A3A4"/>
          </p15:clr>
        </p15:guide>
        <p15:guide id="7" orient="horz" pos="1247">
          <p15:clr>
            <a:srgbClr val="A4A3A4"/>
          </p15:clr>
        </p15:guide>
        <p15:guide id="8" pos="141">
          <p15:clr>
            <a:srgbClr val="A4A3A4"/>
          </p15:clr>
        </p15:guide>
        <p15:guide id="9" pos="1089">
          <p15:clr>
            <a:srgbClr val="A4A3A4"/>
          </p15:clr>
        </p15:guide>
        <p15:guide id="10" pos="1558">
          <p15:clr>
            <a:srgbClr val="A4A3A4"/>
          </p15:clr>
        </p15:guide>
        <p15:guide id="11" pos="5423">
          <p15:clr>
            <a:srgbClr val="A4A3A4"/>
          </p15:clr>
        </p15:guide>
        <p15:guide id="12" pos="3763">
          <p15:clr>
            <a:srgbClr val="A4A3A4"/>
          </p15:clr>
        </p15:guide>
        <p15:guide id="13" pos="5626">
          <p15:clr>
            <a:srgbClr val="A4A3A4"/>
          </p15:clr>
        </p15:guide>
        <p15:guide id="14" pos="1363">
          <p15:clr>
            <a:srgbClr val="A4A3A4"/>
          </p15:clr>
        </p15:guide>
        <p15:guide id="15" pos="289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F99"/>
    <a:srgbClr val="0000FF"/>
    <a:srgbClr val="0066CC"/>
    <a:srgbClr val="003366"/>
    <a:srgbClr val="0033CC"/>
    <a:srgbClr val="3366FF"/>
    <a:srgbClr val="0099FF"/>
    <a:srgbClr val="0066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0743" autoAdjust="0"/>
  </p:normalViewPr>
  <p:slideViewPr>
    <p:cSldViewPr snapToGrid="0">
      <p:cViewPr varScale="1">
        <p:scale>
          <a:sx n="102" d="100"/>
          <a:sy n="102" d="100"/>
        </p:scale>
        <p:origin x="1104" y="72"/>
      </p:cViewPr>
      <p:guideLst>
        <p:guide orient="horz" pos="1780"/>
        <p:guide orient="horz" pos="2812"/>
        <p:guide orient="horz" pos="3875"/>
        <p:guide orient="horz" pos="825"/>
        <p:guide orient="horz" pos="3268"/>
        <p:guide orient="horz" pos="589"/>
        <p:guide orient="horz" pos="1247"/>
        <p:guide pos="141"/>
        <p:guide pos="1089"/>
        <p:guide pos="1558"/>
        <p:guide pos="5423"/>
        <p:guide pos="3763"/>
        <p:guide pos="5626"/>
        <p:guide pos="1363"/>
        <p:guide pos="28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30" y="-90"/>
      </p:cViewPr>
      <p:guideLst>
        <p:guide orient="horz" pos="3127"/>
        <p:guide pos="214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2945861" cy="49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73" tIns="45287" rIns="90573" bIns="45287" numCol="1" anchor="t" anchorCtr="0" compatLnSpc="1">
            <a:prstTxWarp prst="textNoShape">
              <a:avLst/>
            </a:prstTxWarp>
          </a:bodyPr>
          <a:lstStyle>
            <a:lvl1pPr defTabSz="903554"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ru-RU" altLang="ru-RU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95" y="1"/>
            <a:ext cx="2945861" cy="49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73" tIns="45287" rIns="90573" bIns="45287" numCol="1" anchor="t" anchorCtr="0" compatLnSpc="1">
            <a:prstTxWarp prst="textNoShape">
              <a:avLst/>
            </a:prstTxWarp>
          </a:bodyPr>
          <a:lstStyle>
            <a:lvl1pPr algn="r" defTabSz="903554"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ru-RU" altLang="ru-RU"/>
          </a:p>
        </p:txBody>
      </p:sp>
      <p:sp>
        <p:nvSpPr>
          <p:cNvPr id="140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427765"/>
            <a:ext cx="2945861" cy="497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73" tIns="45287" rIns="90573" bIns="45287" numCol="1" anchor="b" anchorCtr="0" compatLnSpc="1">
            <a:prstTxWarp prst="textNoShape">
              <a:avLst/>
            </a:prstTxWarp>
          </a:bodyPr>
          <a:lstStyle>
            <a:lvl1pPr defTabSz="903554"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ru-RU" altLang="ru-RU"/>
          </a:p>
        </p:txBody>
      </p:sp>
      <p:sp>
        <p:nvSpPr>
          <p:cNvPr id="140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95" y="9427765"/>
            <a:ext cx="2945861" cy="497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73" tIns="45287" rIns="90573" bIns="45287" numCol="1" anchor="b" anchorCtr="0" compatLnSpc="1">
            <a:prstTxWarp prst="textNoShape">
              <a:avLst/>
            </a:prstTxWarp>
          </a:bodyPr>
          <a:lstStyle>
            <a:lvl1pPr algn="r" defTabSz="903554"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4EC670BD-EBAE-4C6F-9B69-AC883126E2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6883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2945861" cy="49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28" tIns="47765" rIns="95528" bIns="47765" numCol="1" anchor="t" anchorCtr="0" compatLnSpc="1">
            <a:prstTxWarp prst="textNoShape">
              <a:avLst/>
            </a:prstTxWarp>
          </a:bodyPr>
          <a:lstStyle>
            <a:lvl1pPr defTabSz="95562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ru-RU" alt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5" y="1"/>
            <a:ext cx="2945861" cy="49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28" tIns="47765" rIns="95528" bIns="47765" numCol="1" anchor="t" anchorCtr="0" compatLnSpc="1">
            <a:prstTxWarp prst="textNoShape">
              <a:avLst/>
            </a:prstTxWarp>
          </a:bodyPr>
          <a:lstStyle>
            <a:lvl1pPr algn="r" defTabSz="95562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ru-RU" alt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985" y="4716193"/>
            <a:ext cx="5435707" cy="446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28" tIns="47765" rIns="95528" bIns="477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27765"/>
            <a:ext cx="2945861" cy="497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28" tIns="47765" rIns="95528" bIns="47765" numCol="1" anchor="b" anchorCtr="0" compatLnSpc="1">
            <a:prstTxWarp prst="textNoShape">
              <a:avLst/>
            </a:prstTxWarp>
          </a:bodyPr>
          <a:lstStyle>
            <a:lvl1pPr defTabSz="95562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ru-RU" alt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5" y="9427765"/>
            <a:ext cx="2945861" cy="497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28" tIns="47765" rIns="95528" bIns="47765" numCol="1" anchor="b" anchorCtr="0" compatLnSpc="1">
            <a:prstTxWarp prst="textNoShape">
              <a:avLst/>
            </a:prstTxWarp>
          </a:bodyPr>
          <a:lstStyle>
            <a:lvl1pPr algn="r" defTabSz="95562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FA257E47-FD8F-4B74-B964-6D1DF095EBE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59075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57E47-FD8F-4B74-B964-6D1DF095EBE0}" type="slidenum">
              <a:rPr lang="ru-RU" altLang="ru-RU" smtClean="0">
                <a:solidFill>
                  <a:prstClr val="white"/>
                </a:solidFill>
              </a:rPr>
              <a:pPr/>
              <a:t>2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495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624538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51497646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6AC3F5E-E845-40BF-8418-57403638256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23102363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51BB6-6BAA-4B89-87C3-71BEC0BEE9D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37433926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159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159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AD9200-5E2D-48B1-86DA-42AE093C991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0904790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88E3D7B-52AB-4261-9BD1-1635CC43EB7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52024408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4E862D4-B0BE-4300-A644-E5FF6EF76F5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9749028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187ABDB-9053-4B3A-8E87-FD23289F870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47584511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89D38E-A930-4AF8-9B42-21A500A8591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3307416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8CBA66-11D8-450A-8090-2248D089D8C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42838605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39BCDC1-0864-43F2-9725-151A089412B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7121263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4E87A5-A602-4A63-916A-8EFCA1625A1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96728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6082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608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91584969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69B5352-8937-426D-B64E-657F848DB69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2458233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8F4110E-A5FF-47C3-BA06-E9A7538218D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62851746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12F36D-86E7-4FC1-B478-7806F5CCBE1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46064375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6082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608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07986C8-330C-4ACE-B6DB-1351247D76C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8096803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F9DB1FC-F706-42AF-BDB6-DA319899934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22549079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2F5679A-0D0F-4CED-89C7-C8185995839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99092861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C2DB3AE-AD09-4F8E-8A7B-85DAB696DA9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71672615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7C89525-88B9-408D-B972-A055B4DC96B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1406958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DB455CA-EDA9-4DDD-BD72-2DF0FB75EC4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92800527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F3594F-CC7E-4326-B6E3-3C98064099F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043706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00" y="0"/>
            <a:ext cx="6985000" cy="1009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204788" y="6362700"/>
            <a:ext cx="1487487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144713" y="6362700"/>
            <a:ext cx="67691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78666430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709C71-4260-44AF-9AF9-6C2C7B1AD48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90430408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5BE1DFC-359E-425E-98D6-A552057BFE5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16014422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0713081-6694-43E9-8889-34F5FBA6A98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43522865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E9761C-9C6C-4C7C-A2A7-2F11DC99DF4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31768163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6082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608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DE996F7-DBED-4463-8BFC-547E5F5CF43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1830782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00" y="0"/>
            <a:ext cx="6985000" cy="1009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204788" y="6362700"/>
            <a:ext cx="1487487" cy="476250"/>
          </a:xfrm>
        </p:spPr>
        <p:txBody>
          <a:bodyPr/>
          <a:lstStyle>
            <a:lvl1pPr>
              <a:defRPr/>
            </a:lvl1pPr>
          </a:lstStyle>
          <a:p>
            <a:fld id="{89072343-E62B-4E85-8305-AE7AD50AF6F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144713" y="6362700"/>
            <a:ext cx="67691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9821435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00" y="0"/>
            <a:ext cx="6985000" cy="1009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079500"/>
            <a:ext cx="4495800" cy="6873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1919288"/>
            <a:ext cx="4495800" cy="68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04788" y="6362700"/>
            <a:ext cx="1487487" cy="476250"/>
          </a:xfrm>
        </p:spPr>
        <p:txBody>
          <a:bodyPr/>
          <a:lstStyle>
            <a:lvl1pPr>
              <a:defRPr/>
            </a:lvl1pPr>
          </a:lstStyle>
          <a:p>
            <a:fld id="{84EF48D2-9592-4CC1-9BAA-7DE71540155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44713" y="6362700"/>
            <a:ext cx="67691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6484620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C1FFC1-0318-402C-BC1A-0BBB3F0C4C6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93446423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B440E9-844C-4991-82FB-CDD9A8C41C2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85679088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0F2028F-1DED-4339-AA50-86D4A9A9186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897258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88E3D7B-52AB-4261-9BD1-1635CC43EB7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74605266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079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079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8A1A9EE-0A68-4BC7-B664-BD40BDC2359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77189182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5C61C29-3C45-4DF3-A31A-E6EA2810E9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91435700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3C9CF62-698B-4AE6-BE6F-55B5F5398FB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26046623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C3498B-97E6-402A-B864-DE0FBDAE4B2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93803938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43DD9D-574B-43A5-A389-83FC28905D9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86076672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6AC3F5E-E845-40BF-8418-57403638256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71696646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51BB6-6BAA-4B89-87C3-71BEC0BEE9D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0365932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159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159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AD9200-5E2D-48B1-86DA-42AE093C991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79641911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14A54F-8220-4338-A2A9-2B8281CF74E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68709744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C90DF43-01B8-467B-B89D-DE01AAEFCA2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699837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4E862D4-B0BE-4300-A644-E5FF6EF76F5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28574206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6A1AF54-AEE6-48F0-B825-D3B33CEE34C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86251246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82675"/>
            <a:ext cx="892175" cy="5226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44575" y="1082675"/>
            <a:ext cx="892175" cy="5226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BFD128C-824E-4485-971E-158182BC7C6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27751766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37A57B5-1AFD-4F16-97D0-F71E97D5B09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11013322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2092179-4381-42B2-98F6-082F1FB326D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50356429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B351E9-35F3-406F-A90D-DAD35355FA6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44066634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540BAFA-E103-46D8-9567-094FC94C316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96607215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B70F2C6-98A4-4099-B560-325DF15568F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77657676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BAA8540-8FB1-4E4E-9ED7-7EB9573762F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61959941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308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308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8D7B30A-EB5D-493C-B7CE-C4CF10F1719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52842116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88E3D7B-52AB-4261-9BD1-1635CC43EB7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801250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187ABDB-9053-4B3A-8E87-FD23289F870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01973133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4E862D4-B0BE-4300-A644-E5FF6EF76F5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8114980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187ABDB-9053-4B3A-8E87-FD23289F870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21085687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89D38E-A930-4AF8-9B42-21A500A8591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43179187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8CBA66-11D8-450A-8090-2248D089D8C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67776109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39BCDC1-0864-43F2-9725-151A089412B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56524993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4E87A5-A602-4A63-916A-8EFCA1625A1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14824291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69B5352-8937-426D-B64E-657F848DB69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64424438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8F4110E-A5FF-47C3-BA06-E9A7538218D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83380169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12F36D-86E7-4FC1-B478-7806F5CCBE1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75618717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6082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608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07986C8-330C-4ACE-B6DB-1351247D76C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791111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89D38E-A930-4AF8-9B42-21A500A8591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8284677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F9DB1FC-F706-42AF-BDB6-DA319899934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68948342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2F5679A-0D0F-4CED-89C7-C8185995839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35591762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C2DB3AE-AD09-4F8E-8A7B-85DAB696DA9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15400028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7C89525-88B9-408D-B972-A055B4DC96B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87935998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DB455CA-EDA9-4DDD-BD72-2DF0FB75EC4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71979352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F3594F-CC7E-4326-B6E3-3C98064099F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56264662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709C71-4260-44AF-9AF9-6C2C7B1AD48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42008554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5BE1DFC-359E-425E-98D6-A552057BFE5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22194909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0713081-6694-43E9-8889-34F5FBA6A98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81608601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E9761C-9C6C-4C7C-A2A7-2F11DC99DF4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818194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8CBA66-11D8-450A-8090-2248D089D8C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66882355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6082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608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DE996F7-DBED-4463-8BFC-547E5F5CF43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19795929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00" y="0"/>
            <a:ext cx="6985000" cy="1009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204788" y="6362700"/>
            <a:ext cx="1487487" cy="476250"/>
          </a:xfrm>
        </p:spPr>
        <p:txBody>
          <a:bodyPr/>
          <a:lstStyle>
            <a:lvl1pPr>
              <a:defRPr/>
            </a:lvl1pPr>
          </a:lstStyle>
          <a:p>
            <a:fld id="{89072343-E62B-4E85-8305-AE7AD50AF6F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144713" y="6362700"/>
            <a:ext cx="67691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107105024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00" y="0"/>
            <a:ext cx="6985000" cy="1009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079500"/>
            <a:ext cx="4495800" cy="6873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1919288"/>
            <a:ext cx="4495800" cy="68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04788" y="6362700"/>
            <a:ext cx="1487487" cy="476250"/>
          </a:xfrm>
        </p:spPr>
        <p:txBody>
          <a:bodyPr/>
          <a:lstStyle>
            <a:lvl1pPr>
              <a:defRPr/>
            </a:lvl1pPr>
          </a:lstStyle>
          <a:p>
            <a:fld id="{84EF48D2-9592-4CC1-9BAA-7DE71540155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44713" y="6362700"/>
            <a:ext cx="67691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62511479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C1FFC1-0318-402C-BC1A-0BBB3F0C4C6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48160932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B440E9-844C-4991-82FB-CDD9A8C41C2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27114953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0F2028F-1DED-4339-AA50-86D4A9A9186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1871806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079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079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8A1A9EE-0A68-4BC7-B664-BD40BDC2359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80007920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5C61C29-3C45-4DF3-A31A-E6EA2810E9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19519112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3C9CF62-698B-4AE6-BE6F-55B5F5398FB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71363414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C3498B-97E6-402A-B864-DE0FBDAE4B2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7993455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39BCDC1-0864-43F2-9725-151A089412B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41242250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43DD9D-574B-43A5-A389-83FC28905D9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199992076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6AC3F5E-E845-40BF-8418-57403638256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96424614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51BB6-6BAA-4B89-87C3-71BEC0BEE9D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19677363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159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159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AD9200-5E2D-48B1-86DA-42AE093C991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5282447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4E87A5-A602-4A63-916A-8EFCA1625A1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575637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9416750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69B5352-8937-426D-B64E-657F848DB69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248461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8F4110E-A5FF-47C3-BA06-E9A7538218D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5930520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12F36D-86E7-4FC1-B478-7806F5CCBE1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0283814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6082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608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07986C8-330C-4ACE-B6DB-1351247D76C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0432888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F9DB1FC-F706-42AF-BDB6-DA319899934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8921077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2F5679A-0D0F-4CED-89C7-C8185995839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9820407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C2DB3AE-AD09-4F8E-8A7B-85DAB696DA9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5666351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7C89525-88B9-408D-B972-A055B4DC96B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992749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DB455CA-EDA9-4DDD-BD72-2DF0FB75EC4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6077266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F3594F-CC7E-4326-B6E3-3C98064099F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000298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2689282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709C71-4260-44AF-9AF9-6C2C7B1AD48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3082435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5BE1DFC-359E-425E-98D6-A552057BFE5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6054168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0713081-6694-43E9-8889-34F5FBA6A98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8727250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E9761C-9C6C-4C7C-A2A7-2F11DC99DF4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253230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6082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608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DE996F7-DBED-4463-8BFC-547E5F5CF43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9513897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00" y="0"/>
            <a:ext cx="6985000" cy="1009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204788" y="6362700"/>
            <a:ext cx="1487487" cy="476250"/>
          </a:xfrm>
        </p:spPr>
        <p:txBody>
          <a:bodyPr/>
          <a:lstStyle>
            <a:lvl1pPr>
              <a:defRPr/>
            </a:lvl1pPr>
          </a:lstStyle>
          <a:p>
            <a:fld id="{89072343-E62B-4E85-8305-AE7AD50AF6F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144713" y="6362700"/>
            <a:ext cx="67691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508510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00" y="0"/>
            <a:ext cx="6985000" cy="1009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079500"/>
            <a:ext cx="4495800" cy="6873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1919288"/>
            <a:ext cx="4495800" cy="68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04788" y="6362700"/>
            <a:ext cx="1487487" cy="476250"/>
          </a:xfrm>
        </p:spPr>
        <p:txBody>
          <a:bodyPr/>
          <a:lstStyle>
            <a:lvl1pPr>
              <a:defRPr/>
            </a:lvl1pPr>
          </a:lstStyle>
          <a:p>
            <a:fld id="{84EF48D2-9592-4CC1-9BAA-7DE71540155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44713" y="6362700"/>
            <a:ext cx="67691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1607480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C1FFC1-0318-402C-BC1A-0BBB3F0C4C6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7893489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B440E9-844C-4991-82FB-CDD9A8C41C2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7605029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0F2028F-1DED-4339-AA50-86D4A9A91860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460484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6268912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079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079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8A1A9EE-0A68-4BC7-B664-BD40BDC2359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9004098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5C61C29-3C45-4DF3-A31A-E6EA2810E9A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113008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3C9CF62-698B-4AE6-BE6F-55B5F5398FB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8986059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C3498B-97E6-402A-B864-DE0FBDAE4B2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2514366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43DD9D-574B-43A5-A389-83FC28905D9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6480564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6AC3F5E-E845-40BF-8418-57403638256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9215280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51BB6-6BAA-4B89-87C3-71BEC0BEE9D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0639063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159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159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AD9200-5E2D-48B1-86DA-42AE093C991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771730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14A54F-8220-4338-A2A9-2B8281CF74E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4170427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C90DF43-01B8-467B-B89D-DE01AAEFCA2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59921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4002101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6A1AF54-AEE6-48F0-B825-D3B33CEE34C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9433831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82675"/>
            <a:ext cx="892175" cy="5226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44575" y="1082675"/>
            <a:ext cx="892175" cy="5226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BFD128C-824E-4485-971E-158182BC7C60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0038949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37A57B5-1AFD-4F16-97D0-F71E97D5B09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37444336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2092179-4381-42B2-98F6-082F1FB326D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8512637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B351E9-35F3-406F-A90D-DAD35355FA6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0387725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540BAFA-E103-46D8-9567-094FC94C316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531319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B70F2C6-98A4-4099-B560-325DF15568F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2305033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BAA8540-8FB1-4E4E-9ED7-7EB9573762F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5297492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308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308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8D7B30A-EB5D-493C-B7CE-C4CF10F1719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968599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9FA6433-4D93-4973-9899-2781C3AE2D8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524685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70547093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8A4D0D5-75BC-4E7B-8065-A36F2AD144B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0459301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6615D8-5C86-4BC1-A746-51CFFFDE9B3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42514486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100138"/>
            <a:ext cx="1452563" cy="5226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04963" y="1100138"/>
            <a:ext cx="1454150" cy="5226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8A38F6-8D9C-4B60-BBE3-AFBF04B917B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61835566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D76B555-D9B8-4314-B05A-8EF87E6E820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962282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4590390-A1AB-4316-9848-E18BB8115BD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02285465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65EFEFD-EEB3-4368-9876-3F6370ABA85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123075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7A548C-91B8-49D1-A1CF-499CD0B0502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76244468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3E722D-4C64-4160-A4E0-088BF37547E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8222325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035D721-6CAC-43FB-AC30-B53EA1B27AF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98001552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326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326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85CF221-380E-4002-908D-E5B90114C8B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200794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9537620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53603067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1199986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12198355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54239417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75310251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7479500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6965929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82938831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6111282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212337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74366831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0"/>
            <a:ext cx="2171700" cy="61261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53141574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5768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90510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346747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90558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60701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85372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490767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724051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22461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75790182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97660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71492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C1FFC1-0318-402C-BC1A-0BBB3F0C4C6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04151841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B440E9-844C-4991-82FB-CDD9A8C41C2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08478608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0F2028F-1DED-4339-AA50-86D4A9A9186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1405083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079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079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8A1A9EE-0A68-4BC7-B664-BD40BDC2359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2279057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5C61C29-3C45-4DF3-A31A-E6EA2810E9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47507393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3C9CF62-698B-4AE6-BE6F-55B5F5398FB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55278751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C3498B-97E6-402A-B864-DE0FBDAE4B2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96253921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43DD9D-574B-43A5-A389-83FC28905D9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414758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slideLayout" Target="../slideLayouts/slideLayout126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7.xml"/><Relationship Id="rId13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6.xml"/><Relationship Id="rId12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60.xml"/><Relationship Id="rId6" Type="http://schemas.openxmlformats.org/officeDocument/2006/relationships/slideLayout" Target="../slideLayouts/slideLayout165.xml"/><Relationship Id="rId11" Type="http://schemas.openxmlformats.org/officeDocument/2006/relationships/slideLayout" Target="../slideLayouts/slideLayout170.xml"/><Relationship Id="rId5" Type="http://schemas.openxmlformats.org/officeDocument/2006/relationships/slideLayout" Target="../slideLayouts/slideLayout164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163.xml"/><Relationship Id="rId9" Type="http://schemas.openxmlformats.org/officeDocument/2006/relationships/slideLayout" Target="../slideLayouts/slideLayout168.xml"/><Relationship Id="rId1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5.xml"/><Relationship Id="rId7" Type="http://schemas.openxmlformats.org/officeDocument/2006/relationships/slideLayout" Target="../slideLayouts/slideLayout179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52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grpSp>
        <p:nvGrpSpPr>
          <p:cNvPr id="399363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99364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399365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399366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/>
            </a:p>
          </p:txBody>
        </p:sp>
      </p:grpSp>
      <p:sp>
        <p:nvSpPr>
          <p:cNvPr id="399367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399368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399369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39937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9937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r>
              <a:rPr lang="en-US" altLang="ru-RU"/>
              <a:t>&lt;#&gt;</a:t>
            </a:r>
            <a:endParaRPr lang="ru-RU" altLang="ru-RU"/>
          </a:p>
        </p:txBody>
      </p:sp>
      <p:sp>
        <p:nvSpPr>
          <p:cNvPr id="3993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/>
              <a:t>НАЗВАНИЕ ПРЕЗЕНТАЦИИ</a:t>
            </a:r>
          </a:p>
        </p:txBody>
      </p:sp>
      <p:sp>
        <p:nvSpPr>
          <p:cNvPr id="399374" name="Line 14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399375" name="Line 15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399378" name="Picture 18" descr="Безимени-1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755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2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52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sp>
        <p:nvSpPr>
          <p:cNvPr id="269332" name="Rectangle 20"/>
          <p:cNvSpPr>
            <a:spLocks noChangeArrowheads="1"/>
          </p:cNvSpPr>
          <p:nvPr userDrawn="1"/>
        </p:nvSpPr>
        <p:spPr bwMode="auto">
          <a:xfrm>
            <a:off x="1939925" y="2606675"/>
            <a:ext cx="7204075" cy="3713163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69315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69316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69317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69318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69319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69320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69321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6932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693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F43E67B7-7683-4D21-AFB5-D42A2C30178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693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  <p:sp>
        <p:nvSpPr>
          <p:cNvPr id="269333" name="Line 21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69334" name="Line 22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269336" name="Picture 24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06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4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52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sp>
        <p:nvSpPr>
          <p:cNvPr id="270355" name="Rectangle 19"/>
          <p:cNvSpPr>
            <a:spLocks noChangeArrowheads="1"/>
          </p:cNvSpPr>
          <p:nvPr userDrawn="1"/>
        </p:nvSpPr>
        <p:spPr bwMode="auto">
          <a:xfrm>
            <a:off x="0" y="2605088"/>
            <a:ext cx="9144000" cy="3713162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70339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70340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0341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0342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70343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0344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0345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034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703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AEB3AA9A-5A19-470A-A19E-3041257CB52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703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  <p:sp>
        <p:nvSpPr>
          <p:cNvPr id="270351" name="Rectangle 15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0356" name="Line 20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0357" name="Line 21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270360" name="Picture 24" descr="Безимени-1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64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7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sp>
        <p:nvSpPr>
          <p:cNvPr id="271383" name="Rectangle 23"/>
          <p:cNvSpPr>
            <a:spLocks noChangeArrowheads="1"/>
          </p:cNvSpPr>
          <p:nvPr userDrawn="1"/>
        </p:nvSpPr>
        <p:spPr bwMode="auto">
          <a:xfrm>
            <a:off x="0" y="2159000"/>
            <a:ext cx="9144000" cy="4160838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71363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71364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1365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1366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71367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68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69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7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713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76DB7802-8292-4181-AA30-C4A408AE232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7137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  <p:sp>
        <p:nvSpPr>
          <p:cNvPr id="271375" name="Rectangle 15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84" name="Line 24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85" name="Line 25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271387" name="Picture 27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11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ChangeArrowheads="1"/>
          </p:cNvSpPr>
          <p:nvPr userDrawn="1"/>
        </p:nvSpPr>
        <p:spPr bwMode="auto">
          <a:xfrm>
            <a:off x="1935163" y="1077913"/>
            <a:ext cx="7208837" cy="5262562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72387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72388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2389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2390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72391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2392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2393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239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7239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82675"/>
            <a:ext cx="1936750" cy="52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</a:t>
            </a:r>
          </a:p>
          <a:p>
            <a:pPr lvl="0"/>
            <a:r>
              <a:rPr lang="ru-RU" altLang="ru-RU" smtClean="0"/>
              <a:t>текста</a:t>
            </a:r>
          </a:p>
        </p:txBody>
      </p:sp>
      <p:sp>
        <p:nvSpPr>
          <p:cNvPr id="27239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70A28C0C-F467-4F30-A4F1-5C41328B391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7239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  <p:sp>
        <p:nvSpPr>
          <p:cNvPr id="272399" name="Rectangle 15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2401" name="Line 17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2402" name="Line 18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272405" name="Picture 21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161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2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52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sp>
        <p:nvSpPr>
          <p:cNvPr id="269332" name="Rectangle 20"/>
          <p:cNvSpPr>
            <a:spLocks noChangeArrowheads="1"/>
          </p:cNvSpPr>
          <p:nvPr userDrawn="1"/>
        </p:nvSpPr>
        <p:spPr bwMode="auto">
          <a:xfrm>
            <a:off x="1939925" y="2606675"/>
            <a:ext cx="7204075" cy="3713163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69315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69316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69317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69318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69319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69320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69321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6932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693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F43E67B7-7683-4D21-AFB5-D42A2C30178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693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  <p:sp>
        <p:nvSpPr>
          <p:cNvPr id="269333" name="Line 21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69334" name="Line 22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269336" name="Picture 24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66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4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52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sp>
        <p:nvSpPr>
          <p:cNvPr id="270355" name="Rectangle 19"/>
          <p:cNvSpPr>
            <a:spLocks noChangeArrowheads="1"/>
          </p:cNvSpPr>
          <p:nvPr userDrawn="1"/>
        </p:nvSpPr>
        <p:spPr bwMode="auto">
          <a:xfrm>
            <a:off x="0" y="2605088"/>
            <a:ext cx="9144000" cy="3713162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70339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70340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0341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0342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70343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0344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0345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034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703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AEB3AA9A-5A19-470A-A19E-3041257CB52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703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  <p:sp>
        <p:nvSpPr>
          <p:cNvPr id="270351" name="Rectangle 15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0356" name="Line 20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0357" name="Line 21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270360" name="Picture 24" descr="Безимени-1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262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7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sp>
        <p:nvSpPr>
          <p:cNvPr id="271383" name="Rectangle 23"/>
          <p:cNvSpPr>
            <a:spLocks noChangeArrowheads="1"/>
          </p:cNvSpPr>
          <p:nvPr userDrawn="1"/>
        </p:nvSpPr>
        <p:spPr bwMode="auto">
          <a:xfrm>
            <a:off x="0" y="2159000"/>
            <a:ext cx="9144000" cy="4160838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71363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71364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1365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1366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71367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68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69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7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713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76DB7802-8292-4181-AA30-C4A408AE232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7137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  <p:sp>
        <p:nvSpPr>
          <p:cNvPr id="271375" name="Rectangle 15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84" name="Line 24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85" name="Line 25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271387" name="Picture 27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8918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2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52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sp>
        <p:nvSpPr>
          <p:cNvPr id="269332" name="Rectangle 20"/>
          <p:cNvSpPr>
            <a:spLocks noChangeArrowheads="1"/>
          </p:cNvSpPr>
          <p:nvPr userDrawn="1"/>
        </p:nvSpPr>
        <p:spPr bwMode="auto">
          <a:xfrm>
            <a:off x="1939925" y="2606675"/>
            <a:ext cx="7204075" cy="3713163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grpSp>
        <p:nvGrpSpPr>
          <p:cNvPr id="269315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69316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69317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69318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/>
            </a:p>
          </p:txBody>
        </p:sp>
      </p:grpSp>
      <p:sp>
        <p:nvSpPr>
          <p:cNvPr id="269319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69320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69321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6932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693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F43E67B7-7683-4D21-AFB5-D42A2C301780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2693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/>
              <a:t>НАЗВАНИЕ ПРЕЗЕНТАЦИИ</a:t>
            </a:r>
          </a:p>
        </p:txBody>
      </p:sp>
      <p:sp>
        <p:nvSpPr>
          <p:cNvPr id="269333" name="Line 21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69334" name="Line 22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269336" name="Picture 24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4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52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sp>
        <p:nvSpPr>
          <p:cNvPr id="270355" name="Rectangle 19"/>
          <p:cNvSpPr>
            <a:spLocks noChangeArrowheads="1"/>
          </p:cNvSpPr>
          <p:nvPr userDrawn="1"/>
        </p:nvSpPr>
        <p:spPr bwMode="auto">
          <a:xfrm>
            <a:off x="0" y="2605088"/>
            <a:ext cx="9144000" cy="3713162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grpSp>
        <p:nvGrpSpPr>
          <p:cNvPr id="270339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70340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70341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70342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/>
            </a:p>
          </p:txBody>
        </p:sp>
      </p:grpSp>
      <p:sp>
        <p:nvSpPr>
          <p:cNvPr id="270343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0344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0345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7034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703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AEB3AA9A-5A19-470A-A19E-3041257CB52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2703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/>
              <a:t>НАЗВАНИЕ ПРЕЗЕНТАЦИИ</a:t>
            </a:r>
          </a:p>
        </p:txBody>
      </p:sp>
      <p:sp>
        <p:nvSpPr>
          <p:cNvPr id="270351" name="Rectangle 15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0356" name="Line 20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70357" name="Line 21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270360" name="Picture 24" descr="Безимени-1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754" r:id="rId12"/>
    <p:sldLayoutId id="2147483756" r:id="rId13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7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sp>
        <p:nvSpPr>
          <p:cNvPr id="271383" name="Rectangle 23"/>
          <p:cNvSpPr>
            <a:spLocks noChangeArrowheads="1"/>
          </p:cNvSpPr>
          <p:nvPr userDrawn="1"/>
        </p:nvSpPr>
        <p:spPr bwMode="auto">
          <a:xfrm>
            <a:off x="0" y="2159000"/>
            <a:ext cx="9144000" cy="4160838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grpSp>
        <p:nvGrpSpPr>
          <p:cNvPr id="271363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71364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71365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71366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/>
            </a:p>
          </p:txBody>
        </p:sp>
      </p:grpSp>
      <p:sp>
        <p:nvSpPr>
          <p:cNvPr id="271367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1368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1369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7137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713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76DB7802-8292-4181-AA30-C4A408AE232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27137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/>
              <a:t>НАЗВАНИЕ ПРЕЗЕНТАЦИИ</a:t>
            </a:r>
          </a:p>
        </p:txBody>
      </p:sp>
      <p:sp>
        <p:nvSpPr>
          <p:cNvPr id="271375" name="Rectangle 15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1384" name="Line 24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71385" name="Line 25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271387" name="Picture 27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ChangeArrowheads="1"/>
          </p:cNvSpPr>
          <p:nvPr userDrawn="1"/>
        </p:nvSpPr>
        <p:spPr bwMode="auto">
          <a:xfrm>
            <a:off x="1935163" y="1077913"/>
            <a:ext cx="7208837" cy="5262562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grpSp>
        <p:nvGrpSpPr>
          <p:cNvPr id="272387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72388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72389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72390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/>
            </a:p>
          </p:txBody>
        </p:sp>
      </p:grpSp>
      <p:sp>
        <p:nvSpPr>
          <p:cNvPr id="272391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2392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2393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7239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7239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82675"/>
            <a:ext cx="1936750" cy="52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</a:t>
            </a:r>
          </a:p>
          <a:p>
            <a:pPr lvl="0"/>
            <a:r>
              <a:rPr lang="ru-RU" altLang="ru-RU" smtClean="0"/>
              <a:t>текста</a:t>
            </a:r>
          </a:p>
        </p:txBody>
      </p:sp>
      <p:sp>
        <p:nvSpPr>
          <p:cNvPr id="27239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70A28C0C-F467-4F30-A4F1-5C41328B391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27239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/>
              <a:t>НАЗВАНИЕ ПРЕЗЕНТАЦИИ</a:t>
            </a:r>
          </a:p>
        </p:txBody>
      </p:sp>
      <p:sp>
        <p:nvSpPr>
          <p:cNvPr id="272399" name="Rectangle 15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2401" name="Line 17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72402" name="Line 18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272405" name="Picture 21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ChangeArrowheads="1"/>
          </p:cNvSpPr>
          <p:nvPr userDrawn="1"/>
        </p:nvSpPr>
        <p:spPr bwMode="auto">
          <a:xfrm>
            <a:off x="3057525" y="1087438"/>
            <a:ext cx="6086475" cy="525145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grpSp>
        <p:nvGrpSpPr>
          <p:cNvPr id="275459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75460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75461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75462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/>
            </a:p>
          </p:txBody>
        </p:sp>
      </p:grpSp>
      <p:sp>
        <p:nvSpPr>
          <p:cNvPr id="275463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5464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5465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7546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7546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100138"/>
            <a:ext cx="3059113" cy="52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</a:t>
            </a:r>
          </a:p>
          <a:p>
            <a:pPr lvl="0"/>
            <a:r>
              <a:rPr lang="ru-RU" altLang="ru-RU" smtClean="0"/>
              <a:t>текста</a:t>
            </a:r>
          </a:p>
        </p:txBody>
      </p:sp>
      <p:sp>
        <p:nvSpPr>
          <p:cNvPr id="275468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7EC3D915-ACD4-4E33-A34F-D1A18703D92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275469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/>
              <a:t>НАЗВАНИЕ ПРЕЗЕНТАЦИИ</a:t>
            </a:r>
          </a:p>
        </p:txBody>
      </p:sp>
      <p:sp>
        <p:nvSpPr>
          <p:cNvPr id="275470" name="Rectangle 14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75472" name="Line 16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75473" name="Line 17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275476" name="Picture 20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9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grpSp>
        <p:nvGrpSpPr>
          <p:cNvPr id="367620" name="Group 4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67621" name="Rectangle 5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367622" name="Rectangle 6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367623" name="Line 7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/>
            </a:p>
          </p:txBody>
        </p:sp>
      </p:grpSp>
      <p:sp>
        <p:nvSpPr>
          <p:cNvPr id="367624" name="Rectangle 8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367625" name="Rectangle 9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367626" name="Line 10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3676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67629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/>
              <a:t>НАЗВАНИЕ ПРЕЗЕНТАЦИИ</a:t>
            </a:r>
          </a:p>
        </p:txBody>
      </p:sp>
      <p:sp>
        <p:nvSpPr>
          <p:cNvPr id="367630" name="Rectangle 14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367632" name="Line 16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367633" name="Line 17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367635" name="Picture 19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38" name="Rectangle 30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71017" name="Rectangle 9"/>
          <p:cNvSpPr>
            <a:spLocks noChangeArrowheads="1"/>
          </p:cNvSpPr>
          <p:nvPr userDrawn="1"/>
        </p:nvSpPr>
        <p:spPr bwMode="auto">
          <a:xfrm>
            <a:off x="0" y="6313488"/>
            <a:ext cx="9144000" cy="544512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71021" name="Rectangle 13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71022" name="Rectangle 14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33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71023" name="Line 15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71041" name="Line 33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71042" name="Line 34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171045" name="Picture 37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7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  <p:sp>
        <p:nvSpPr>
          <p:cNvPr id="271383" name="Rectangle 23"/>
          <p:cNvSpPr>
            <a:spLocks noChangeArrowheads="1"/>
          </p:cNvSpPr>
          <p:nvPr userDrawn="1"/>
        </p:nvSpPr>
        <p:spPr bwMode="auto">
          <a:xfrm>
            <a:off x="0" y="2159000"/>
            <a:ext cx="9144000" cy="4160838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71363" name="Group 3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71364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1365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71366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71367" name="Rectangle 7"/>
          <p:cNvSpPr>
            <a:spLocks noChangeArrowheads="1"/>
          </p:cNvSpPr>
          <p:nvPr userDrawn="1"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68" name="Rectangle 8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69" name="Line 9"/>
          <p:cNvSpPr>
            <a:spLocks noChangeShapeType="1"/>
          </p:cNvSpPr>
          <p:nvPr userDrawn="1"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7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713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fld id="{76DB7802-8292-4181-AA30-C4A408AE232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7137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ru-RU" altLang="ru-RU">
                <a:solidFill>
                  <a:srgbClr val="FFFFFF"/>
                </a:solidFill>
              </a:rPr>
              <a:t>НАЗВАНИЕ ПРЕЗЕНТАЦИИ</a:t>
            </a:r>
          </a:p>
        </p:txBody>
      </p:sp>
      <p:sp>
        <p:nvSpPr>
          <p:cNvPr id="271375" name="Rectangle 15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84" name="Line 24"/>
          <p:cNvSpPr>
            <a:spLocks noChangeShapeType="1"/>
          </p:cNvSpPr>
          <p:nvPr userDrawn="1"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71385" name="Line 25"/>
          <p:cNvSpPr>
            <a:spLocks noChangeShapeType="1"/>
          </p:cNvSpPr>
          <p:nvPr userDrawn="1"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271387" name="Picture 27" descr="Безимени-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b="13884"/>
          <a:stretch>
            <a:fillRect/>
          </a:stretch>
        </p:blipFill>
        <p:spPr bwMode="auto">
          <a:xfrm>
            <a:off x="150813" y="73025"/>
            <a:ext cx="1587500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89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6" name="Line 10"/>
          <p:cNvSpPr>
            <a:spLocks noChangeShapeType="1"/>
          </p:cNvSpPr>
          <p:nvPr/>
        </p:nvSpPr>
        <p:spPr bwMode="auto">
          <a:xfrm>
            <a:off x="0" y="630872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01387" name="Line 11"/>
          <p:cNvSpPr>
            <a:spLocks noChangeShapeType="1"/>
          </p:cNvSpPr>
          <p:nvPr/>
        </p:nvSpPr>
        <p:spPr bwMode="auto">
          <a:xfrm>
            <a:off x="0" y="10826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73038" y="6362700"/>
            <a:ext cx="89709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srgbClr val="FFFFFF"/>
                </a:solidFill>
                <a:cs typeface="Times New Roman" panose="02020603050405020304" pitchFamily="18" charset="0"/>
              </a:rPr>
              <a:t>г. Новый Уренгой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srgbClr val="FFFFFF"/>
                </a:solidFill>
                <a:cs typeface="Times New Roman" panose="02020603050405020304" pitchFamily="18" charset="0"/>
              </a:rPr>
              <a:t>15 апреля 2022 г.</a:t>
            </a:r>
            <a:endParaRPr lang="ru-RU" altLang="ru-RU" sz="1600" dirty="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615156" y="1645942"/>
            <a:ext cx="8462169" cy="401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bg1"/>
                </a:solidFill>
                <a:latin typeface="Arial Narrow" panose="020B0606020202030204" pitchFamily="34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ru-RU" altLang="ru-RU" sz="2800" b="1" dirty="0">
              <a:solidFill>
                <a:srgbClr val="FFFFFF"/>
              </a:solidFill>
            </a:endParaRPr>
          </a:p>
          <a:p>
            <a:pPr eaLnBrk="1" hangingPunct="1">
              <a:lnSpc>
                <a:spcPct val="130000"/>
              </a:lnSpc>
            </a:pPr>
            <a:endParaRPr lang="ru-RU" sz="2800" b="1" dirty="0" smtClean="0"/>
          </a:p>
          <a:p>
            <a:pPr algn="ctr" eaLnBrk="1" hangingPunct="1">
              <a:lnSpc>
                <a:spcPct val="130000"/>
              </a:lnSpc>
            </a:pPr>
            <a:r>
              <a:rPr lang="ru-RU" sz="2800" b="1" dirty="0" smtClean="0"/>
              <a:t>Пескоструйная установка</a:t>
            </a:r>
            <a:endParaRPr lang="ru-RU" altLang="ru-RU" sz="2800" b="1" dirty="0" smtClean="0">
              <a:solidFill>
                <a:srgbClr val="FFFFFF"/>
              </a:solidFill>
            </a:endParaRP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ru-RU" altLang="ru-RU" sz="2400" b="1" dirty="0">
              <a:solidFill>
                <a:srgbClr val="FFFFFF"/>
              </a:solidFill>
            </a:endParaRP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srgbClr val="FFFFFF"/>
              </a:solidFill>
            </a:endParaRPr>
          </a:p>
          <a:p>
            <a:pPr marL="3319463" indent="-3319463" eaLnBrk="1" hangingPunct="1">
              <a:lnSpc>
                <a:spcPct val="130000"/>
              </a:lnSpc>
            </a:pPr>
            <a:r>
              <a:rPr lang="ru-RU" altLang="ru-RU" sz="1800" dirty="0" smtClean="0">
                <a:solidFill>
                  <a:srgbClr val="FFFFFF"/>
                </a:solidFill>
              </a:rPr>
              <a:t>                         ФРОЛОВ Николай Валерьевич, внештатный </a:t>
            </a:r>
            <a:r>
              <a:rPr lang="ru-RU" altLang="ru-RU" sz="1800" dirty="0" smtClean="0">
                <a:solidFill>
                  <a:srgbClr val="FFFFFF"/>
                </a:solidFill>
              </a:rPr>
              <a:t>преподаватель </a:t>
            </a:r>
            <a:r>
              <a:rPr lang="ru-RU" altLang="ru-RU" sz="1800" dirty="0" smtClean="0">
                <a:solidFill>
                  <a:srgbClr val="FFFFFF"/>
                </a:solidFill>
              </a:rPr>
              <a:t>УПЦ</a:t>
            </a:r>
          </a:p>
          <a:p>
            <a:pPr marL="3319463" indent="-3319463" eaLnBrk="1" hangingPunct="1">
              <a:lnSpc>
                <a:spcPct val="130000"/>
              </a:lnSpc>
            </a:pPr>
            <a:r>
              <a:rPr lang="ru-RU" altLang="ru-RU" sz="1800" dirty="0" smtClean="0">
                <a:solidFill>
                  <a:srgbClr val="FFFFFF"/>
                </a:solidFill>
              </a:rPr>
              <a:t>                         </a:t>
            </a:r>
            <a:r>
              <a:rPr lang="ru-RU" sz="1800" dirty="0" smtClean="0"/>
              <a:t>ООО «Газпром добыча Уренгой»</a:t>
            </a:r>
          </a:p>
          <a:p>
            <a:pPr marL="3319463" indent="-3319463" eaLnBrk="1" hangingPunct="1">
              <a:lnSpc>
                <a:spcPct val="130000"/>
              </a:lnSpc>
            </a:pPr>
            <a:endParaRPr lang="ru-RU" altLang="ru-RU" sz="1400" dirty="0">
              <a:solidFill>
                <a:srgbClr val="FFFFFF"/>
              </a:solidFill>
            </a:endParaRPr>
          </a:p>
          <a:p>
            <a:pPr eaLnBrk="1" hangingPunct="1">
              <a:lnSpc>
                <a:spcPct val="130000"/>
              </a:lnSpc>
            </a:pPr>
            <a:endParaRPr lang="ru-RU" altLang="ru-RU" sz="14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5" name="Rectangle 3"/>
          <p:cNvSpPr>
            <a:spLocks noGrp="1" noChangeArrowheads="1"/>
          </p:cNvSpPr>
          <p:nvPr>
            <p:ph idx="1"/>
          </p:nvPr>
        </p:nvSpPr>
        <p:spPr>
          <a:xfrm>
            <a:off x="2561431" y="1161043"/>
            <a:ext cx="4156870" cy="10795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altLang="ru-RU" dirty="0" smtClean="0"/>
              <a:t>СПАСИБО ЗА ВНИМАНИЕ</a:t>
            </a:r>
            <a:endParaRPr lang="ru-RU" altLang="ru-RU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99ECB8B5-197B-4498-BBC3-4C90632F2775}" type="slidenum">
              <a:rPr lang="ru-RU" altLang="ru-RU"/>
              <a:pPr algn="ctr"/>
              <a:t>10</a:t>
            </a:fld>
            <a:endParaRPr lang="ru-RU" alt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dirty="0"/>
              <a:t>Пескоструйная установка</a:t>
            </a:r>
          </a:p>
        </p:txBody>
      </p:sp>
      <p:sp>
        <p:nvSpPr>
          <p:cNvPr id="294916" name="Text Box 4"/>
          <p:cNvSpPr txBox="1">
            <a:spLocks noChangeArrowheads="1"/>
          </p:cNvSpPr>
          <p:nvPr/>
        </p:nvSpPr>
        <p:spPr bwMode="auto">
          <a:xfrm>
            <a:off x="1133078" y="4381500"/>
            <a:ext cx="7820422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16000" tIns="72000" rIns="0" bIns="72000" anchor="ctr"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200" dirty="0" smtClean="0">
                <a:solidFill>
                  <a:schemeClr val="bg1"/>
                </a:solidFill>
                <a:latin typeface="Arial Narrow" pitchFamily="34" charset="0"/>
              </a:rPr>
              <a:t>Фролов Николай Валерьевич</a:t>
            </a:r>
            <a:endParaRPr lang="ru-RU" altLang="ru-RU" sz="2200" b="1" dirty="0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ru-RU" altLang="ru-RU" sz="2200" dirty="0" smtClean="0">
                <a:solidFill>
                  <a:schemeClr val="bg1"/>
                </a:solidFill>
                <a:latin typeface="Arial Narrow" pitchFamily="34" charset="0"/>
              </a:rPr>
              <a:t>Внештатный преподаватель УПЦООО</a:t>
            </a:r>
            <a:r>
              <a:rPr lang="en-US" altLang="ru-RU" sz="22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altLang="ru-RU" sz="2200" dirty="0" smtClean="0">
                <a:solidFill>
                  <a:schemeClr val="bg1"/>
                </a:solidFill>
                <a:latin typeface="Arial Narrow" pitchFamily="34" charset="0"/>
              </a:rPr>
              <a:t>«Газпром добыча Уренгой»</a:t>
            </a:r>
          </a:p>
          <a:p>
            <a:r>
              <a:rPr lang="ru-RU" altLang="ru-RU" sz="2200" dirty="0">
                <a:solidFill>
                  <a:schemeClr val="bg1"/>
                </a:solidFill>
                <a:latin typeface="Arial Narrow" pitchFamily="34" charset="0"/>
              </a:rPr>
              <a:t>Тел.: (3494) </a:t>
            </a:r>
            <a:r>
              <a:rPr lang="ru-RU" altLang="ru-RU" sz="2200" dirty="0" smtClean="0">
                <a:solidFill>
                  <a:schemeClr val="bg1"/>
                </a:solidFill>
                <a:latin typeface="Arial Narrow" pitchFamily="34" charset="0"/>
              </a:rPr>
              <a:t>94-03-52</a:t>
            </a:r>
          </a:p>
          <a:p>
            <a:r>
              <a:rPr lang="en-US" altLang="ru-RU" sz="2200" dirty="0" smtClean="0">
                <a:solidFill>
                  <a:schemeClr val="bg1"/>
                </a:solidFill>
                <a:latin typeface="Arial Narrow" pitchFamily="34" charset="0"/>
              </a:rPr>
              <a:t>E-mail</a:t>
            </a:r>
            <a:r>
              <a:rPr lang="ru-RU" altLang="ru-RU" sz="2200" dirty="0" smtClean="0">
                <a:solidFill>
                  <a:schemeClr val="bg1"/>
                </a:solidFill>
                <a:latin typeface="Arial Narrow" pitchFamily="34" charset="0"/>
              </a:rPr>
              <a:t>: </a:t>
            </a:r>
            <a:r>
              <a:rPr lang="en-US" altLang="ru-RU" sz="2200" dirty="0" smtClean="0">
                <a:solidFill>
                  <a:schemeClr val="bg1"/>
                </a:solidFill>
                <a:latin typeface="Arial Narrow" pitchFamily="34" charset="0"/>
              </a:rPr>
              <a:t>n.v.frolov@gd-urengoy.gazprom.ru</a:t>
            </a:r>
            <a:endParaRPr lang="ru-RU" altLang="ru-RU" sz="2200" baseline="-250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77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C9AFEB02-7427-452D-84D7-7C4701E56A72}" type="slidenum">
              <a:rPr lang="ru-RU" altLang="ru-RU">
                <a:solidFill>
                  <a:srgbClr val="FFFFFF"/>
                </a:solidFill>
              </a:rPr>
              <a:pPr algn="ctr"/>
              <a:t>2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altLang="ru-RU" dirty="0" smtClean="0"/>
              <a:t>ПОДГОТОВКА К ОСЕННЕ-ЗИМНЕМУ ПЕРИОДУ ГАЗОПРОВОДОВ</a:t>
            </a:r>
            <a:endParaRPr lang="ru-RU" altLang="ru-RU" dirty="0"/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3378" y="1079500"/>
            <a:ext cx="8829222" cy="1079500"/>
          </a:xfrm>
        </p:spPr>
        <p:txBody>
          <a:bodyPr/>
          <a:lstStyle/>
          <a:p>
            <a:r>
              <a:rPr lang="ru-RU" dirty="0" smtClean="0"/>
              <a:t>Проблемы по нанесению лакокрасочных покрытий:</a:t>
            </a:r>
          </a:p>
        </p:txBody>
      </p:sp>
      <p:sp>
        <p:nvSpPr>
          <p:cNvPr id="318470" name="Line 6"/>
          <p:cNvSpPr>
            <a:spLocks noChangeShapeType="1"/>
          </p:cNvSpPr>
          <p:nvPr/>
        </p:nvSpPr>
        <p:spPr bwMode="auto">
          <a:xfrm>
            <a:off x="0" y="6308725"/>
            <a:ext cx="9144000" cy="1588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44713" y="6362700"/>
            <a:ext cx="6769100" cy="476250"/>
          </a:xfrm>
        </p:spPr>
        <p:txBody>
          <a:bodyPr/>
          <a:lstStyle/>
          <a:p>
            <a:r>
              <a:rPr lang="ru-RU" altLang="ru-RU" dirty="0"/>
              <a:t>Пескоструйная установка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638628" y="2164216"/>
            <a:ext cx="8035627" cy="389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defRPr sz="2600" b="1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514350" indent="-514350">
              <a:buAutoNum type="arabicPeriod"/>
            </a:pPr>
            <a:r>
              <a:rPr lang="ru-RU" sz="2800" kern="0" dirty="0" smtClean="0">
                <a:solidFill>
                  <a:srgbClr val="FFFFFF"/>
                </a:solidFill>
              </a:rPr>
              <a:t>Подготовка поверхности трубопровода к покраске</a:t>
            </a:r>
          </a:p>
          <a:p>
            <a:pPr marL="514350" indent="-514350">
              <a:buAutoNum type="arabicPeriod"/>
            </a:pPr>
            <a:r>
              <a:rPr lang="ru-RU" sz="2800" kern="0" dirty="0" smtClean="0">
                <a:solidFill>
                  <a:srgbClr val="FFFFFF"/>
                </a:solidFill>
              </a:rPr>
              <a:t>Многослойная краска толщиной до 2-3мм</a:t>
            </a:r>
          </a:p>
          <a:p>
            <a:pPr marL="514350" indent="-514350">
              <a:buAutoNum type="arabicPeriod"/>
            </a:pPr>
            <a:r>
              <a:rPr lang="ru-RU" sz="2800" kern="0" dirty="0" smtClean="0">
                <a:solidFill>
                  <a:srgbClr val="FFFFFF"/>
                </a:solidFill>
              </a:rPr>
              <a:t>Механическая очистка (щетка, </a:t>
            </a:r>
            <a:r>
              <a:rPr lang="ru-RU" sz="2800" kern="0" dirty="0" err="1" smtClean="0">
                <a:solidFill>
                  <a:srgbClr val="FFFFFF"/>
                </a:solidFill>
              </a:rPr>
              <a:t>зачистные</a:t>
            </a:r>
            <a:r>
              <a:rPr lang="ru-RU" sz="2800" kern="0" dirty="0" smtClean="0">
                <a:solidFill>
                  <a:srgbClr val="FFFFFF"/>
                </a:solidFill>
              </a:rPr>
              <a:t> круги на УШМ)</a:t>
            </a:r>
          </a:p>
          <a:p>
            <a:endParaRPr lang="ru-RU" sz="2800" kern="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52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altLang="ru-RU" dirty="0" smtClean="0"/>
              <a:t>Пескоструйная установка</a:t>
            </a:r>
            <a:endParaRPr lang="ru-RU" altLang="ru-RU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81427" y="6362700"/>
            <a:ext cx="1487488" cy="476250"/>
          </a:xfrm>
          <a:prstGeom prst="rect">
            <a:avLst/>
          </a:prstGeom>
        </p:spPr>
        <p:txBody>
          <a:bodyPr anchor="ctr"/>
          <a:lstStyle/>
          <a:p>
            <a:pPr algn="ctr"/>
            <a:fld id="{DE75C767-128C-4A2C-BFD8-0F6C015E5D22}" type="slidenum">
              <a:rPr lang="ru-RU" altLang="ru-RU" sz="2000" b="1">
                <a:solidFill>
                  <a:srgbClr val="FFFFFF"/>
                </a:solidFill>
              </a:rPr>
              <a:pPr algn="ctr"/>
              <a:t>3</a:t>
            </a:fld>
            <a:endParaRPr lang="ru-RU" altLang="ru-RU" sz="2000" b="1" dirty="0">
              <a:solidFill>
                <a:srgbClr val="FFFFFF"/>
              </a:solidFill>
            </a:endParaRPr>
          </a:p>
        </p:txBody>
      </p:sp>
      <p:sp>
        <p:nvSpPr>
          <p:cNvPr id="3491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0" y="0"/>
            <a:ext cx="6985000" cy="1009650"/>
          </a:xfrm>
        </p:spPr>
        <p:txBody>
          <a:bodyPr anchor="ctr"/>
          <a:lstStyle/>
          <a:p>
            <a:r>
              <a:rPr lang="ru-RU" altLang="ru-RU" dirty="0" smtClean="0"/>
              <a:t>ПЕСКОСТРУЙНАЯ УСТАНОВКА</a:t>
            </a:r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6"/>
          <a:stretch/>
        </p:blipFill>
        <p:spPr>
          <a:xfrm>
            <a:off x="2159000" y="1223586"/>
            <a:ext cx="4292377" cy="4975978"/>
          </a:xfrm>
          <a:prstGeom prst="rect">
            <a:avLst/>
          </a:prstGeom>
        </p:spPr>
      </p:pic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297544"/>
              </p:ext>
            </p:extLst>
          </p:nvPr>
        </p:nvGraphicFramePr>
        <p:xfrm>
          <a:off x="5629276" y="3776140"/>
          <a:ext cx="3514724" cy="2486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Acrobat Document" r:id="rId4" imgW="11334656" imgH="8020028" progId="AcroExch.Document.DC">
                  <p:embed/>
                </p:oleObj>
              </mc:Choice>
              <mc:Fallback>
                <p:oleObj name="Acrobat Document" r:id="rId4" imgW="11334656" imgH="8020028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29276" y="3776140"/>
                        <a:ext cx="3514724" cy="2486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290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altLang="ru-RU" dirty="0" smtClean="0"/>
              <a:t>ПРЕИМУЩЕСТВА</a:t>
            </a:r>
            <a:endParaRPr lang="ru-RU" altLang="ru-RU" dirty="0"/>
          </a:p>
        </p:txBody>
      </p:sp>
      <p:sp>
        <p:nvSpPr>
          <p:cNvPr id="345091" name="Rectangle 3"/>
          <p:cNvSpPr>
            <a:spLocks noGrp="1" noChangeArrowheads="1"/>
          </p:cNvSpPr>
          <p:nvPr>
            <p:ph idx="1"/>
          </p:nvPr>
        </p:nvSpPr>
        <p:spPr>
          <a:xfrm>
            <a:off x="590550" y="1017814"/>
            <a:ext cx="7034215" cy="1158374"/>
          </a:xfrm>
        </p:spPr>
        <p:txBody>
          <a:bodyPr/>
          <a:lstStyle/>
          <a:p>
            <a:r>
              <a:rPr lang="ru-RU" altLang="ru-RU" sz="2800" dirty="0" smtClean="0"/>
              <a:t>Преимущества пескоструйной установки</a:t>
            </a:r>
            <a:r>
              <a:rPr lang="ru-RU" altLang="ru-RU" sz="2800" dirty="0"/>
              <a:t>: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F3F68F3C-E5DA-4B73-A4D9-898C29DCE92A}" type="slidenum">
              <a:rPr lang="ru-RU" altLang="ru-RU">
                <a:solidFill>
                  <a:srgbClr val="FFFFFF"/>
                </a:solidFill>
              </a:rPr>
              <a:pPr algn="ctr"/>
              <a:t>4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dirty="0"/>
              <a:t>Пескоструйная установка</a:t>
            </a:r>
          </a:p>
        </p:txBody>
      </p:sp>
      <p:sp>
        <p:nvSpPr>
          <p:cNvPr id="345100" name="Line 12"/>
          <p:cNvSpPr>
            <a:spLocks noChangeShapeType="1"/>
          </p:cNvSpPr>
          <p:nvPr/>
        </p:nvSpPr>
        <p:spPr bwMode="auto">
          <a:xfrm>
            <a:off x="0" y="630872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90550" y="2761344"/>
            <a:ext cx="8302172" cy="2244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defRPr sz="2600" b="1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514350" indent="-514350">
              <a:buAutoNum type="arabicPeriod"/>
            </a:pPr>
            <a:r>
              <a:rPr lang="ru-RU" altLang="ru-RU" sz="2800" kern="0" dirty="0" smtClean="0">
                <a:solidFill>
                  <a:srgbClr val="FFFFFF"/>
                </a:solidFill>
              </a:rPr>
              <a:t>Высокое качество подготовки поверхности</a:t>
            </a:r>
          </a:p>
          <a:p>
            <a:pPr marL="514350" indent="-514350">
              <a:buAutoNum type="arabicPeriod"/>
            </a:pPr>
            <a:r>
              <a:rPr lang="ru-RU" altLang="ru-RU" sz="2800" kern="0" dirty="0" smtClean="0">
                <a:solidFill>
                  <a:srgbClr val="FFFFFF"/>
                </a:solidFill>
              </a:rPr>
              <a:t>Скорость зачистки</a:t>
            </a:r>
          </a:p>
          <a:p>
            <a:pPr marL="514350" indent="-514350">
              <a:buAutoNum type="arabicPeriod"/>
            </a:pPr>
            <a:r>
              <a:rPr lang="ru-RU" altLang="ru-RU" sz="2800" kern="0" dirty="0" smtClean="0">
                <a:solidFill>
                  <a:srgbClr val="FFFFFF"/>
                </a:solidFill>
              </a:rPr>
              <a:t>Не применяется ручной труд при механической чистке</a:t>
            </a:r>
            <a:endParaRPr lang="ru-RU" altLang="ru-RU" sz="28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71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altLang="ru-RU" dirty="0" smtClean="0"/>
              <a:t>НЕДОСТАТКИ</a:t>
            </a:r>
            <a:endParaRPr lang="ru-RU" altLang="ru-RU" dirty="0"/>
          </a:p>
        </p:txBody>
      </p:sp>
      <p:sp>
        <p:nvSpPr>
          <p:cNvPr id="345091" name="Rectangle 3"/>
          <p:cNvSpPr>
            <a:spLocks noGrp="1" noChangeArrowheads="1"/>
          </p:cNvSpPr>
          <p:nvPr>
            <p:ph idx="1"/>
          </p:nvPr>
        </p:nvSpPr>
        <p:spPr>
          <a:xfrm>
            <a:off x="590550" y="1017814"/>
            <a:ext cx="7034215" cy="1158374"/>
          </a:xfrm>
        </p:spPr>
        <p:txBody>
          <a:bodyPr/>
          <a:lstStyle/>
          <a:p>
            <a:r>
              <a:rPr lang="ru-RU" altLang="ru-RU" sz="2800" dirty="0" smtClean="0"/>
              <a:t>Недостатки пескоструйной установки</a:t>
            </a:r>
            <a:r>
              <a:rPr lang="ru-RU" altLang="ru-RU" sz="2800" dirty="0"/>
              <a:t>: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F3F68F3C-E5DA-4B73-A4D9-898C29DCE92A}" type="slidenum">
              <a:rPr lang="ru-RU" altLang="ru-RU">
                <a:solidFill>
                  <a:srgbClr val="FFFFFF"/>
                </a:solidFill>
              </a:rPr>
              <a:pPr algn="ctr"/>
              <a:t>5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dirty="0"/>
              <a:t>Пескоструйная установка</a:t>
            </a:r>
          </a:p>
        </p:txBody>
      </p:sp>
      <p:sp>
        <p:nvSpPr>
          <p:cNvPr id="345100" name="Line 12"/>
          <p:cNvSpPr>
            <a:spLocks noChangeShapeType="1"/>
          </p:cNvSpPr>
          <p:nvPr/>
        </p:nvSpPr>
        <p:spPr bwMode="auto">
          <a:xfrm>
            <a:off x="0" y="630872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90550" y="2230162"/>
            <a:ext cx="8302172" cy="370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defRPr sz="2600" b="1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514350" indent="-514350">
              <a:buAutoNum type="arabicPeriod"/>
            </a:pPr>
            <a:r>
              <a:rPr lang="ru-RU" altLang="ru-RU" sz="2800" kern="0" dirty="0" smtClean="0">
                <a:solidFill>
                  <a:srgbClr val="FFFFFF"/>
                </a:solidFill>
              </a:rPr>
              <a:t>Требуется применение воздушного компрессора</a:t>
            </a:r>
          </a:p>
          <a:p>
            <a:pPr marL="514350" indent="-514350">
              <a:buAutoNum type="arabicPeriod"/>
            </a:pPr>
            <a:r>
              <a:rPr lang="ru-RU" altLang="ru-RU" sz="2800" kern="0" dirty="0" smtClean="0">
                <a:solidFill>
                  <a:srgbClr val="FFFFFF"/>
                </a:solidFill>
              </a:rPr>
              <a:t>Использование просеянного природного (речного) песка размером 2-4мм</a:t>
            </a:r>
          </a:p>
          <a:p>
            <a:pPr marL="514350" indent="-514350">
              <a:buAutoNum type="arabicPeriod"/>
            </a:pPr>
            <a:r>
              <a:rPr lang="ru-RU" altLang="ru-RU" sz="2800" kern="0" dirty="0" smtClean="0">
                <a:solidFill>
                  <a:srgbClr val="FFFFFF"/>
                </a:solidFill>
              </a:rPr>
              <a:t>Отсутствие возможности работы внутри помещения</a:t>
            </a:r>
          </a:p>
          <a:p>
            <a:pPr marL="514350" indent="-514350">
              <a:buAutoNum type="arabicPeriod"/>
            </a:pPr>
            <a:r>
              <a:rPr lang="ru-RU" altLang="ru-RU" sz="2800" kern="0" dirty="0" smtClean="0">
                <a:solidFill>
                  <a:srgbClr val="FFFFFF"/>
                </a:solidFill>
              </a:rPr>
              <a:t>Необходимо применение средств СИЗ и СИЗОД</a:t>
            </a:r>
          </a:p>
        </p:txBody>
      </p:sp>
    </p:spTree>
    <p:extLst>
      <p:ext uri="{BB962C8B-B14F-4D97-AF65-F5344CB8AC3E}">
        <p14:creationId xmlns:p14="http://schemas.microsoft.com/office/powerpoint/2010/main" val="374010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altLang="ru-RU" dirty="0" smtClean="0"/>
              <a:t>«ДО» и «ПОСЛЕ» ОБРАБОТКИ</a:t>
            </a:r>
            <a:endParaRPr lang="ru-RU" altLang="ru-RU" dirty="0"/>
          </a:p>
        </p:txBody>
      </p:sp>
      <p:sp>
        <p:nvSpPr>
          <p:cNvPr id="345091" name="Rectangle 3"/>
          <p:cNvSpPr>
            <a:spLocks noGrp="1" noChangeArrowheads="1"/>
          </p:cNvSpPr>
          <p:nvPr>
            <p:ph idx="1"/>
          </p:nvPr>
        </p:nvSpPr>
        <p:spPr>
          <a:xfrm>
            <a:off x="590550" y="1017814"/>
            <a:ext cx="7034215" cy="1158374"/>
          </a:xfrm>
        </p:spPr>
        <p:txBody>
          <a:bodyPr/>
          <a:lstStyle/>
          <a:p>
            <a:r>
              <a:rPr lang="ru-RU" altLang="ru-RU" sz="2800" dirty="0" smtClean="0"/>
              <a:t>Сравнение лакокрасочных покрытий:</a:t>
            </a:r>
            <a:endParaRPr lang="ru-RU" altLang="ru-RU" sz="2800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F3F68F3C-E5DA-4B73-A4D9-898C29DCE92A}" type="slidenum">
              <a:rPr lang="ru-RU" altLang="ru-RU">
                <a:solidFill>
                  <a:srgbClr val="FFFFFF"/>
                </a:solidFill>
              </a:rPr>
              <a:pPr algn="ctr"/>
              <a:t>6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dirty="0"/>
              <a:t>Пескоструйная установка</a:t>
            </a:r>
          </a:p>
        </p:txBody>
      </p:sp>
      <p:sp>
        <p:nvSpPr>
          <p:cNvPr id="345100" name="Line 12"/>
          <p:cNvSpPr>
            <a:spLocks noChangeShapeType="1"/>
          </p:cNvSpPr>
          <p:nvPr/>
        </p:nvSpPr>
        <p:spPr bwMode="auto">
          <a:xfrm>
            <a:off x="0" y="630872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85" y="3241140"/>
            <a:ext cx="3800856" cy="28506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10693" y="2545004"/>
            <a:ext cx="800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713" y="3241140"/>
            <a:ext cx="3800856" cy="285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73228" y="2545004"/>
            <a:ext cx="1151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После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0810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altLang="ru-RU" dirty="0"/>
              <a:t>Пескоструйная установка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81427" y="6362700"/>
            <a:ext cx="1487488" cy="476250"/>
          </a:xfrm>
          <a:prstGeom prst="rect">
            <a:avLst/>
          </a:prstGeom>
        </p:spPr>
        <p:txBody>
          <a:bodyPr anchor="ctr"/>
          <a:lstStyle/>
          <a:p>
            <a:pPr algn="ctr"/>
            <a:fld id="{DE75C767-128C-4A2C-BFD8-0F6C015E5D22}" type="slidenum">
              <a:rPr lang="ru-RU" altLang="ru-RU" sz="2000" b="1">
                <a:solidFill>
                  <a:srgbClr val="FFFFFF"/>
                </a:solidFill>
              </a:rPr>
              <a:pPr algn="ctr"/>
              <a:t>7</a:t>
            </a:fld>
            <a:endParaRPr lang="ru-RU" altLang="ru-RU" sz="2000" b="1" dirty="0">
              <a:solidFill>
                <a:srgbClr val="FFFFFF"/>
              </a:solidFill>
            </a:endParaRPr>
          </a:p>
        </p:txBody>
      </p:sp>
      <p:sp>
        <p:nvSpPr>
          <p:cNvPr id="3491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8999" y="0"/>
            <a:ext cx="7826829" cy="1009650"/>
          </a:xfrm>
        </p:spPr>
        <p:txBody>
          <a:bodyPr anchor="ctr"/>
          <a:lstStyle/>
          <a:p>
            <a:r>
              <a:rPr lang="ru-RU" altLang="ru-RU" sz="2800" dirty="0" smtClean="0"/>
              <a:t>ПРАКТИЧЕСКОЕ ПРИМЕНЕНИЕ</a:t>
            </a:r>
            <a:endParaRPr lang="ru-RU" altLang="ru-RU" sz="2800" dirty="0"/>
          </a:p>
        </p:txBody>
      </p:sp>
      <p:pic>
        <p:nvPicPr>
          <p:cNvPr id="3" name="VID-20201111-WA00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1944608" y="2316242"/>
            <a:ext cx="4981575" cy="273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6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51515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altLang="ru-RU" dirty="0" smtClean="0"/>
              <a:t>ПРОБЛЕМЫ</a:t>
            </a:r>
            <a:endParaRPr lang="ru-RU" altLang="ru-RU" dirty="0"/>
          </a:p>
        </p:txBody>
      </p:sp>
      <p:sp>
        <p:nvSpPr>
          <p:cNvPr id="345091" name="Rectangle 3"/>
          <p:cNvSpPr>
            <a:spLocks noGrp="1" noChangeArrowheads="1"/>
          </p:cNvSpPr>
          <p:nvPr>
            <p:ph idx="1"/>
          </p:nvPr>
        </p:nvSpPr>
        <p:spPr>
          <a:xfrm>
            <a:off x="590550" y="1017814"/>
            <a:ext cx="8132826" cy="1158374"/>
          </a:xfrm>
        </p:spPr>
        <p:txBody>
          <a:bodyPr/>
          <a:lstStyle/>
          <a:p>
            <a:r>
              <a:rPr lang="ru-RU" altLang="ru-RU" sz="2800" dirty="0" smtClean="0"/>
              <a:t>Проблемы при сборке пескоструйной установки</a:t>
            </a:r>
            <a:r>
              <a:rPr lang="ru-RU" altLang="ru-RU" sz="2800" dirty="0"/>
              <a:t>: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F3F68F3C-E5DA-4B73-A4D9-898C29DCE92A}" type="slidenum">
              <a:rPr lang="ru-RU" altLang="ru-RU">
                <a:solidFill>
                  <a:srgbClr val="FFFFFF"/>
                </a:solidFill>
              </a:rPr>
              <a:pPr algn="ctr"/>
              <a:t>8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dirty="0"/>
              <a:t>Пескоструйная установка</a:t>
            </a:r>
          </a:p>
        </p:txBody>
      </p:sp>
      <p:sp>
        <p:nvSpPr>
          <p:cNvPr id="345100" name="Line 12"/>
          <p:cNvSpPr>
            <a:spLocks noChangeShapeType="1"/>
          </p:cNvSpPr>
          <p:nvPr/>
        </p:nvSpPr>
        <p:spPr bwMode="auto">
          <a:xfrm>
            <a:off x="0" y="630872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1" t="3208" r="23835" b="47951"/>
          <a:stretch/>
        </p:blipFill>
        <p:spPr>
          <a:xfrm>
            <a:off x="1187450" y="2230162"/>
            <a:ext cx="1664442" cy="3378200"/>
          </a:xfrm>
          <a:prstGeom prst="rect">
            <a:avLst/>
          </a:prstGeom>
        </p:spPr>
      </p:pic>
      <p:sp>
        <p:nvSpPr>
          <p:cNvPr id="9" name="Нижний колонтитул 4"/>
          <p:cNvSpPr txBox="1">
            <a:spLocks/>
          </p:cNvSpPr>
          <p:nvPr/>
        </p:nvSpPr>
        <p:spPr bwMode="auto">
          <a:xfrm>
            <a:off x="855665" y="5662336"/>
            <a:ext cx="275113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r>
              <a:rPr lang="ru-RU" altLang="ru-RU" dirty="0" smtClean="0"/>
              <a:t>     Свеча зажигания </a:t>
            </a:r>
            <a:br>
              <a:rPr lang="ru-RU" altLang="ru-RU" dirty="0" smtClean="0"/>
            </a:br>
            <a:r>
              <a:rPr lang="ru-RU" altLang="ru-RU" dirty="0" smtClean="0"/>
              <a:t>(керамический корпус)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" t="44259" r="26144" b="41852"/>
          <a:stretch/>
        </p:blipFill>
        <p:spPr>
          <a:xfrm>
            <a:off x="3987800" y="2997200"/>
            <a:ext cx="4735576" cy="2006600"/>
          </a:xfrm>
          <a:prstGeom prst="rect">
            <a:avLst/>
          </a:prstGeom>
        </p:spPr>
      </p:pic>
      <p:sp>
        <p:nvSpPr>
          <p:cNvPr id="11" name="Нижний колонтитул 4"/>
          <p:cNvSpPr txBox="1">
            <a:spLocks/>
          </p:cNvSpPr>
          <p:nvPr/>
        </p:nvSpPr>
        <p:spPr bwMode="auto">
          <a:xfrm>
            <a:off x="5529263" y="5662336"/>
            <a:ext cx="226853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r>
              <a:rPr lang="ru-RU" altLang="ru-RU" dirty="0" smtClean="0"/>
              <a:t>Сопло </a:t>
            </a:r>
            <a:r>
              <a:rPr lang="en-US" altLang="ru-RU" dirty="0" smtClean="0"/>
              <a:t>PERFORMER</a:t>
            </a:r>
            <a:r>
              <a:rPr lang="ru-RU" altLang="ru-RU" dirty="0" smtClean="0"/>
              <a:t> </a:t>
            </a:r>
            <a:br>
              <a:rPr lang="ru-RU" altLang="ru-RU" dirty="0" smtClean="0"/>
            </a:br>
            <a:r>
              <a:rPr lang="ru-RU" altLang="ru-RU" dirty="0" smtClean="0"/>
              <a:t>(карбид вольфрама)</a:t>
            </a:r>
          </a:p>
        </p:txBody>
      </p:sp>
    </p:spTree>
    <p:extLst>
      <p:ext uri="{BB962C8B-B14F-4D97-AF65-F5344CB8AC3E}">
        <p14:creationId xmlns:p14="http://schemas.microsoft.com/office/powerpoint/2010/main" val="271974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altLang="ru-RU" dirty="0"/>
              <a:t>Пескоструйная установка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81427" y="6362700"/>
            <a:ext cx="1487488" cy="476250"/>
          </a:xfrm>
          <a:prstGeom prst="rect">
            <a:avLst/>
          </a:prstGeom>
        </p:spPr>
        <p:txBody>
          <a:bodyPr anchor="ctr"/>
          <a:lstStyle/>
          <a:p>
            <a:pPr algn="ctr"/>
            <a:fld id="{DE75C767-128C-4A2C-BFD8-0F6C015E5D22}" type="slidenum">
              <a:rPr lang="ru-RU" altLang="ru-RU" sz="2000" b="1">
                <a:solidFill>
                  <a:srgbClr val="FFFFFF"/>
                </a:solidFill>
              </a:rPr>
              <a:pPr algn="ctr"/>
              <a:t>9</a:t>
            </a:fld>
            <a:endParaRPr lang="ru-RU" altLang="ru-RU" b="1" dirty="0">
              <a:solidFill>
                <a:srgbClr val="FFFFFF"/>
              </a:solidFill>
            </a:endParaRPr>
          </a:p>
        </p:txBody>
      </p:sp>
      <p:sp>
        <p:nvSpPr>
          <p:cNvPr id="3491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0" y="0"/>
            <a:ext cx="6985000" cy="1009650"/>
          </a:xfrm>
        </p:spPr>
        <p:txBody>
          <a:bodyPr anchor="ctr"/>
          <a:lstStyle/>
          <a:p>
            <a:r>
              <a:rPr lang="ru-RU" altLang="ru-RU" dirty="0" smtClean="0"/>
              <a:t>ЭКОНОМИЧЕСКИЙ ЭФФЕКТ</a:t>
            </a:r>
            <a:endParaRPr lang="ru-RU" alt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906677"/>
              </p:ext>
            </p:extLst>
          </p:nvPr>
        </p:nvGraphicFramePr>
        <p:xfrm>
          <a:off x="494029" y="1422401"/>
          <a:ext cx="8503921" cy="4858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7676"/>
                <a:gridCol w="3305175"/>
                <a:gridCol w="3481070"/>
              </a:tblGrid>
              <a:tr h="1270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Пескоструйная</a:t>
                      </a:r>
                      <a:r>
                        <a:rPr lang="ru-RU" baseline="0" dirty="0" smtClean="0"/>
                        <a:t> установ</a:t>
                      </a:r>
                      <a:r>
                        <a:rPr lang="ru-RU" dirty="0" smtClean="0"/>
                        <a:t>ка </a:t>
                      </a:r>
                    </a:p>
                    <a:p>
                      <a:pPr algn="ctr"/>
                      <a:r>
                        <a:rPr lang="ru-RU" dirty="0" smtClean="0"/>
                        <a:t>заводского исполнения</a:t>
                      </a:r>
                    </a:p>
                    <a:p>
                      <a:pPr algn="ctr"/>
                      <a:r>
                        <a:rPr lang="ru-RU" dirty="0" smtClean="0"/>
                        <a:t>СОРОКИН-10.7 на 50л.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/>
                        <a:t>Пескоструйная установка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/>
                        <a:t>(Рацпредложение)</a:t>
                      </a:r>
                      <a:endParaRPr lang="ru-RU" dirty="0"/>
                    </a:p>
                  </a:txBody>
                  <a:tcPr anchor="ctr">
                    <a:noFill/>
                  </a:tcPr>
                </a:tc>
              </a:tr>
              <a:tr h="566993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Стоимость, руб.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33900</a:t>
                      </a:r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(без</a:t>
                      </a:r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доставки)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5500 (сопло</a:t>
                      </a:r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Вентури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</a:tr>
              <a:tr h="632522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Экономический</a:t>
                      </a:r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эффект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, руб.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28400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</a:tr>
              <a:tr h="23813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Внешний вид</a:t>
                      </a:r>
                      <a:endParaRPr lang="ru-RU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439" y="3968242"/>
            <a:ext cx="1723313" cy="22977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7" b="18941"/>
          <a:stretch/>
        </p:blipFill>
        <p:spPr>
          <a:xfrm>
            <a:off x="2842788" y="3968243"/>
            <a:ext cx="1747319" cy="230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Специальное оформление">
  <a:themeElements>
    <a:clrScheme name="3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3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Специальное оформление">
  <a:themeElements>
    <a:clrScheme name="4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4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Специальное оформление">
  <a:themeElements>
    <a:clrScheme name="5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Специальное оформление">
  <a:themeElements>
    <a:clrScheme name="6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6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4_Специальное оформление">
  <a:themeElements>
    <a:clrScheme name="7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7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5_Специальное оформление">
  <a:themeElements>
    <a:clrScheme name="4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4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6_Специальное оформление">
  <a:themeElements>
    <a:clrScheme name="5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7_Специальное оформление">
  <a:themeElements>
    <a:clrScheme name="6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6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Специальное оформление">
  <a:themeElements>
    <a:clrScheme name="4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4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Специальное оформление">
  <a:themeElements>
    <a:clrScheme name="5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Специальное оформление">
  <a:themeElements>
    <a:clrScheme name="6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6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Специальное оформление">
  <a:themeElements>
    <a:clrScheme name="7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7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Специальное оформление">
  <a:themeElements>
    <a:clrScheme name="8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8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Специальное оформление">
  <a:themeElements>
    <a:clrScheme name="9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Специальное оформление">
  <a:themeElements>
    <a:clrScheme name="2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Специальное оформление">
  <a:themeElements>
    <a:clrScheme name="6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6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15054</TotalTime>
  <Words>223</Words>
  <Application>Microsoft Office PowerPoint</Application>
  <PresentationFormat>Экран (4:3)</PresentationFormat>
  <Paragraphs>71</Paragraphs>
  <Slides>10</Slides>
  <Notes>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16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30" baseType="lpstr">
      <vt:lpstr>Arial</vt:lpstr>
      <vt:lpstr>Arial Narrow</vt:lpstr>
      <vt:lpstr>Times New Roman</vt:lpstr>
      <vt:lpstr>3_Специальное оформление</vt:lpstr>
      <vt:lpstr>4_Специальное оформление</vt:lpstr>
      <vt:lpstr>5_Специальное оформление</vt:lpstr>
      <vt:lpstr>6_Специальное оформление</vt:lpstr>
      <vt:lpstr>7_Специальное оформление</vt:lpstr>
      <vt:lpstr>8_Специальное оформление</vt:lpstr>
      <vt:lpstr>9_Специальное оформление</vt:lpstr>
      <vt:lpstr>2_Специальное оформление</vt:lpstr>
      <vt:lpstr>10_Специальное оформление</vt:lpstr>
      <vt:lpstr>11_Специальное оформление</vt:lpstr>
      <vt:lpstr>12_Специальное оформление</vt:lpstr>
      <vt:lpstr>13_Специальное оформление</vt:lpstr>
      <vt:lpstr>14_Специальное оформление</vt:lpstr>
      <vt:lpstr>15_Специальное оформление</vt:lpstr>
      <vt:lpstr>16_Специальное оформление</vt:lpstr>
      <vt:lpstr>17_Специальное оформление</vt:lpstr>
      <vt:lpstr>Acrobat Document</vt:lpstr>
      <vt:lpstr>Презентация PowerPoint</vt:lpstr>
      <vt:lpstr>ПОДГОТОВКА К ОСЕННЕ-ЗИМНЕМУ ПЕРИОДУ ГАЗОПРОВОДОВ</vt:lpstr>
      <vt:lpstr>ПЕСКОСТРУЙНАЯ УСТАНОВКА</vt:lpstr>
      <vt:lpstr>ПРЕИМУЩЕСТВА</vt:lpstr>
      <vt:lpstr>НЕДОСТАТКИ</vt:lpstr>
      <vt:lpstr>«ДО» и «ПОСЛЕ» ОБРАБОТКИ</vt:lpstr>
      <vt:lpstr>ПРАКТИЧЕСКОЕ ПРИМЕНЕНИЕ</vt:lpstr>
      <vt:lpstr>ПРОБЛЕМЫ</vt:lpstr>
      <vt:lpstr>ЭКОНОМИЧЕСКИЙ ЭФФЕКТ</vt:lpstr>
      <vt:lpstr>Презентация PowerPoint</vt:lpstr>
    </vt:vector>
  </TitlesOfParts>
  <Company>Typo Graphic 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Pirit</dc:creator>
  <cp:lastModifiedBy>Хафизова Инзира Маратовна</cp:lastModifiedBy>
  <cp:revision>363</cp:revision>
  <cp:lastPrinted>2022-08-11T12:40:09Z</cp:lastPrinted>
  <dcterms:created xsi:type="dcterms:W3CDTF">2009-07-15T11:37:47Z</dcterms:created>
  <dcterms:modified xsi:type="dcterms:W3CDTF">2024-06-17T09:42:45Z</dcterms:modified>
</cp:coreProperties>
</file>