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9" r:id="rId1"/>
  </p:sldMasterIdLst>
  <p:notesMasterIdLst>
    <p:notesMasterId r:id="rId40"/>
  </p:notesMasterIdLst>
  <p:sldIdLst>
    <p:sldId id="256" r:id="rId2"/>
    <p:sldId id="312" r:id="rId3"/>
    <p:sldId id="257" r:id="rId4"/>
    <p:sldId id="258" r:id="rId5"/>
    <p:sldId id="300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284" r:id="rId3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0D15238-A6F9-4A32-BE2F-06B65F9CF48B}">
  <a:tblStyle styleId="{50D15238-A6F9-4A32-BE2F-06B65F9CF48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-71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287423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8b0d0710ec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8b0d0710ec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8e0d54e6a4_0_2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Google Shape;512;g8e0d54e6a4_0_2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8f3cf4b38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Google Shape;597;g8f3cf4b38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g8e0d54e6a4_0_4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3" name="Google Shape;613;g8e0d54e6a4_0_4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g8e0d54e6a4_0_2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5" name="Google Shape;635;g8e0d54e6a4_0_2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8e0d54e6a4_0_3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3" name="Google Shape;713;g8e0d54e6a4_0_3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g8e0d54e6a4_0_3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6" name="Google Shape;736;g8e0d54e6a4_0_3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8e0d54e6a4_0_3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8e0d54e6a4_0_3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g8e0d54e6a4_0_3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0" name="Google Shape;840;g8e0d54e6a4_0_3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g8f1c61cc85_0_25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5" name="Google Shape;875;g8f1c61cc85_0_25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g8f1c61cc85_0_29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6" name="Google Shape;976;g8f1c61cc85_0_293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8e0d54e6a4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8e0d54e6a4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g8f1c61cc85_0_293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8" name="Google Shape;998;g8f1c61cc85_0_293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g8e0d54e6a4_0_4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9" name="Google Shape;1029;g8e0d54e6a4_0_4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g8e0d54e6a4_0_4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0" name="Google Shape;1060;g8e0d54e6a4_0_4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g8e0d54e6a4_0_4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7" name="Google Shape;1067;g8e0d54e6a4_0_4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g8e54c00952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5" name="Google Shape;1085;g8e54c00952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" name="Google Shape;1576;g8f1c61cc85_0_252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7" name="Google Shape;1577;g8f1c61cc85_0_252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8223599f5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Google Shape;352;g8223599f5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8e0d54e6a4_0_1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8e0d54e6a4_0_1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8aa798df8d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8aa798df8d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8a9b0901c4_0_6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8a9b0901c4_0_6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8e0d54e6a4_0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8e0d54e6a4_0_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8e0d54e6a4_0_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8e0d54e6a4_0_2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8b0d0710ec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" name="Google Shape;470;g8b0d0710ec_0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370770" y="946963"/>
            <a:ext cx="4090500" cy="2199000"/>
          </a:xfrm>
          <a:prstGeom prst="rect">
            <a:avLst/>
          </a:prstGeom>
          <a:effectLst>
            <a:outerShdw dist="19050" dir="18960000" algn="bl" rotWithShape="0">
              <a:srgbClr val="D25F4B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Font typeface="Allura"/>
              <a:buNone/>
              <a:defRPr sz="5500">
                <a:solidFill>
                  <a:srgbClr val="263C66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777720" y="3310738"/>
            <a:ext cx="3276600" cy="60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Comfortaa"/>
              <a:buNone/>
              <a:defRPr>
                <a:latin typeface="Comfortaa"/>
                <a:ea typeface="Comfortaa"/>
                <a:cs typeface="Comfortaa"/>
                <a:sym typeface="Comforta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omfortaa"/>
              <a:buNone/>
              <a:defRPr sz="1800"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3"/>
          <p:cNvSpPr/>
          <p:nvPr/>
        </p:nvSpPr>
        <p:spPr>
          <a:xfrm>
            <a:off x="306900" y="324600"/>
            <a:ext cx="8530200" cy="44943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13"/>
          <p:cNvSpPr/>
          <p:nvPr/>
        </p:nvSpPr>
        <p:spPr>
          <a:xfrm>
            <a:off x="144600" y="229350"/>
            <a:ext cx="8854800" cy="4684800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5" name="Google Shape;75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3"/>
          <p:cNvSpPr txBox="1">
            <a:spLocks noGrp="1"/>
          </p:cNvSpPr>
          <p:nvPr>
            <p:ph type="title" hasCustomPrompt="1"/>
          </p:nvPr>
        </p:nvSpPr>
        <p:spPr>
          <a:xfrm>
            <a:off x="1618100" y="1373369"/>
            <a:ext cx="656100" cy="5001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 sz="2400">
                <a:solidFill>
                  <a:srgbClr val="263C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7" name="Google Shape;77;p13"/>
          <p:cNvSpPr txBox="1">
            <a:spLocks noGrp="1"/>
          </p:cNvSpPr>
          <p:nvPr>
            <p:ph type="title" idx="2"/>
          </p:nvPr>
        </p:nvSpPr>
        <p:spPr>
          <a:xfrm>
            <a:off x="2274200" y="1373375"/>
            <a:ext cx="5625900" cy="5001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2pPr>
            <a:lvl3pPr lvl="2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3pPr>
            <a:lvl4pPr lvl="3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4pPr>
            <a:lvl5pPr lvl="4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5pPr>
            <a:lvl6pPr lvl="5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6pPr>
            <a:lvl7pPr lvl="6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7pPr>
            <a:lvl8pPr lvl="7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8pPr>
            <a:lvl9pPr lvl="8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ubTitle" idx="1"/>
          </p:nvPr>
        </p:nvSpPr>
        <p:spPr>
          <a:xfrm>
            <a:off x="2274200" y="1742240"/>
            <a:ext cx="5625900" cy="46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title" idx="3" hasCustomPrompt="1"/>
          </p:nvPr>
        </p:nvSpPr>
        <p:spPr>
          <a:xfrm>
            <a:off x="1618100" y="2174069"/>
            <a:ext cx="656100" cy="5001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 sz="2400">
                <a:solidFill>
                  <a:srgbClr val="263C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0" name="Google Shape;80;p13"/>
          <p:cNvSpPr txBox="1">
            <a:spLocks noGrp="1"/>
          </p:cNvSpPr>
          <p:nvPr>
            <p:ph type="title" idx="4"/>
          </p:nvPr>
        </p:nvSpPr>
        <p:spPr>
          <a:xfrm>
            <a:off x="2274200" y="2174071"/>
            <a:ext cx="5625900" cy="5001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9pPr>
          </a:lstStyle>
          <a:p>
            <a:endParaRPr/>
          </a:p>
        </p:txBody>
      </p:sp>
      <p:sp>
        <p:nvSpPr>
          <p:cNvPr id="81" name="Google Shape;81;p13"/>
          <p:cNvSpPr txBox="1">
            <a:spLocks noGrp="1"/>
          </p:cNvSpPr>
          <p:nvPr>
            <p:ph type="subTitle" idx="5"/>
          </p:nvPr>
        </p:nvSpPr>
        <p:spPr>
          <a:xfrm>
            <a:off x="2274200" y="2542936"/>
            <a:ext cx="5625900" cy="46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title" idx="6" hasCustomPrompt="1"/>
          </p:nvPr>
        </p:nvSpPr>
        <p:spPr>
          <a:xfrm>
            <a:off x="1618100" y="2974769"/>
            <a:ext cx="656100" cy="5001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 sz="2400">
                <a:solidFill>
                  <a:srgbClr val="263C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 idx="7"/>
          </p:nvPr>
        </p:nvSpPr>
        <p:spPr>
          <a:xfrm>
            <a:off x="2274200" y="2974767"/>
            <a:ext cx="5625900" cy="5001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ubTitle" idx="8"/>
          </p:nvPr>
        </p:nvSpPr>
        <p:spPr>
          <a:xfrm>
            <a:off x="2274200" y="3343632"/>
            <a:ext cx="5625900" cy="46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title" idx="9" hasCustomPrompt="1"/>
          </p:nvPr>
        </p:nvSpPr>
        <p:spPr>
          <a:xfrm>
            <a:off x="1618100" y="3775469"/>
            <a:ext cx="656100" cy="5001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 sz="2400">
                <a:solidFill>
                  <a:srgbClr val="263C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6" name="Google Shape;86;p13"/>
          <p:cNvSpPr txBox="1">
            <a:spLocks noGrp="1"/>
          </p:cNvSpPr>
          <p:nvPr>
            <p:ph type="title" idx="13"/>
          </p:nvPr>
        </p:nvSpPr>
        <p:spPr>
          <a:xfrm>
            <a:off x="2274200" y="3775463"/>
            <a:ext cx="5625900" cy="5001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263C66"/>
                </a:solidFill>
              </a:defRPr>
            </a:lvl9pPr>
          </a:lstStyle>
          <a:p>
            <a:endParaRPr/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4"/>
          </p:nvPr>
        </p:nvSpPr>
        <p:spPr>
          <a:xfrm>
            <a:off x="2274200" y="4144327"/>
            <a:ext cx="5625900" cy="46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 idx="15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9" name="Google Shape;89;p13"/>
          <p:cNvGrpSpPr/>
          <p:nvPr/>
        </p:nvGrpSpPr>
        <p:grpSpPr>
          <a:xfrm>
            <a:off x="2504660" y="1133688"/>
            <a:ext cx="4134677" cy="221374"/>
            <a:chOff x="729050" y="223975"/>
            <a:chExt cx="6133625" cy="328400"/>
          </a:xfrm>
        </p:grpSpPr>
        <p:sp>
          <p:nvSpPr>
            <p:cNvPr id="90" name="Google Shape;90;p13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13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13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13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13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13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13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13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13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3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4"/>
          <p:cNvSpPr txBox="1">
            <a:spLocks noGrp="1"/>
          </p:cNvSpPr>
          <p:nvPr>
            <p:ph type="title"/>
          </p:nvPr>
        </p:nvSpPr>
        <p:spPr>
          <a:xfrm>
            <a:off x="1176913" y="269140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subTitle" idx="1"/>
          </p:nvPr>
        </p:nvSpPr>
        <p:spPr>
          <a:xfrm>
            <a:off x="1176913" y="305844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title" idx="2"/>
          </p:nvPr>
        </p:nvSpPr>
        <p:spPr>
          <a:xfrm>
            <a:off x="3606588" y="269140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4" name="Google Shape;104;p14"/>
          <p:cNvSpPr txBox="1">
            <a:spLocks noGrp="1"/>
          </p:cNvSpPr>
          <p:nvPr>
            <p:ph type="subTitle" idx="3"/>
          </p:nvPr>
        </p:nvSpPr>
        <p:spPr>
          <a:xfrm>
            <a:off x="3606588" y="305844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title" idx="4"/>
          </p:nvPr>
        </p:nvSpPr>
        <p:spPr>
          <a:xfrm>
            <a:off x="6036263" y="269140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subTitle" idx="5"/>
          </p:nvPr>
        </p:nvSpPr>
        <p:spPr>
          <a:xfrm>
            <a:off x="6036263" y="305844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14"/>
          <p:cNvSpPr txBox="1">
            <a:spLocks noGrp="1"/>
          </p:cNvSpPr>
          <p:nvPr>
            <p:ph type="title" idx="6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08" name="Google Shape;108;p14"/>
          <p:cNvGrpSpPr/>
          <p:nvPr/>
        </p:nvGrpSpPr>
        <p:grpSpPr>
          <a:xfrm>
            <a:off x="-141100" y="4061013"/>
            <a:ext cx="9284980" cy="656443"/>
            <a:chOff x="-141100" y="1559150"/>
            <a:chExt cx="9284980" cy="1545300"/>
          </a:xfrm>
        </p:grpSpPr>
        <p:cxnSp>
          <p:nvCxnSpPr>
            <p:cNvPr id="109" name="Google Shape;109;p14"/>
            <p:cNvCxnSpPr/>
            <p:nvPr/>
          </p:nvCxnSpPr>
          <p:spPr>
            <a:xfrm rot="10800000" flipH="1">
              <a:off x="-141100" y="1559150"/>
              <a:ext cx="3055800" cy="15453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10" name="Google Shape;110;p14"/>
            <p:cNvCxnSpPr/>
            <p:nvPr/>
          </p:nvCxnSpPr>
          <p:spPr>
            <a:xfrm rot="10800000">
              <a:off x="2973610" y="1559150"/>
              <a:ext cx="3055800" cy="15453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11" name="Google Shape;111;p14"/>
            <p:cNvCxnSpPr/>
            <p:nvPr/>
          </p:nvCxnSpPr>
          <p:spPr>
            <a:xfrm rot="10800000" flipH="1">
              <a:off x="6088080" y="1559150"/>
              <a:ext cx="3055800" cy="15453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2" name="Google Shape;112;p14"/>
          <p:cNvGrpSpPr/>
          <p:nvPr/>
        </p:nvGrpSpPr>
        <p:grpSpPr>
          <a:xfrm>
            <a:off x="2504660" y="1133688"/>
            <a:ext cx="4134677" cy="221374"/>
            <a:chOff x="729050" y="223975"/>
            <a:chExt cx="6133625" cy="328400"/>
          </a:xfrm>
        </p:grpSpPr>
        <p:sp>
          <p:nvSpPr>
            <p:cNvPr id="113" name="Google Shape;113;p14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4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4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14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14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14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14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14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14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3_2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15"/>
          <p:cNvSpPr txBox="1">
            <a:spLocks noGrp="1"/>
          </p:cNvSpPr>
          <p:nvPr>
            <p:ph type="title"/>
          </p:nvPr>
        </p:nvSpPr>
        <p:spPr>
          <a:xfrm>
            <a:off x="1176913" y="232110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25" name="Google Shape;125;p15"/>
          <p:cNvSpPr txBox="1">
            <a:spLocks noGrp="1"/>
          </p:cNvSpPr>
          <p:nvPr>
            <p:ph type="subTitle" idx="1"/>
          </p:nvPr>
        </p:nvSpPr>
        <p:spPr>
          <a:xfrm>
            <a:off x="1176913" y="268814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5"/>
          <p:cNvSpPr txBox="1">
            <a:spLocks noGrp="1"/>
          </p:cNvSpPr>
          <p:nvPr>
            <p:ph type="title" idx="2"/>
          </p:nvPr>
        </p:nvSpPr>
        <p:spPr>
          <a:xfrm>
            <a:off x="3606588" y="308310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27" name="Google Shape;127;p15"/>
          <p:cNvSpPr txBox="1">
            <a:spLocks noGrp="1"/>
          </p:cNvSpPr>
          <p:nvPr>
            <p:ph type="subTitle" idx="3"/>
          </p:nvPr>
        </p:nvSpPr>
        <p:spPr>
          <a:xfrm>
            <a:off x="3606588" y="345014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15"/>
          <p:cNvSpPr txBox="1">
            <a:spLocks noGrp="1"/>
          </p:cNvSpPr>
          <p:nvPr>
            <p:ph type="title" idx="4"/>
          </p:nvPr>
        </p:nvSpPr>
        <p:spPr>
          <a:xfrm>
            <a:off x="6036263" y="232110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29" name="Google Shape;129;p15"/>
          <p:cNvSpPr txBox="1">
            <a:spLocks noGrp="1"/>
          </p:cNvSpPr>
          <p:nvPr>
            <p:ph type="subTitle" idx="5"/>
          </p:nvPr>
        </p:nvSpPr>
        <p:spPr>
          <a:xfrm>
            <a:off x="6036263" y="268814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5"/>
          <p:cNvSpPr txBox="1">
            <a:spLocks noGrp="1"/>
          </p:cNvSpPr>
          <p:nvPr>
            <p:ph type="title" idx="6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cxnSp>
        <p:nvCxnSpPr>
          <p:cNvPr id="131" name="Google Shape;131;p15"/>
          <p:cNvCxnSpPr/>
          <p:nvPr/>
        </p:nvCxnSpPr>
        <p:spPr>
          <a:xfrm>
            <a:off x="-34250" y="1644575"/>
            <a:ext cx="4595100" cy="3077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32" name="Google Shape;132;p15"/>
          <p:cNvCxnSpPr/>
          <p:nvPr/>
        </p:nvCxnSpPr>
        <p:spPr>
          <a:xfrm flipH="1">
            <a:off x="4560850" y="1644575"/>
            <a:ext cx="4595100" cy="3077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3_1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6"/>
          <p:cNvSpPr txBox="1">
            <a:spLocks noGrp="1"/>
          </p:cNvSpPr>
          <p:nvPr>
            <p:ph type="title"/>
          </p:nvPr>
        </p:nvSpPr>
        <p:spPr>
          <a:xfrm>
            <a:off x="1187075" y="1964000"/>
            <a:ext cx="29976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36" name="Google Shape;136;p16"/>
          <p:cNvSpPr txBox="1">
            <a:spLocks noGrp="1"/>
          </p:cNvSpPr>
          <p:nvPr>
            <p:ph type="subTitle" idx="1"/>
          </p:nvPr>
        </p:nvSpPr>
        <p:spPr>
          <a:xfrm>
            <a:off x="1187075" y="2331049"/>
            <a:ext cx="2997600" cy="6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6"/>
          <p:cNvSpPr txBox="1">
            <a:spLocks noGrp="1"/>
          </p:cNvSpPr>
          <p:nvPr>
            <p:ph type="title" idx="2"/>
          </p:nvPr>
        </p:nvSpPr>
        <p:spPr>
          <a:xfrm>
            <a:off x="4959250" y="1964000"/>
            <a:ext cx="29976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38" name="Google Shape;138;p16"/>
          <p:cNvSpPr txBox="1">
            <a:spLocks noGrp="1"/>
          </p:cNvSpPr>
          <p:nvPr>
            <p:ph type="subTitle" idx="3"/>
          </p:nvPr>
        </p:nvSpPr>
        <p:spPr>
          <a:xfrm>
            <a:off x="4959250" y="2331049"/>
            <a:ext cx="2997600" cy="6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16"/>
          <p:cNvSpPr txBox="1">
            <a:spLocks noGrp="1"/>
          </p:cNvSpPr>
          <p:nvPr>
            <p:ph type="title" idx="4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16"/>
          <p:cNvSpPr txBox="1">
            <a:spLocks noGrp="1"/>
          </p:cNvSpPr>
          <p:nvPr>
            <p:ph type="title" idx="5"/>
          </p:nvPr>
        </p:nvSpPr>
        <p:spPr>
          <a:xfrm>
            <a:off x="1187075" y="3339688"/>
            <a:ext cx="29976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41" name="Google Shape;141;p16"/>
          <p:cNvSpPr txBox="1">
            <a:spLocks noGrp="1"/>
          </p:cNvSpPr>
          <p:nvPr>
            <p:ph type="subTitle" idx="6"/>
          </p:nvPr>
        </p:nvSpPr>
        <p:spPr>
          <a:xfrm>
            <a:off x="1187075" y="3706734"/>
            <a:ext cx="2997600" cy="6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16"/>
          <p:cNvSpPr txBox="1">
            <a:spLocks noGrp="1"/>
          </p:cNvSpPr>
          <p:nvPr>
            <p:ph type="title" idx="7"/>
          </p:nvPr>
        </p:nvSpPr>
        <p:spPr>
          <a:xfrm>
            <a:off x="4959250" y="3339688"/>
            <a:ext cx="29976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43" name="Google Shape;143;p16"/>
          <p:cNvSpPr txBox="1">
            <a:spLocks noGrp="1"/>
          </p:cNvSpPr>
          <p:nvPr>
            <p:ph type="subTitle" idx="8"/>
          </p:nvPr>
        </p:nvSpPr>
        <p:spPr>
          <a:xfrm>
            <a:off x="4959250" y="3706734"/>
            <a:ext cx="2997600" cy="6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16"/>
          <p:cNvSpPr txBox="1">
            <a:spLocks noGrp="1"/>
          </p:cNvSpPr>
          <p:nvPr>
            <p:ph type="title" idx="9" hasCustomPrompt="1"/>
          </p:nvPr>
        </p:nvSpPr>
        <p:spPr>
          <a:xfrm>
            <a:off x="2357825" y="1534742"/>
            <a:ext cx="656100" cy="5001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 sz="2400">
                <a:solidFill>
                  <a:srgbClr val="263C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5" name="Google Shape;145;p16"/>
          <p:cNvSpPr txBox="1">
            <a:spLocks noGrp="1"/>
          </p:cNvSpPr>
          <p:nvPr>
            <p:ph type="title" idx="13" hasCustomPrompt="1"/>
          </p:nvPr>
        </p:nvSpPr>
        <p:spPr>
          <a:xfrm>
            <a:off x="6130000" y="1534742"/>
            <a:ext cx="656100" cy="5001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 sz="2400">
                <a:solidFill>
                  <a:srgbClr val="263C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6" name="Google Shape;146;p16"/>
          <p:cNvSpPr txBox="1">
            <a:spLocks noGrp="1"/>
          </p:cNvSpPr>
          <p:nvPr>
            <p:ph type="title" idx="14" hasCustomPrompt="1"/>
          </p:nvPr>
        </p:nvSpPr>
        <p:spPr>
          <a:xfrm>
            <a:off x="2357825" y="2910742"/>
            <a:ext cx="656100" cy="5001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 sz="2400">
                <a:solidFill>
                  <a:srgbClr val="263C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47" name="Google Shape;147;p16"/>
          <p:cNvSpPr txBox="1">
            <a:spLocks noGrp="1"/>
          </p:cNvSpPr>
          <p:nvPr>
            <p:ph type="title" idx="15" hasCustomPrompt="1"/>
          </p:nvPr>
        </p:nvSpPr>
        <p:spPr>
          <a:xfrm>
            <a:off x="6130000" y="2910742"/>
            <a:ext cx="656100" cy="5001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 sz="2400">
                <a:solidFill>
                  <a:srgbClr val="263C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9pPr>
          </a:lstStyle>
          <a:p>
            <a:r>
              <a:t>xx%</a:t>
            </a:r>
          </a:p>
        </p:txBody>
      </p:sp>
      <p:cxnSp>
        <p:nvCxnSpPr>
          <p:cNvPr id="148" name="Google Shape;148;p16"/>
          <p:cNvCxnSpPr/>
          <p:nvPr/>
        </p:nvCxnSpPr>
        <p:spPr>
          <a:xfrm>
            <a:off x="-111400" y="3391105"/>
            <a:ext cx="3089700" cy="1886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149" name="Google Shape;149;p16"/>
          <p:cNvGrpSpPr/>
          <p:nvPr/>
        </p:nvGrpSpPr>
        <p:grpSpPr>
          <a:xfrm flipH="1">
            <a:off x="-1867070" y="-426550"/>
            <a:ext cx="12904395" cy="3805200"/>
            <a:chOff x="-1867070" y="-959950"/>
            <a:chExt cx="12904395" cy="3805200"/>
          </a:xfrm>
        </p:grpSpPr>
        <p:cxnSp>
          <p:nvCxnSpPr>
            <p:cNvPr id="150" name="Google Shape;150;p16"/>
            <p:cNvCxnSpPr/>
            <p:nvPr/>
          </p:nvCxnSpPr>
          <p:spPr>
            <a:xfrm rot="10800000" flipH="1">
              <a:off x="2407050" y="941750"/>
              <a:ext cx="4329900" cy="90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51" name="Google Shape;151;p16"/>
            <p:cNvCxnSpPr/>
            <p:nvPr/>
          </p:nvCxnSpPr>
          <p:spPr>
            <a:xfrm rot="10800000" flipH="1">
              <a:off x="-1867070" y="942650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52" name="Google Shape;152;p16"/>
            <p:cNvCxnSpPr/>
            <p:nvPr/>
          </p:nvCxnSpPr>
          <p:spPr>
            <a:xfrm rot="10800000" flipH="1">
              <a:off x="6790225" y="-959950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53" name="Google Shape;153;p16"/>
          <p:cNvGrpSpPr/>
          <p:nvPr/>
        </p:nvGrpSpPr>
        <p:grpSpPr>
          <a:xfrm>
            <a:off x="2504660" y="1133688"/>
            <a:ext cx="4134677" cy="221374"/>
            <a:chOff x="729050" y="223975"/>
            <a:chExt cx="6133625" cy="328400"/>
          </a:xfrm>
        </p:grpSpPr>
        <p:sp>
          <p:nvSpPr>
            <p:cNvPr id="154" name="Google Shape;154;p16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16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16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16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16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16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16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16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16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3_1_2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17"/>
          <p:cNvSpPr txBox="1">
            <a:spLocks noGrp="1"/>
          </p:cNvSpPr>
          <p:nvPr>
            <p:ph type="title"/>
          </p:nvPr>
        </p:nvSpPr>
        <p:spPr>
          <a:xfrm>
            <a:off x="1176925" y="158300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66" name="Google Shape;166;p17"/>
          <p:cNvSpPr txBox="1">
            <a:spLocks noGrp="1"/>
          </p:cNvSpPr>
          <p:nvPr>
            <p:ph type="subTitle" idx="1"/>
          </p:nvPr>
        </p:nvSpPr>
        <p:spPr>
          <a:xfrm>
            <a:off x="1176925" y="195004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7" name="Google Shape;167;p17"/>
          <p:cNvSpPr txBox="1">
            <a:spLocks noGrp="1"/>
          </p:cNvSpPr>
          <p:nvPr>
            <p:ph type="title" idx="2"/>
          </p:nvPr>
        </p:nvSpPr>
        <p:spPr>
          <a:xfrm>
            <a:off x="3606600" y="158300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68" name="Google Shape;168;p17"/>
          <p:cNvSpPr txBox="1">
            <a:spLocks noGrp="1"/>
          </p:cNvSpPr>
          <p:nvPr>
            <p:ph type="subTitle" idx="3"/>
          </p:nvPr>
        </p:nvSpPr>
        <p:spPr>
          <a:xfrm>
            <a:off x="3606600" y="195004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17"/>
          <p:cNvSpPr txBox="1">
            <a:spLocks noGrp="1"/>
          </p:cNvSpPr>
          <p:nvPr>
            <p:ph type="title" idx="4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17"/>
          <p:cNvSpPr txBox="1">
            <a:spLocks noGrp="1"/>
          </p:cNvSpPr>
          <p:nvPr>
            <p:ph type="title" idx="5"/>
          </p:nvPr>
        </p:nvSpPr>
        <p:spPr>
          <a:xfrm>
            <a:off x="1176925" y="332235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71" name="Google Shape;171;p17"/>
          <p:cNvSpPr txBox="1">
            <a:spLocks noGrp="1"/>
          </p:cNvSpPr>
          <p:nvPr>
            <p:ph type="subTitle" idx="6"/>
          </p:nvPr>
        </p:nvSpPr>
        <p:spPr>
          <a:xfrm>
            <a:off x="1176925" y="368939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17"/>
          <p:cNvSpPr txBox="1">
            <a:spLocks noGrp="1"/>
          </p:cNvSpPr>
          <p:nvPr>
            <p:ph type="title" idx="7"/>
          </p:nvPr>
        </p:nvSpPr>
        <p:spPr>
          <a:xfrm>
            <a:off x="3606600" y="332235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73" name="Google Shape;173;p17"/>
          <p:cNvSpPr txBox="1">
            <a:spLocks noGrp="1"/>
          </p:cNvSpPr>
          <p:nvPr>
            <p:ph type="subTitle" idx="8"/>
          </p:nvPr>
        </p:nvSpPr>
        <p:spPr>
          <a:xfrm>
            <a:off x="3606600" y="368939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17"/>
          <p:cNvSpPr txBox="1">
            <a:spLocks noGrp="1"/>
          </p:cNvSpPr>
          <p:nvPr>
            <p:ph type="title" idx="9"/>
          </p:nvPr>
        </p:nvSpPr>
        <p:spPr>
          <a:xfrm>
            <a:off x="6036275" y="158300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75" name="Google Shape;175;p17"/>
          <p:cNvSpPr txBox="1">
            <a:spLocks noGrp="1"/>
          </p:cNvSpPr>
          <p:nvPr>
            <p:ph type="subTitle" idx="13"/>
          </p:nvPr>
        </p:nvSpPr>
        <p:spPr>
          <a:xfrm>
            <a:off x="6036275" y="195004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76" name="Google Shape;176;p17"/>
          <p:cNvSpPr txBox="1">
            <a:spLocks noGrp="1"/>
          </p:cNvSpPr>
          <p:nvPr>
            <p:ph type="title" idx="14"/>
          </p:nvPr>
        </p:nvSpPr>
        <p:spPr>
          <a:xfrm>
            <a:off x="6036275" y="3322350"/>
            <a:ext cx="1930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subTitle" idx="15"/>
          </p:nvPr>
        </p:nvSpPr>
        <p:spPr>
          <a:xfrm>
            <a:off x="6036275" y="3689394"/>
            <a:ext cx="193080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cxnSp>
        <p:nvCxnSpPr>
          <p:cNvPr id="178" name="Google Shape;178;p17"/>
          <p:cNvCxnSpPr/>
          <p:nvPr/>
        </p:nvCxnSpPr>
        <p:spPr>
          <a:xfrm rot="10800000">
            <a:off x="4148750" y="-63481"/>
            <a:ext cx="4861200" cy="16968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79" name="Google Shape;179;p17"/>
          <p:cNvCxnSpPr/>
          <p:nvPr/>
        </p:nvCxnSpPr>
        <p:spPr>
          <a:xfrm rot="5400000">
            <a:off x="-1693350" y="1559300"/>
            <a:ext cx="5291700" cy="1905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80" name="Google Shape;180;p17"/>
          <p:cNvCxnSpPr/>
          <p:nvPr/>
        </p:nvCxnSpPr>
        <p:spPr>
          <a:xfrm flipH="1">
            <a:off x="1679150" y="3231450"/>
            <a:ext cx="7330800" cy="1982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s">
  <p:cSld name="CUSTOM_3_1_1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18"/>
          <p:cNvSpPr txBox="1">
            <a:spLocks noGrp="1"/>
          </p:cNvSpPr>
          <p:nvPr>
            <p:ph type="subTitle" idx="1"/>
          </p:nvPr>
        </p:nvSpPr>
        <p:spPr>
          <a:xfrm>
            <a:off x="952375" y="2599785"/>
            <a:ext cx="2848800" cy="89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18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18"/>
          <p:cNvSpPr txBox="1">
            <a:spLocks noGrp="1"/>
          </p:cNvSpPr>
          <p:nvPr>
            <p:ph type="title" idx="2"/>
          </p:nvPr>
        </p:nvSpPr>
        <p:spPr>
          <a:xfrm>
            <a:off x="952400" y="2234413"/>
            <a:ext cx="2848800" cy="526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>
            <a:endParaRPr/>
          </a:p>
        </p:txBody>
      </p:sp>
      <p:cxnSp>
        <p:nvCxnSpPr>
          <p:cNvPr id="186" name="Google Shape;186;p18"/>
          <p:cNvCxnSpPr/>
          <p:nvPr/>
        </p:nvCxnSpPr>
        <p:spPr>
          <a:xfrm rot="-5400000">
            <a:off x="-1498475" y="1309225"/>
            <a:ext cx="5374500" cy="2303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87" name="Google Shape;187;p18"/>
          <p:cNvCxnSpPr/>
          <p:nvPr/>
        </p:nvCxnSpPr>
        <p:spPr>
          <a:xfrm rot="5400000" flipH="1">
            <a:off x="5333900" y="18625"/>
            <a:ext cx="3940500" cy="3771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88" name="Google Shape;188;p18"/>
          <p:cNvCxnSpPr/>
          <p:nvPr/>
        </p:nvCxnSpPr>
        <p:spPr>
          <a:xfrm flipH="1">
            <a:off x="5409425" y="4292575"/>
            <a:ext cx="3762600" cy="10941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mall text">
  <p:cSld name="CUSTOM_3_1_1_1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19"/>
          <p:cNvSpPr txBox="1">
            <a:spLocks noGrp="1"/>
          </p:cNvSpPr>
          <p:nvPr>
            <p:ph type="subTitle" idx="1"/>
          </p:nvPr>
        </p:nvSpPr>
        <p:spPr>
          <a:xfrm>
            <a:off x="1889850" y="4094125"/>
            <a:ext cx="5364300" cy="50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19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cxnSp>
        <p:nvCxnSpPr>
          <p:cNvPr id="193" name="Google Shape;193;p19"/>
          <p:cNvCxnSpPr/>
          <p:nvPr/>
        </p:nvCxnSpPr>
        <p:spPr>
          <a:xfrm flipH="1">
            <a:off x="27850" y="-128125"/>
            <a:ext cx="2223900" cy="19221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94" name="Google Shape;194;p19"/>
          <p:cNvCxnSpPr/>
          <p:nvPr/>
        </p:nvCxnSpPr>
        <p:spPr>
          <a:xfrm flipH="1">
            <a:off x="27925" y="1490750"/>
            <a:ext cx="9126300" cy="3264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6"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7" name="Google Shape;197;p20"/>
          <p:cNvCxnSpPr/>
          <p:nvPr/>
        </p:nvCxnSpPr>
        <p:spPr>
          <a:xfrm rot="-5400000" flipH="1">
            <a:off x="5611650" y="1802125"/>
            <a:ext cx="5203500" cy="1485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98" name="Google Shape;198;p20"/>
          <p:cNvCxnSpPr/>
          <p:nvPr/>
        </p:nvCxnSpPr>
        <p:spPr>
          <a:xfrm rot="5400000">
            <a:off x="-1030550" y="939325"/>
            <a:ext cx="4607700" cy="26151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99" name="Google Shape;199;p20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00" name="Google Shape;200;p20"/>
          <p:cNvGrpSpPr/>
          <p:nvPr/>
        </p:nvGrpSpPr>
        <p:grpSpPr>
          <a:xfrm>
            <a:off x="2504660" y="1133688"/>
            <a:ext cx="4134677" cy="221374"/>
            <a:chOff x="729050" y="223975"/>
            <a:chExt cx="6133625" cy="328400"/>
          </a:xfrm>
        </p:grpSpPr>
        <p:sp>
          <p:nvSpPr>
            <p:cNvPr id="201" name="Google Shape;201;p20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20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20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20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20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20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20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20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20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6_1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2" name="Google Shape;212;p21"/>
          <p:cNvCxnSpPr/>
          <p:nvPr/>
        </p:nvCxnSpPr>
        <p:spPr>
          <a:xfrm flipH="1">
            <a:off x="4148875" y="3364325"/>
            <a:ext cx="5022600" cy="1779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13" name="Google Shape;213;p21"/>
          <p:cNvCxnSpPr/>
          <p:nvPr/>
        </p:nvCxnSpPr>
        <p:spPr>
          <a:xfrm rot="10800000">
            <a:off x="1679225" y="-134175"/>
            <a:ext cx="7474800" cy="1142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14" name="Google Shape;214;p21"/>
          <p:cNvCxnSpPr/>
          <p:nvPr/>
        </p:nvCxnSpPr>
        <p:spPr>
          <a:xfrm rot="5400000" flipH="1">
            <a:off x="-1292775" y="1215175"/>
            <a:ext cx="5230500" cy="26451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15" name="Google Shape;215;p21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16" name="Google Shape;216;p21"/>
          <p:cNvGrpSpPr/>
          <p:nvPr/>
        </p:nvGrpSpPr>
        <p:grpSpPr>
          <a:xfrm>
            <a:off x="2504660" y="1133688"/>
            <a:ext cx="4134677" cy="221374"/>
            <a:chOff x="729050" y="223975"/>
            <a:chExt cx="6133625" cy="328400"/>
          </a:xfrm>
        </p:grpSpPr>
        <p:sp>
          <p:nvSpPr>
            <p:cNvPr id="217" name="Google Shape;217;p21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1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1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1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1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1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1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1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1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oogle Shape;13;p3"/>
          <p:cNvGrpSpPr/>
          <p:nvPr/>
        </p:nvGrpSpPr>
        <p:grpSpPr>
          <a:xfrm>
            <a:off x="32580" y="1189283"/>
            <a:ext cx="9284980" cy="656698"/>
            <a:chOff x="-141100" y="1558550"/>
            <a:chExt cx="9284980" cy="1545900"/>
          </a:xfrm>
        </p:grpSpPr>
        <p:cxnSp>
          <p:nvCxnSpPr>
            <p:cNvPr id="14" name="Google Shape;14;p3"/>
            <p:cNvCxnSpPr/>
            <p:nvPr/>
          </p:nvCxnSpPr>
          <p:spPr>
            <a:xfrm rot="10800000" flipH="1">
              <a:off x="-141100" y="1558550"/>
              <a:ext cx="3055800" cy="15459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3"/>
            <p:cNvCxnSpPr/>
            <p:nvPr/>
          </p:nvCxnSpPr>
          <p:spPr>
            <a:xfrm rot="10800000">
              <a:off x="2973610" y="1558550"/>
              <a:ext cx="3055800" cy="15459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3"/>
            <p:cNvCxnSpPr/>
            <p:nvPr/>
          </p:nvCxnSpPr>
          <p:spPr>
            <a:xfrm rot="10800000" flipH="1">
              <a:off x="6088080" y="1558550"/>
              <a:ext cx="3055800" cy="15459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pic>
        <p:nvPicPr>
          <p:cNvPr id="17" name="Google Shape;17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2776625" y="2860333"/>
            <a:ext cx="3590700" cy="731400"/>
          </a:xfrm>
          <a:prstGeom prst="rect">
            <a:avLst/>
          </a:prstGeom>
          <a:effectLst>
            <a:outerShdw dist="19050" dir="19620000" algn="bl" rotWithShape="0">
              <a:srgbClr val="D25F4B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000">
                <a:solidFill>
                  <a:srgbClr val="263C66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title" idx="2" hasCustomPrompt="1"/>
          </p:nvPr>
        </p:nvSpPr>
        <p:spPr>
          <a:xfrm>
            <a:off x="3372575" y="1226067"/>
            <a:ext cx="2398800" cy="1536900"/>
          </a:xfrm>
          <a:prstGeom prst="rect">
            <a:avLst/>
          </a:prstGeom>
          <a:effectLst>
            <a:outerShdw dist="19050" dir="19620000" algn="bl" rotWithShape="0">
              <a:srgbClr val="D25F4B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>
                <a:solidFill>
                  <a:srgbClr val="263C66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0" name="Google Shape;20;p3"/>
          <p:cNvSpPr txBox="1">
            <a:spLocks noGrp="1"/>
          </p:cNvSpPr>
          <p:nvPr>
            <p:ph type="subTitle" idx="1"/>
          </p:nvPr>
        </p:nvSpPr>
        <p:spPr>
          <a:xfrm>
            <a:off x="1636700" y="3584858"/>
            <a:ext cx="5870400" cy="46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">
  <p:cSld name="CUSTOM_5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22"/>
          <p:cNvSpPr txBox="1">
            <a:spLocks noGrp="1"/>
          </p:cNvSpPr>
          <p:nvPr>
            <p:ph type="title" hasCustomPrompt="1"/>
          </p:nvPr>
        </p:nvSpPr>
        <p:spPr>
          <a:xfrm>
            <a:off x="2788500" y="1295035"/>
            <a:ext cx="3567000" cy="6498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29" name="Google Shape;229;p22"/>
          <p:cNvSpPr txBox="1">
            <a:spLocks noGrp="1"/>
          </p:cNvSpPr>
          <p:nvPr>
            <p:ph type="subTitle" idx="1"/>
          </p:nvPr>
        </p:nvSpPr>
        <p:spPr>
          <a:xfrm>
            <a:off x="2788638" y="2181358"/>
            <a:ext cx="3567000" cy="34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230" name="Google Shape;230;p22"/>
          <p:cNvSpPr txBox="1">
            <a:spLocks noGrp="1"/>
          </p:cNvSpPr>
          <p:nvPr>
            <p:ph type="title" idx="2" hasCustomPrompt="1"/>
          </p:nvPr>
        </p:nvSpPr>
        <p:spPr>
          <a:xfrm>
            <a:off x="713238" y="3313610"/>
            <a:ext cx="3567000" cy="6498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1" name="Google Shape;231;p22"/>
          <p:cNvSpPr txBox="1">
            <a:spLocks noGrp="1"/>
          </p:cNvSpPr>
          <p:nvPr>
            <p:ph type="subTitle" idx="3"/>
          </p:nvPr>
        </p:nvSpPr>
        <p:spPr>
          <a:xfrm>
            <a:off x="713376" y="4199150"/>
            <a:ext cx="3567000" cy="34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232" name="Google Shape;232;p22"/>
          <p:cNvSpPr txBox="1">
            <a:spLocks noGrp="1"/>
          </p:cNvSpPr>
          <p:nvPr>
            <p:ph type="title" idx="4" hasCustomPrompt="1"/>
          </p:nvPr>
        </p:nvSpPr>
        <p:spPr>
          <a:xfrm>
            <a:off x="4863600" y="3313610"/>
            <a:ext cx="3567000" cy="649800"/>
          </a:xfrm>
          <a:prstGeom prst="rect">
            <a:avLst/>
          </a:prstGeom>
          <a:effectLst>
            <a:outerShdw dist="19050" dir="19020000" algn="bl" rotWithShape="0">
              <a:srgbClr val="D25F4B"/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263C66"/>
              </a:buClr>
              <a:buSzPts val="3500"/>
              <a:buNone/>
              <a:defRPr>
                <a:solidFill>
                  <a:srgbClr val="263C6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3" name="Google Shape;233;p22"/>
          <p:cNvSpPr txBox="1">
            <a:spLocks noGrp="1"/>
          </p:cNvSpPr>
          <p:nvPr>
            <p:ph type="subTitle" idx="5"/>
          </p:nvPr>
        </p:nvSpPr>
        <p:spPr>
          <a:xfrm>
            <a:off x="4863741" y="4199958"/>
            <a:ext cx="3567000" cy="34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cxnSp>
        <p:nvCxnSpPr>
          <p:cNvPr id="234" name="Google Shape;234;p22"/>
          <p:cNvCxnSpPr/>
          <p:nvPr/>
        </p:nvCxnSpPr>
        <p:spPr>
          <a:xfrm>
            <a:off x="1325" y="3305250"/>
            <a:ext cx="8272500" cy="18681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35" name="Google Shape;235;p22"/>
          <p:cNvCxnSpPr/>
          <p:nvPr/>
        </p:nvCxnSpPr>
        <p:spPr>
          <a:xfrm rot="10800000" flipH="1">
            <a:off x="-52050" y="-74825"/>
            <a:ext cx="3549000" cy="2793000"/>
          </a:xfrm>
          <a:prstGeom prst="curvedConnector3">
            <a:avLst>
              <a:gd name="adj1" fmla="val 56393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36" name="Google Shape;236;p22"/>
          <p:cNvCxnSpPr/>
          <p:nvPr/>
        </p:nvCxnSpPr>
        <p:spPr>
          <a:xfrm rot="5400000" flipH="1">
            <a:off x="5548750" y="648425"/>
            <a:ext cx="4332000" cy="29919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-column text 2">
  <p:cSld name="CUSTOM_4"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23"/>
          <p:cNvSpPr txBox="1">
            <a:spLocks noGrp="1"/>
          </p:cNvSpPr>
          <p:nvPr>
            <p:ph type="subTitle" idx="1"/>
          </p:nvPr>
        </p:nvSpPr>
        <p:spPr>
          <a:xfrm>
            <a:off x="4574700" y="2353200"/>
            <a:ext cx="3622500" cy="115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23"/>
          <p:cNvSpPr txBox="1">
            <a:spLocks noGrp="1"/>
          </p:cNvSpPr>
          <p:nvPr>
            <p:ph type="title"/>
          </p:nvPr>
        </p:nvSpPr>
        <p:spPr>
          <a:xfrm>
            <a:off x="4341150" y="1532128"/>
            <a:ext cx="40896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41" name="Google Shape;241;p23"/>
          <p:cNvGrpSpPr/>
          <p:nvPr/>
        </p:nvGrpSpPr>
        <p:grpSpPr>
          <a:xfrm rot="10800000">
            <a:off x="-1867070" y="2303605"/>
            <a:ext cx="12904395" cy="3805200"/>
            <a:chOff x="-1867070" y="-959950"/>
            <a:chExt cx="12904395" cy="3805200"/>
          </a:xfrm>
        </p:grpSpPr>
        <p:cxnSp>
          <p:nvCxnSpPr>
            <p:cNvPr id="242" name="Google Shape;242;p23"/>
            <p:cNvCxnSpPr/>
            <p:nvPr/>
          </p:nvCxnSpPr>
          <p:spPr>
            <a:xfrm rot="10800000" flipH="1">
              <a:off x="2407050" y="941750"/>
              <a:ext cx="4329900" cy="90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43" name="Google Shape;243;p23"/>
            <p:cNvCxnSpPr/>
            <p:nvPr/>
          </p:nvCxnSpPr>
          <p:spPr>
            <a:xfrm rot="10800000" flipH="1">
              <a:off x="-1867070" y="942650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44" name="Google Shape;244;p23"/>
            <p:cNvCxnSpPr/>
            <p:nvPr/>
          </p:nvCxnSpPr>
          <p:spPr>
            <a:xfrm rot="10800000" flipH="1">
              <a:off x="6790225" y="-959950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45" name="Google Shape;245;p23"/>
          <p:cNvCxnSpPr/>
          <p:nvPr/>
        </p:nvCxnSpPr>
        <p:spPr>
          <a:xfrm rot="10800000">
            <a:off x="2988255" y="-45550"/>
            <a:ext cx="6293400" cy="1803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-column text 3">
  <p:cSld name="CUSTOM_4_2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24"/>
          <p:cNvSpPr txBox="1">
            <a:spLocks noGrp="1"/>
          </p:cNvSpPr>
          <p:nvPr>
            <p:ph type="subTitle" idx="1"/>
          </p:nvPr>
        </p:nvSpPr>
        <p:spPr>
          <a:xfrm>
            <a:off x="4709500" y="1827550"/>
            <a:ext cx="3352800" cy="241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249" name="Google Shape;249;p24"/>
          <p:cNvSpPr txBox="1">
            <a:spLocks noGrp="1"/>
          </p:cNvSpPr>
          <p:nvPr>
            <p:ph type="title"/>
          </p:nvPr>
        </p:nvSpPr>
        <p:spPr>
          <a:xfrm>
            <a:off x="4341150" y="914395"/>
            <a:ext cx="40896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cxnSp>
        <p:nvCxnSpPr>
          <p:cNvPr id="250" name="Google Shape;250;p24"/>
          <p:cNvCxnSpPr/>
          <p:nvPr/>
        </p:nvCxnSpPr>
        <p:spPr>
          <a:xfrm flipH="1">
            <a:off x="4148875" y="3364325"/>
            <a:ext cx="5022600" cy="1779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51" name="Google Shape;251;p24"/>
          <p:cNvCxnSpPr/>
          <p:nvPr/>
        </p:nvCxnSpPr>
        <p:spPr>
          <a:xfrm rot="-5400000">
            <a:off x="-808075" y="574550"/>
            <a:ext cx="5052300" cy="36114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-column text ">
  <p:cSld name="CUSTOM_4_1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5"/>
          <p:cNvSpPr txBox="1">
            <a:spLocks noGrp="1"/>
          </p:cNvSpPr>
          <p:nvPr>
            <p:ph type="subTitle" idx="1"/>
          </p:nvPr>
        </p:nvSpPr>
        <p:spPr>
          <a:xfrm>
            <a:off x="4976050" y="3641474"/>
            <a:ext cx="3106500" cy="85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5" name="Google Shape;255;p25"/>
          <p:cNvSpPr txBox="1">
            <a:spLocks noGrp="1"/>
          </p:cNvSpPr>
          <p:nvPr>
            <p:ph type="title"/>
          </p:nvPr>
        </p:nvSpPr>
        <p:spPr>
          <a:xfrm>
            <a:off x="4976059" y="2998973"/>
            <a:ext cx="3106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6" name="Google Shape;256;p25"/>
          <p:cNvSpPr txBox="1">
            <a:spLocks noGrp="1"/>
          </p:cNvSpPr>
          <p:nvPr>
            <p:ph type="subTitle" idx="2"/>
          </p:nvPr>
        </p:nvSpPr>
        <p:spPr>
          <a:xfrm>
            <a:off x="1061400" y="1892225"/>
            <a:ext cx="3106500" cy="85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 rtl="0"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 rtl="0"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25"/>
          <p:cNvSpPr txBox="1">
            <a:spLocks noGrp="1"/>
          </p:cNvSpPr>
          <p:nvPr>
            <p:ph type="title" idx="3"/>
          </p:nvPr>
        </p:nvSpPr>
        <p:spPr>
          <a:xfrm>
            <a:off x="1061469" y="1249724"/>
            <a:ext cx="3106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258" name="Google Shape;258;p25"/>
          <p:cNvGrpSpPr/>
          <p:nvPr/>
        </p:nvGrpSpPr>
        <p:grpSpPr>
          <a:xfrm rot="-1849631">
            <a:off x="-560390" y="875873"/>
            <a:ext cx="9901971" cy="3471759"/>
            <a:chOff x="-141100" y="-1628565"/>
            <a:chExt cx="9901013" cy="8172300"/>
          </a:xfrm>
        </p:grpSpPr>
        <p:cxnSp>
          <p:nvCxnSpPr>
            <p:cNvPr id="259" name="Google Shape;259;p25"/>
            <p:cNvCxnSpPr/>
            <p:nvPr/>
          </p:nvCxnSpPr>
          <p:spPr>
            <a:xfrm rot="-7526633" flipH="1">
              <a:off x="-326501" y="132472"/>
              <a:ext cx="3493502" cy="4463456"/>
            </a:xfrm>
            <a:prstGeom prst="curvedConnector3">
              <a:avLst>
                <a:gd name="adj1" fmla="val 49996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0" name="Google Shape;260;p25"/>
            <p:cNvCxnSpPr/>
            <p:nvPr/>
          </p:nvCxnSpPr>
          <p:spPr>
            <a:xfrm rot="3273398" flipH="1">
              <a:off x="2355867" y="1251327"/>
              <a:ext cx="4343006" cy="2198913"/>
            </a:xfrm>
            <a:prstGeom prst="curvedConnector3">
              <a:avLst>
                <a:gd name="adj1" fmla="val 49998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61" name="Google Shape;261;p25"/>
            <p:cNvCxnSpPr/>
            <p:nvPr/>
          </p:nvCxnSpPr>
          <p:spPr>
            <a:xfrm rot="-7526625" flipH="1">
              <a:off x="5889993" y="-23422"/>
              <a:ext cx="4127238" cy="4962014"/>
            </a:xfrm>
            <a:prstGeom prst="curvedConnector3">
              <a:avLst>
                <a:gd name="adj1" fmla="val 50001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2"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26"/>
          <p:cNvSpPr txBox="1">
            <a:spLocks noGrp="1"/>
          </p:cNvSpPr>
          <p:nvPr>
            <p:ph type="title"/>
          </p:nvPr>
        </p:nvSpPr>
        <p:spPr>
          <a:xfrm>
            <a:off x="713254" y="3047988"/>
            <a:ext cx="3735900" cy="47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35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65" name="Google Shape;265;p26"/>
          <p:cNvSpPr txBox="1">
            <a:spLocks noGrp="1"/>
          </p:cNvSpPr>
          <p:nvPr>
            <p:ph type="subTitle" idx="1"/>
          </p:nvPr>
        </p:nvSpPr>
        <p:spPr>
          <a:xfrm>
            <a:off x="713250" y="1555763"/>
            <a:ext cx="3735900" cy="125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9pPr>
          </a:lstStyle>
          <a:p>
            <a:endParaRPr/>
          </a:p>
        </p:txBody>
      </p:sp>
      <p:cxnSp>
        <p:nvCxnSpPr>
          <p:cNvPr id="266" name="Google Shape;266;p26"/>
          <p:cNvCxnSpPr/>
          <p:nvPr/>
        </p:nvCxnSpPr>
        <p:spPr>
          <a:xfrm rot="10800000" flipH="1">
            <a:off x="0" y="-63481"/>
            <a:ext cx="4861200" cy="16968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67" name="Google Shape;267;p26"/>
          <p:cNvCxnSpPr/>
          <p:nvPr/>
        </p:nvCxnSpPr>
        <p:spPr>
          <a:xfrm>
            <a:off x="0" y="3231450"/>
            <a:ext cx="7330800" cy="1982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268" name="Google Shape;268;p26"/>
          <p:cNvCxnSpPr/>
          <p:nvPr/>
        </p:nvCxnSpPr>
        <p:spPr>
          <a:xfrm rot="-5400000" flipH="1">
            <a:off x="5411600" y="1559300"/>
            <a:ext cx="5291700" cy="1905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269" name="Google Shape;269;p26"/>
          <p:cNvGrpSpPr/>
          <p:nvPr/>
        </p:nvGrpSpPr>
        <p:grpSpPr>
          <a:xfrm>
            <a:off x="189251" y="3761116"/>
            <a:ext cx="1200094" cy="1171061"/>
            <a:chOff x="1125475" y="238125"/>
            <a:chExt cx="5321925" cy="5193175"/>
          </a:xfrm>
        </p:grpSpPr>
        <p:sp>
          <p:nvSpPr>
            <p:cNvPr id="270" name="Google Shape;270;p26"/>
            <p:cNvSpPr/>
            <p:nvPr/>
          </p:nvSpPr>
          <p:spPr>
            <a:xfrm>
              <a:off x="3670675" y="238125"/>
              <a:ext cx="327175" cy="316075"/>
            </a:xfrm>
            <a:custGeom>
              <a:avLst/>
              <a:gdLst/>
              <a:ahLst/>
              <a:cxnLst/>
              <a:rect l="l" t="t" r="r" b="b"/>
              <a:pathLst>
                <a:path w="13087" h="12643" extrusionOk="0">
                  <a:moveTo>
                    <a:pt x="0" y="0"/>
                  </a:moveTo>
                  <a:lnTo>
                    <a:pt x="0" y="333"/>
                  </a:lnTo>
                  <a:cubicBezTo>
                    <a:pt x="333" y="333"/>
                    <a:pt x="610" y="388"/>
                    <a:pt x="887" y="499"/>
                  </a:cubicBezTo>
                  <a:cubicBezTo>
                    <a:pt x="1165" y="610"/>
                    <a:pt x="1386" y="832"/>
                    <a:pt x="1608" y="1109"/>
                  </a:cubicBezTo>
                  <a:lnTo>
                    <a:pt x="1830" y="1386"/>
                  </a:lnTo>
                  <a:lnTo>
                    <a:pt x="1830" y="9649"/>
                  </a:lnTo>
                  <a:cubicBezTo>
                    <a:pt x="1886" y="10258"/>
                    <a:pt x="1775" y="10924"/>
                    <a:pt x="1497" y="11534"/>
                  </a:cubicBezTo>
                  <a:cubicBezTo>
                    <a:pt x="1109" y="11867"/>
                    <a:pt x="555" y="12033"/>
                    <a:pt x="0" y="12033"/>
                  </a:cubicBezTo>
                  <a:lnTo>
                    <a:pt x="0" y="12421"/>
                  </a:lnTo>
                  <a:lnTo>
                    <a:pt x="4436" y="12421"/>
                  </a:lnTo>
                  <a:lnTo>
                    <a:pt x="4436" y="12033"/>
                  </a:lnTo>
                  <a:cubicBezTo>
                    <a:pt x="3937" y="12033"/>
                    <a:pt x="3494" y="11922"/>
                    <a:pt x="3105" y="11645"/>
                  </a:cubicBezTo>
                  <a:cubicBezTo>
                    <a:pt x="2828" y="11312"/>
                    <a:pt x="2662" y="10647"/>
                    <a:pt x="2662" y="9649"/>
                  </a:cubicBezTo>
                  <a:lnTo>
                    <a:pt x="2662" y="2329"/>
                  </a:lnTo>
                  <a:lnTo>
                    <a:pt x="10979" y="12643"/>
                  </a:lnTo>
                  <a:lnTo>
                    <a:pt x="11312" y="12643"/>
                  </a:lnTo>
                  <a:lnTo>
                    <a:pt x="11312" y="2773"/>
                  </a:lnTo>
                  <a:cubicBezTo>
                    <a:pt x="11201" y="2107"/>
                    <a:pt x="11368" y="1442"/>
                    <a:pt x="11645" y="887"/>
                  </a:cubicBezTo>
                  <a:cubicBezTo>
                    <a:pt x="12033" y="555"/>
                    <a:pt x="12532" y="333"/>
                    <a:pt x="13087" y="333"/>
                  </a:cubicBezTo>
                  <a:lnTo>
                    <a:pt x="13087" y="0"/>
                  </a:lnTo>
                  <a:lnTo>
                    <a:pt x="8651" y="0"/>
                  </a:lnTo>
                  <a:lnTo>
                    <a:pt x="8651" y="333"/>
                  </a:lnTo>
                  <a:cubicBezTo>
                    <a:pt x="9150" y="333"/>
                    <a:pt x="9593" y="499"/>
                    <a:pt x="9981" y="721"/>
                  </a:cubicBezTo>
                  <a:cubicBezTo>
                    <a:pt x="10370" y="1331"/>
                    <a:pt x="10591" y="2052"/>
                    <a:pt x="10480" y="2773"/>
                  </a:cubicBezTo>
                  <a:lnTo>
                    <a:pt x="10480" y="9039"/>
                  </a:lnTo>
                  <a:lnTo>
                    <a:pt x="32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6"/>
            <p:cNvSpPr/>
            <p:nvPr/>
          </p:nvSpPr>
          <p:spPr>
            <a:xfrm>
              <a:off x="1125475" y="2639150"/>
              <a:ext cx="433925" cy="316100"/>
            </a:xfrm>
            <a:custGeom>
              <a:avLst/>
              <a:gdLst/>
              <a:ahLst/>
              <a:cxnLst/>
              <a:rect l="l" t="t" r="r" b="b"/>
              <a:pathLst>
                <a:path w="17357" h="12644" extrusionOk="0">
                  <a:moveTo>
                    <a:pt x="13641" y="0"/>
                  </a:moveTo>
                  <a:lnTo>
                    <a:pt x="13641" y="389"/>
                  </a:lnTo>
                  <a:cubicBezTo>
                    <a:pt x="13918" y="389"/>
                    <a:pt x="14195" y="389"/>
                    <a:pt x="14473" y="500"/>
                  </a:cubicBezTo>
                  <a:cubicBezTo>
                    <a:pt x="14805" y="610"/>
                    <a:pt x="14972" y="888"/>
                    <a:pt x="14972" y="1220"/>
                  </a:cubicBezTo>
                  <a:cubicBezTo>
                    <a:pt x="14972" y="1387"/>
                    <a:pt x="14972" y="1498"/>
                    <a:pt x="14916" y="1609"/>
                  </a:cubicBezTo>
                  <a:cubicBezTo>
                    <a:pt x="14861" y="1941"/>
                    <a:pt x="14805" y="2274"/>
                    <a:pt x="14639" y="2607"/>
                  </a:cubicBezTo>
                  <a:lnTo>
                    <a:pt x="12310" y="8928"/>
                  </a:lnTo>
                  <a:lnTo>
                    <a:pt x="9593" y="1886"/>
                  </a:lnTo>
                  <a:cubicBezTo>
                    <a:pt x="9538" y="1664"/>
                    <a:pt x="9427" y="1498"/>
                    <a:pt x="9427" y="1387"/>
                  </a:cubicBezTo>
                  <a:cubicBezTo>
                    <a:pt x="9371" y="1331"/>
                    <a:pt x="9371" y="1220"/>
                    <a:pt x="9371" y="1109"/>
                  </a:cubicBezTo>
                  <a:cubicBezTo>
                    <a:pt x="9371" y="832"/>
                    <a:pt x="9538" y="555"/>
                    <a:pt x="9815" y="500"/>
                  </a:cubicBezTo>
                  <a:cubicBezTo>
                    <a:pt x="10148" y="389"/>
                    <a:pt x="10425" y="389"/>
                    <a:pt x="10758" y="389"/>
                  </a:cubicBezTo>
                  <a:lnTo>
                    <a:pt x="10758" y="56"/>
                  </a:lnTo>
                  <a:lnTo>
                    <a:pt x="5767" y="56"/>
                  </a:lnTo>
                  <a:lnTo>
                    <a:pt x="5767" y="389"/>
                  </a:lnTo>
                  <a:cubicBezTo>
                    <a:pt x="6044" y="389"/>
                    <a:pt x="6377" y="389"/>
                    <a:pt x="6654" y="500"/>
                  </a:cubicBezTo>
                  <a:cubicBezTo>
                    <a:pt x="6987" y="666"/>
                    <a:pt x="7264" y="943"/>
                    <a:pt x="7375" y="1331"/>
                  </a:cubicBezTo>
                  <a:lnTo>
                    <a:pt x="8262" y="3660"/>
                  </a:lnTo>
                  <a:lnTo>
                    <a:pt x="6266" y="8873"/>
                  </a:lnTo>
                  <a:lnTo>
                    <a:pt x="3604" y="1830"/>
                  </a:lnTo>
                  <a:cubicBezTo>
                    <a:pt x="3493" y="1664"/>
                    <a:pt x="3438" y="1498"/>
                    <a:pt x="3438" y="1387"/>
                  </a:cubicBezTo>
                  <a:cubicBezTo>
                    <a:pt x="3383" y="1276"/>
                    <a:pt x="3383" y="1165"/>
                    <a:pt x="3383" y="1054"/>
                  </a:cubicBezTo>
                  <a:cubicBezTo>
                    <a:pt x="3383" y="777"/>
                    <a:pt x="3549" y="555"/>
                    <a:pt x="3826" y="500"/>
                  </a:cubicBezTo>
                  <a:cubicBezTo>
                    <a:pt x="4048" y="389"/>
                    <a:pt x="4325" y="389"/>
                    <a:pt x="4602" y="389"/>
                  </a:cubicBezTo>
                  <a:lnTo>
                    <a:pt x="4602" y="56"/>
                  </a:lnTo>
                  <a:lnTo>
                    <a:pt x="0" y="56"/>
                  </a:lnTo>
                  <a:lnTo>
                    <a:pt x="0" y="389"/>
                  </a:lnTo>
                  <a:cubicBezTo>
                    <a:pt x="499" y="389"/>
                    <a:pt x="943" y="666"/>
                    <a:pt x="1220" y="1054"/>
                  </a:cubicBezTo>
                  <a:cubicBezTo>
                    <a:pt x="1774" y="2163"/>
                    <a:pt x="2218" y="3272"/>
                    <a:pt x="2606" y="4381"/>
                  </a:cubicBezTo>
                  <a:lnTo>
                    <a:pt x="4159" y="8762"/>
                  </a:lnTo>
                  <a:lnTo>
                    <a:pt x="5545" y="12643"/>
                  </a:lnTo>
                  <a:lnTo>
                    <a:pt x="5822" y="12643"/>
                  </a:lnTo>
                  <a:lnTo>
                    <a:pt x="8706" y="4714"/>
                  </a:lnTo>
                  <a:lnTo>
                    <a:pt x="10868" y="10481"/>
                  </a:lnTo>
                  <a:lnTo>
                    <a:pt x="11700" y="12643"/>
                  </a:lnTo>
                  <a:lnTo>
                    <a:pt x="11977" y="12643"/>
                  </a:lnTo>
                  <a:lnTo>
                    <a:pt x="13197" y="9261"/>
                  </a:lnTo>
                  <a:lnTo>
                    <a:pt x="13918" y="7098"/>
                  </a:lnTo>
                  <a:lnTo>
                    <a:pt x="15914" y="1498"/>
                  </a:lnTo>
                  <a:cubicBezTo>
                    <a:pt x="16025" y="1165"/>
                    <a:pt x="16247" y="832"/>
                    <a:pt x="16580" y="610"/>
                  </a:cubicBezTo>
                  <a:cubicBezTo>
                    <a:pt x="16802" y="500"/>
                    <a:pt x="17079" y="389"/>
                    <a:pt x="17356" y="389"/>
                  </a:cubicBezTo>
                  <a:lnTo>
                    <a:pt x="1735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6"/>
            <p:cNvSpPr/>
            <p:nvPr/>
          </p:nvSpPr>
          <p:spPr>
            <a:xfrm>
              <a:off x="6172900" y="2671025"/>
              <a:ext cx="274500" cy="310550"/>
            </a:xfrm>
            <a:custGeom>
              <a:avLst/>
              <a:gdLst/>
              <a:ahLst/>
              <a:cxnLst/>
              <a:rect l="l" t="t" r="r" b="b"/>
              <a:pathLst>
                <a:path w="10980" h="12422" extrusionOk="0">
                  <a:moveTo>
                    <a:pt x="0" y="1"/>
                  </a:moveTo>
                  <a:lnTo>
                    <a:pt x="0" y="389"/>
                  </a:lnTo>
                  <a:cubicBezTo>
                    <a:pt x="84" y="380"/>
                    <a:pt x="165" y="375"/>
                    <a:pt x="246" y="375"/>
                  </a:cubicBezTo>
                  <a:cubicBezTo>
                    <a:pt x="647" y="375"/>
                    <a:pt x="1017" y="491"/>
                    <a:pt x="1387" y="722"/>
                  </a:cubicBezTo>
                  <a:cubicBezTo>
                    <a:pt x="1608" y="1110"/>
                    <a:pt x="1719" y="1609"/>
                    <a:pt x="1664" y="2053"/>
                  </a:cubicBezTo>
                  <a:lnTo>
                    <a:pt x="1664" y="10370"/>
                  </a:lnTo>
                  <a:cubicBezTo>
                    <a:pt x="1664" y="11036"/>
                    <a:pt x="1553" y="11535"/>
                    <a:pt x="1387" y="11701"/>
                  </a:cubicBezTo>
                  <a:cubicBezTo>
                    <a:pt x="943" y="11923"/>
                    <a:pt x="499" y="12034"/>
                    <a:pt x="0" y="12034"/>
                  </a:cubicBezTo>
                  <a:lnTo>
                    <a:pt x="0" y="12422"/>
                  </a:lnTo>
                  <a:lnTo>
                    <a:pt x="10148" y="12422"/>
                  </a:lnTo>
                  <a:lnTo>
                    <a:pt x="10980" y="9261"/>
                  </a:lnTo>
                  <a:lnTo>
                    <a:pt x="10481" y="9206"/>
                  </a:lnTo>
                  <a:cubicBezTo>
                    <a:pt x="10203" y="10037"/>
                    <a:pt x="9593" y="10758"/>
                    <a:pt x="8817" y="11257"/>
                  </a:cubicBezTo>
                  <a:cubicBezTo>
                    <a:pt x="8074" y="11536"/>
                    <a:pt x="7292" y="11659"/>
                    <a:pt x="6503" y="11659"/>
                  </a:cubicBezTo>
                  <a:cubicBezTo>
                    <a:pt x="6350" y="11659"/>
                    <a:pt x="6198" y="11655"/>
                    <a:pt x="6045" y="11646"/>
                  </a:cubicBezTo>
                  <a:cubicBezTo>
                    <a:pt x="5851" y="11660"/>
                    <a:pt x="5658" y="11667"/>
                    <a:pt x="5466" y="11667"/>
                  </a:cubicBezTo>
                  <a:cubicBezTo>
                    <a:pt x="4941" y="11667"/>
                    <a:pt x="4425" y="11616"/>
                    <a:pt x="3937" y="11535"/>
                  </a:cubicBezTo>
                  <a:cubicBezTo>
                    <a:pt x="3660" y="11479"/>
                    <a:pt x="3549" y="11257"/>
                    <a:pt x="3549" y="10925"/>
                  </a:cubicBezTo>
                  <a:lnTo>
                    <a:pt x="3549" y="6267"/>
                  </a:lnTo>
                  <a:lnTo>
                    <a:pt x="6433" y="6267"/>
                  </a:lnTo>
                  <a:cubicBezTo>
                    <a:pt x="6525" y="6258"/>
                    <a:pt x="6618" y="6253"/>
                    <a:pt x="6709" y="6253"/>
                  </a:cubicBezTo>
                  <a:cubicBezTo>
                    <a:pt x="7169" y="6253"/>
                    <a:pt x="7616" y="6368"/>
                    <a:pt x="7985" y="6600"/>
                  </a:cubicBezTo>
                  <a:cubicBezTo>
                    <a:pt x="8263" y="7043"/>
                    <a:pt x="8429" y="7542"/>
                    <a:pt x="8484" y="8041"/>
                  </a:cubicBezTo>
                  <a:lnTo>
                    <a:pt x="8928" y="8041"/>
                  </a:lnTo>
                  <a:lnTo>
                    <a:pt x="8928" y="3716"/>
                  </a:lnTo>
                  <a:lnTo>
                    <a:pt x="8484" y="3716"/>
                  </a:lnTo>
                  <a:cubicBezTo>
                    <a:pt x="8484" y="4215"/>
                    <a:pt x="8263" y="4714"/>
                    <a:pt x="7985" y="5158"/>
                  </a:cubicBezTo>
                  <a:cubicBezTo>
                    <a:pt x="7599" y="5399"/>
                    <a:pt x="7129" y="5557"/>
                    <a:pt x="6647" y="5557"/>
                  </a:cubicBezTo>
                  <a:cubicBezTo>
                    <a:pt x="6576" y="5557"/>
                    <a:pt x="6504" y="5553"/>
                    <a:pt x="6433" y="5546"/>
                  </a:cubicBezTo>
                  <a:lnTo>
                    <a:pt x="3549" y="5546"/>
                  </a:lnTo>
                  <a:lnTo>
                    <a:pt x="3549" y="1387"/>
                  </a:lnTo>
                  <a:cubicBezTo>
                    <a:pt x="3549" y="1165"/>
                    <a:pt x="3605" y="999"/>
                    <a:pt x="3660" y="888"/>
                  </a:cubicBezTo>
                  <a:cubicBezTo>
                    <a:pt x="3716" y="777"/>
                    <a:pt x="3882" y="722"/>
                    <a:pt x="4159" y="722"/>
                  </a:cubicBezTo>
                  <a:lnTo>
                    <a:pt x="6765" y="722"/>
                  </a:lnTo>
                  <a:cubicBezTo>
                    <a:pt x="6882" y="713"/>
                    <a:pt x="6999" y="708"/>
                    <a:pt x="7116" y="708"/>
                  </a:cubicBezTo>
                  <a:cubicBezTo>
                    <a:pt x="7719" y="708"/>
                    <a:pt x="8315" y="831"/>
                    <a:pt x="8873" y="1110"/>
                  </a:cubicBezTo>
                  <a:cubicBezTo>
                    <a:pt x="9261" y="1553"/>
                    <a:pt x="9482" y="2108"/>
                    <a:pt x="9538" y="2718"/>
                  </a:cubicBezTo>
                  <a:lnTo>
                    <a:pt x="10037" y="2718"/>
                  </a:lnTo>
                  <a:lnTo>
                    <a:pt x="998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6"/>
            <p:cNvSpPr/>
            <p:nvPr/>
          </p:nvSpPr>
          <p:spPr>
            <a:xfrm>
              <a:off x="3715025" y="5107975"/>
              <a:ext cx="210750" cy="323325"/>
            </a:xfrm>
            <a:custGeom>
              <a:avLst/>
              <a:gdLst/>
              <a:ahLst/>
              <a:cxnLst/>
              <a:rect l="l" t="t" r="r" b="b"/>
              <a:pathLst>
                <a:path w="8430" h="12933" extrusionOk="0">
                  <a:moveTo>
                    <a:pt x="3814" y="1"/>
                  </a:moveTo>
                  <a:cubicBezTo>
                    <a:pt x="2932" y="1"/>
                    <a:pt x="2065" y="377"/>
                    <a:pt x="1442" y="949"/>
                  </a:cubicBezTo>
                  <a:cubicBezTo>
                    <a:pt x="832" y="1559"/>
                    <a:pt x="500" y="2446"/>
                    <a:pt x="500" y="3333"/>
                  </a:cubicBezTo>
                  <a:cubicBezTo>
                    <a:pt x="555" y="4054"/>
                    <a:pt x="832" y="4719"/>
                    <a:pt x="1331" y="5274"/>
                  </a:cubicBezTo>
                  <a:cubicBezTo>
                    <a:pt x="1664" y="5662"/>
                    <a:pt x="2052" y="5939"/>
                    <a:pt x="2496" y="6217"/>
                  </a:cubicBezTo>
                  <a:lnTo>
                    <a:pt x="4049" y="7215"/>
                  </a:lnTo>
                  <a:cubicBezTo>
                    <a:pt x="4714" y="7603"/>
                    <a:pt x="5324" y="8046"/>
                    <a:pt x="5878" y="8490"/>
                  </a:cubicBezTo>
                  <a:cubicBezTo>
                    <a:pt x="6322" y="8934"/>
                    <a:pt x="6544" y="9488"/>
                    <a:pt x="6544" y="10098"/>
                  </a:cubicBezTo>
                  <a:cubicBezTo>
                    <a:pt x="6544" y="10708"/>
                    <a:pt x="6322" y="11263"/>
                    <a:pt x="5878" y="11706"/>
                  </a:cubicBezTo>
                  <a:cubicBezTo>
                    <a:pt x="5435" y="12039"/>
                    <a:pt x="4880" y="12261"/>
                    <a:pt x="4326" y="12261"/>
                  </a:cubicBezTo>
                  <a:cubicBezTo>
                    <a:pt x="3272" y="12261"/>
                    <a:pt x="2219" y="11762"/>
                    <a:pt x="1553" y="10930"/>
                  </a:cubicBezTo>
                  <a:cubicBezTo>
                    <a:pt x="1054" y="10320"/>
                    <a:pt x="721" y="9654"/>
                    <a:pt x="444" y="8934"/>
                  </a:cubicBezTo>
                  <a:lnTo>
                    <a:pt x="1" y="8934"/>
                  </a:lnTo>
                  <a:lnTo>
                    <a:pt x="555" y="12926"/>
                  </a:lnTo>
                  <a:lnTo>
                    <a:pt x="999" y="12926"/>
                  </a:lnTo>
                  <a:cubicBezTo>
                    <a:pt x="999" y="12760"/>
                    <a:pt x="1054" y="12649"/>
                    <a:pt x="1110" y="12483"/>
                  </a:cubicBezTo>
                  <a:cubicBezTo>
                    <a:pt x="1193" y="12358"/>
                    <a:pt x="1307" y="12295"/>
                    <a:pt x="1453" y="12295"/>
                  </a:cubicBezTo>
                  <a:cubicBezTo>
                    <a:pt x="1501" y="12295"/>
                    <a:pt x="1553" y="12302"/>
                    <a:pt x="1609" y="12316"/>
                  </a:cubicBezTo>
                  <a:cubicBezTo>
                    <a:pt x="1941" y="12372"/>
                    <a:pt x="2330" y="12483"/>
                    <a:pt x="2662" y="12593"/>
                  </a:cubicBezTo>
                  <a:cubicBezTo>
                    <a:pt x="3217" y="12815"/>
                    <a:pt x="3882" y="12926"/>
                    <a:pt x="4492" y="12926"/>
                  </a:cubicBezTo>
                  <a:cubicBezTo>
                    <a:pt x="4564" y="12930"/>
                    <a:pt x="4636" y="12932"/>
                    <a:pt x="4708" y="12932"/>
                  </a:cubicBezTo>
                  <a:cubicBezTo>
                    <a:pt x="5640" y="12932"/>
                    <a:pt x="6600" y="12601"/>
                    <a:pt x="7320" y="11983"/>
                  </a:cubicBezTo>
                  <a:cubicBezTo>
                    <a:pt x="8041" y="11318"/>
                    <a:pt x="8429" y="10431"/>
                    <a:pt x="8429" y="9488"/>
                  </a:cubicBezTo>
                  <a:cubicBezTo>
                    <a:pt x="8429" y="8823"/>
                    <a:pt x="8207" y="8157"/>
                    <a:pt x="7819" y="7603"/>
                  </a:cubicBezTo>
                  <a:cubicBezTo>
                    <a:pt x="7209" y="6882"/>
                    <a:pt x="6433" y="6327"/>
                    <a:pt x="5657" y="5884"/>
                  </a:cubicBezTo>
                  <a:lnTo>
                    <a:pt x="3993" y="4830"/>
                  </a:lnTo>
                  <a:cubicBezTo>
                    <a:pt x="3494" y="4553"/>
                    <a:pt x="2995" y="4165"/>
                    <a:pt x="2607" y="3721"/>
                  </a:cubicBezTo>
                  <a:cubicBezTo>
                    <a:pt x="2330" y="3389"/>
                    <a:pt x="2163" y="2945"/>
                    <a:pt x="2163" y="2501"/>
                  </a:cubicBezTo>
                  <a:cubicBezTo>
                    <a:pt x="2163" y="2002"/>
                    <a:pt x="2330" y="1559"/>
                    <a:pt x="2718" y="1226"/>
                  </a:cubicBezTo>
                  <a:cubicBezTo>
                    <a:pt x="3106" y="949"/>
                    <a:pt x="3605" y="782"/>
                    <a:pt x="4104" y="782"/>
                  </a:cubicBezTo>
                  <a:cubicBezTo>
                    <a:pt x="4825" y="838"/>
                    <a:pt x="5490" y="1060"/>
                    <a:pt x="6100" y="1503"/>
                  </a:cubicBezTo>
                  <a:cubicBezTo>
                    <a:pt x="6877" y="2113"/>
                    <a:pt x="7376" y="3000"/>
                    <a:pt x="7542" y="3998"/>
                  </a:cubicBezTo>
                  <a:lnTo>
                    <a:pt x="8041" y="3998"/>
                  </a:lnTo>
                  <a:lnTo>
                    <a:pt x="7597" y="6"/>
                  </a:lnTo>
                  <a:lnTo>
                    <a:pt x="7209" y="6"/>
                  </a:lnTo>
                  <a:cubicBezTo>
                    <a:pt x="7209" y="172"/>
                    <a:pt x="7098" y="339"/>
                    <a:pt x="7043" y="505"/>
                  </a:cubicBezTo>
                  <a:cubicBezTo>
                    <a:pt x="6877" y="616"/>
                    <a:pt x="6710" y="671"/>
                    <a:pt x="6544" y="671"/>
                  </a:cubicBezTo>
                  <a:cubicBezTo>
                    <a:pt x="6211" y="561"/>
                    <a:pt x="5823" y="450"/>
                    <a:pt x="5490" y="339"/>
                  </a:cubicBezTo>
                  <a:cubicBezTo>
                    <a:pt x="4991" y="117"/>
                    <a:pt x="4492" y="61"/>
                    <a:pt x="3993" y="6"/>
                  </a:cubicBezTo>
                  <a:cubicBezTo>
                    <a:pt x="3933" y="2"/>
                    <a:pt x="3873" y="1"/>
                    <a:pt x="38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6"/>
            <p:cNvSpPr/>
            <p:nvPr/>
          </p:nvSpPr>
          <p:spPr>
            <a:xfrm>
              <a:off x="1763150" y="792625"/>
              <a:ext cx="4240650" cy="4087100"/>
            </a:xfrm>
            <a:custGeom>
              <a:avLst/>
              <a:gdLst/>
              <a:ahLst/>
              <a:cxnLst/>
              <a:rect l="l" t="t" r="r" b="b"/>
              <a:pathLst>
                <a:path w="169626" h="163484" extrusionOk="0">
                  <a:moveTo>
                    <a:pt x="86393" y="36210"/>
                  </a:moveTo>
                  <a:lnTo>
                    <a:pt x="86393" y="36210"/>
                  </a:lnTo>
                  <a:cubicBezTo>
                    <a:pt x="96097" y="37153"/>
                    <a:pt x="105191" y="41201"/>
                    <a:pt x="112455" y="47744"/>
                  </a:cubicBezTo>
                  <a:lnTo>
                    <a:pt x="101587" y="55618"/>
                  </a:lnTo>
                  <a:cubicBezTo>
                    <a:pt x="97816" y="52735"/>
                    <a:pt x="93436" y="50738"/>
                    <a:pt x="88778" y="49740"/>
                  </a:cubicBezTo>
                  <a:lnTo>
                    <a:pt x="86393" y="36210"/>
                  </a:lnTo>
                  <a:close/>
                  <a:moveTo>
                    <a:pt x="75248" y="36376"/>
                  </a:moveTo>
                  <a:lnTo>
                    <a:pt x="73473" y="50017"/>
                  </a:lnTo>
                  <a:cubicBezTo>
                    <a:pt x="68982" y="51182"/>
                    <a:pt x="64823" y="53234"/>
                    <a:pt x="61218" y="56173"/>
                  </a:cubicBezTo>
                  <a:cubicBezTo>
                    <a:pt x="56450" y="52956"/>
                    <a:pt x="51625" y="49685"/>
                    <a:pt x="50184" y="48520"/>
                  </a:cubicBezTo>
                  <a:cubicBezTo>
                    <a:pt x="57060" y="41977"/>
                    <a:pt x="65821" y="37763"/>
                    <a:pt x="75248" y="36376"/>
                  </a:cubicBezTo>
                  <a:close/>
                  <a:moveTo>
                    <a:pt x="73196" y="52014"/>
                  </a:moveTo>
                  <a:lnTo>
                    <a:pt x="71754" y="63104"/>
                  </a:lnTo>
                  <a:cubicBezTo>
                    <a:pt x="71144" y="62716"/>
                    <a:pt x="67207" y="60110"/>
                    <a:pt x="62827" y="57226"/>
                  </a:cubicBezTo>
                  <a:lnTo>
                    <a:pt x="62827" y="57171"/>
                  </a:lnTo>
                  <a:cubicBezTo>
                    <a:pt x="65932" y="54842"/>
                    <a:pt x="69425" y="53067"/>
                    <a:pt x="73196" y="52014"/>
                  </a:cubicBezTo>
                  <a:close/>
                  <a:moveTo>
                    <a:pt x="89110" y="51736"/>
                  </a:moveTo>
                  <a:lnTo>
                    <a:pt x="89110" y="51736"/>
                  </a:lnTo>
                  <a:cubicBezTo>
                    <a:pt x="93047" y="52679"/>
                    <a:pt x="96763" y="54398"/>
                    <a:pt x="99979" y="56782"/>
                  </a:cubicBezTo>
                  <a:lnTo>
                    <a:pt x="91162" y="63215"/>
                  </a:lnTo>
                  <a:lnTo>
                    <a:pt x="89110" y="51736"/>
                  </a:lnTo>
                  <a:close/>
                  <a:moveTo>
                    <a:pt x="51570" y="50017"/>
                  </a:moveTo>
                  <a:lnTo>
                    <a:pt x="51570" y="50017"/>
                  </a:lnTo>
                  <a:cubicBezTo>
                    <a:pt x="56949" y="53844"/>
                    <a:pt x="70922" y="62993"/>
                    <a:pt x="71588" y="63437"/>
                  </a:cubicBezTo>
                  <a:lnTo>
                    <a:pt x="71699" y="63326"/>
                  </a:lnTo>
                  <a:lnTo>
                    <a:pt x="70867" y="70035"/>
                  </a:lnTo>
                  <a:lnTo>
                    <a:pt x="51570" y="50017"/>
                  </a:lnTo>
                  <a:close/>
                  <a:moveTo>
                    <a:pt x="111513" y="49352"/>
                  </a:moveTo>
                  <a:lnTo>
                    <a:pt x="111513" y="49352"/>
                  </a:lnTo>
                  <a:cubicBezTo>
                    <a:pt x="102197" y="66154"/>
                    <a:pt x="100422" y="69647"/>
                    <a:pt x="100145" y="70479"/>
                  </a:cubicBezTo>
                  <a:lnTo>
                    <a:pt x="92548" y="69481"/>
                  </a:lnTo>
                  <a:lnTo>
                    <a:pt x="111513" y="49352"/>
                  </a:lnTo>
                  <a:close/>
                  <a:moveTo>
                    <a:pt x="105191" y="61496"/>
                  </a:moveTo>
                  <a:lnTo>
                    <a:pt x="105191" y="61551"/>
                  </a:lnTo>
                  <a:cubicBezTo>
                    <a:pt x="107853" y="64601"/>
                    <a:pt x="109905" y="68095"/>
                    <a:pt x="111235" y="71921"/>
                  </a:cubicBezTo>
                  <a:lnTo>
                    <a:pt x="100478" y="70534"/>
                  </a:lnTo>
                  <a:cubicBezTo>
                    <a:pt x="100755" y="69814"/>
                    <a:pt x="102419" y="66597"/>
                    <a:pt x="105191" y="61496"/>
                  </a:cubicBezTo>
                  <a:close/>
                  <a:moveTo>
                    <a:pt x="57193" y="62758"/>
                  </a:moveTo>
                  <a:cubicBezTo>
                    <a:pt x="59513" y="67177"/>
                    <a:pt x="61552" y="71091"/>
                    <a:pt x="61828" y="71643"/>
                  </a:cubicBezTo>
                  <a:lnTo>
                    <a:pt x="51736" y="73251"/>
                  </a:lnTo>
                  <a:cubicBezTo>
                    <a:pt x="52896" y="69442"/>
                    <a:pt x="54714" y="65908"/>
                    <a:pt x="57193" y="62758"/>
                  </a:cubicBezTo>
                  <a:close/>
                  <a:moveTo>
                    <a:pt x="112622" y="48021"/>
                  </a:moveTo>
                  <a:cubicBezTo>
                    <a:pt x="120108" y="54897"/>
                    <a:pt x="125154" y="64047"/>
                    <a:pt x="126873" y="74028"/>
                  </a:cubicBezTo>
                  <a:lnTo>
                    <a:pt x="113232" y="72253"/>
                  </a:lnTo>
                  <a:cubicBezTo>
                    <a:pt x="111845" y="67595"/>
                    <a:pt x="109405" y="63381"/>
                    <a:pt x="106134" y="59777"/>
                  </a:cubicBezTo>
                  <a:cubicBezTo>
                    <a:pt x="107908" y="56561"/>
                    <a:pt x="110071" y="52679"/>
                    <a:pt x="112511" y="48298"/>
                  </a:cubicBezTo>
                  <a:lnTo>
                    <a:pt x="112511" y="48243"/>
                  </a:lnTo>
                  <a:lnTo>
                    <a:pt x="112622" y="48021"/>
                  </a:lnTo>
                  <a:close/>
                  <a:moveTo>
                    <a:pt x="49851" y="48853"/>
                  </a:moveTo>
                  <a:cubicBezTo>
                    <a:pt x="50905" y="50627"/>
                    <a:pt x="53622" y="55895"/>
                    <a:pt x="56228" y="60886"/>
                  </a:cubicBezTo>
                  <a:cubicBezTo>
                    <a:pt x="53178" y="64601"/>
                    <a:pt x="50960" y="68926"/>
                    <a:pt x="49740" y="73584"/>
                  </a:cubicBezTo>
                  <a:lnTo>
                    <a:pt x="36210" y="75691"/>
                  </a:lnTo>
                  <a:cubicBezTo>
                    <a:pt x="37596" y="65488"/>
                    <a:pt x="42421" y="56006"/>
                    <a:pt x="49851" y="48853"/>
                  </a:cubicBezTo>
                  <a:close/>
                  <a:moveTo>
                    <a:pt x="81735" y="6100"/>
                  </a:moveTo>
                  <a:cubicBezTo>
                    <a:pt x="122104" y="6156"/>
                    <a:pt x="155430" y="37763"/>
                    <a:pt x="157537" y="78076"/>
                  </a:cubicBezTo>
                  <a:lnTo>
                    <a:pt x="127649" y="74139"/>
                  </a:lnTo>
                  <a:cubicBezTo>
                    <a:pt x="125930" y="63825"/>
                    <a:pt x="120773" y="54454"/>
                    <a:pt x="113065" y="47411"/>
                  </a:cubicBezTo>
                  <a:lnTo>
                    <a:pt x="113287" y="47134"/>
                  </a:lnTo>
                  <a:lnTo>
                    <a:pt x="113287" y="47134"/>
                  </a:lnTo>
                  <a:lnTo>
                    <a:pt x="113010" y="47356"/>
                  </a:lnTo>
                  <a:cubicBezTo>
                    <a:pt x="105579" y="40646"/>
                    <a:pt x="96208" y="36487"/>
                    <a:pt x="86282" y="35489"/>
                  </a:cubicBezTo>
                  <a:lnTo>
                    <a:pt x="81125" y="6100"/>
                  </a:lnTo>
                  <a:close/>
                  <a:moveTo>
                    <a:pt x="81680" y="2440"/>
                  </a:moveTo>
                  <a:cubicBezTo>
                    <a:pt x="82844" y="2440"/>
                    <a:pt x="84009" y="2440"/>
                    <a:pt x="85173" y="2496"/>
                  </a:cubicBezTo>
                  <a:lnTo>
                    <a:pt x="85562" y="2496"/>
                  </a:lnTo>
                  <a:cubicBezTo>
                    <a:pt x="87003" y="2551"/>
                    <a:pt x="88445" y="2662"/>
                    <a:pt x="89887" y="2828"/>
                  </a:cubicBezTo>
                  <a:lnTo>
                    <a:pt x="90330" y="2884"/>
                  </a:lnTo>
                  <a:cubicBezTo>
                    <a:pt x="91772" y="3050"/>
                    <a:pt x="93214" y="3217"/>
                    <a:pt x="94600" y="3438"/>
                  </a:cubicBezTo>
                  <a:lnTo>
                    <a:pt x="94988" y="3494"/>
                  </a:lnTo>
                  <a:cubicBezTo>
                    <a:pt x="96430" y="3771"/>
                    <a:pt x="97872" y="4048"/>
                    <a:pt x="99258" y="4381"/>
                  </a:cubicBezTo>
                  <a:lnTo>
                    <a:pt x="99646" y="4437"/>
                  </a:lnTo>
                  <a:cubicBezTo>
                    <a:pt x="101088" y="4769"/>
                    <a:pt x="102474" y="5157"/>
                    <a:pt x="103805" y="5546"/>
                  </a:cubicBezTo>
                  <a:lnTo>
                    <a:pt x="104249" y="5656"/>
                  </a:lnTo>
                  <a:cubicBezTo>
                    <a:pt x="105635" y="6045"/>
                    <a:pt x="107021" y="6488"/>
                    <a:pt x="108352" y="6987"/>
                  </a:cubicBezTo>
                  <a:lnTo>
                    <a:pt x="108740" y="7154"/>
                  </a:lnTo>
                  <a:cubicBezTo>
                    <a:pt x="110126" y="7653"/>
                    <a:pt x="111457" y="8152"/>
                    <a:pt x="112788" y="8706"/>
                  </a:cubicBezTo>
                  <a:lnTo>
                    <a:pt x="113176" y="8873"/>
                  </a:lnTo>
                  <a:cubicBezTo>
                    <a:pt x="114452" y="9483"/>
                    <a:pt x="115782" y="10093"/>
                    <a:pt x="117058" y="10703"/>
                  </a:cubicBezTo>
                  <a:lnTo>
                    <a:pt x="117446" y="10869"/>
                  </a:lnTo>
                  <a:cubicBezTo>
                    <a:pt x="118721" y="11534"/>
                    <a:pt x="119997" y="12255"/>
                    <a:pt x="121272" y="12976"/>
                  </a:cubicBezTo>
                  <a:lnTo>
                    <a:pt x="121605" y="13198"/>
                  </a:lnTo>
                  <a:cubicBezTo>
                    <a:pt x="122880" y="13863"/>
                    <a:pt x="124100" y="14695"/>
                    <a:pt x="125320" y="15471"/>
                  </a:cubicBezTo>
                  <a:lnTo>
                    <a:pt x="125653" y="15693"/>
                  </a:lnTo>
                  <a:cubicBezTo>
                    <a:pt x="126873" y="16469"/>
                    <a:pt x="128037" y="17301"/>
                    <a:pt x="129201" y="18188"/>
                  </a:cubicBezTo>
                  <a:lnTo>
                    <a:pt x="129534" y="18410"/>
                  </a:lnTo>
                  <a:cubicBezTo>
                    <a:pt x="130643" y="19297"/>
                    <a:pt x="131808" y="20185"/>
                    <a:pt x="132917" y="21127"/>
                  </a:cubicBezTo>
                  <a:lnTo>
                    <a:pt x="133194" y="21405"/>
                  </a:lnTo>
                  <a:cubicBezTo>
                    <a:pt x="134303" y="22347"/>
                    <a:pt x="135357" y="23290"/>
                    <a:pt x="136410" y="24288"/>
                  </a:cubicBezTo>
                  <a:lnTo>
                    <a:pt x="136743" y="24565"/>
                  </a:lnTo>
                  <a:cubicBezTo>
                    <a:pt x="137796" y="25563"/>
                    <a:pt x="138795" y="26617"/>
                    <a:pt x="139793" y="27671"/>
                  </a:cubicBezTo>
                  <a:cubicBezTo>
                    <a:pt x="139904" y="27726"/>
                    <a:pt x="139959" y="27837"/>
                    <a:pt x="140070" y="27948"/>
                  </a:cubicBezTo>
                  <a:lnTo>
                    <a:pt x="140125" y="27892"/>
                  </a:lnTo>
                  <a:cubicBezTo>
                    <a:pt x="141068" y="28946"/>
                    <a:pt x="142066" y="30055"/>
                    <a:pt x="142953" y="31164"/>
                  </a:cubicBezTo>
                  <a:cubicBezTo>
                    <a:pt x="143064" y="31275"/>
                    <a:pt x="143120" y="31386"/>
                    <a:pt x="143231" y="31497"/>
                  </a:cubicBezTo>
                  <a:cubicBezTo>
                    <a:pt x="144173" y="32606"/>
                    <a:pt x="145061" y="33715"/>
                    <a:pt x="145892" y="34879"/>
                  </a:cubicBezTo>
                  <a:lnTo>
                    <a:pt x="146336" y="35545"/>
                  </a:lnTo>
                  <a:cubicBezTo>
                    <a:pt x="147223" y="36709"/>
                    <a:pt x="147999" y="37929"/>
                    <a:pt x="148776" y="39094"/>
                  </a:cubicBezTo>
                  <a:lnTo>
                    <a:pt x="148998" y="39482"/>
                  </a:lnTo>
                  <a:cubicBezTo>
                    <a:pt x="149774" y="40702"/>
                    <a:pt x="150550" y="41922"/>
                    <a:pt x="151216" y="43197"/>
                  </a:cubicBezTo>
                  <a:lnTo>
                    <a:pt x="151437" y="43530"/>
                  </a:lnTo>
                  <a:cubicBezTo>
                    <a:pt x="152158" y="44805"/>
                    <a:pt x="152824" y="46080"/>
                    <a:pt x="153434" y="47411"/>
                  </a:cubicBezTo>
                  <a:cubicBezTo>
                    <a:pt x="153489" y="47522"/>
                    <a:pt x="153545" y="47633"/>
                    <a:pt x="153600" y="47744"/>
                  </a:cubicBezTo>
                  <a:cubicBezTo>
                    <a:pt x="154210" y="49075"/>
                    <a:pt x="154820" y="50406"/>
                    <a:pt x="155374" y="51736"/>
                  </a:cubicBezTo>
                  <a:cubicBezTo>
                    <a:pt x="155430" y="51847"/>
                    <a:pt x="155485" y="51958"/>
                    <a:pt x="155541" y="52125"/>
                  </a:cubicBezTo>
                  <a:cubicBezTo>
                    <a:pt x="156040" y="53455"/>
                    <a:pt x="156594" y="54786"/>
                    <a:pt x="157038" y="56173"/>
                  </a:cubicBezTo>
                  <a:cubicBezTo>
                    <a:pt x="157093" y="56283"/>
                    <a:pt x="157149" y="56450"/>
                    <a:pt x="157204" y="56561"/>
                  </a:cubicBezTo>
                  <a:cubicBezTo>
                    <a:pt x="157648" y="57947"/>
                    <a:pt x="158036" y="59333"/>
                    <a:pt x="158424" y="60720"/>
                  </a:cubicBezTo>
                  <a:cubicBezTo>
                    <a:pt x="158480" y="60830"/>
                    <a:pt x="158535" y="60997"/>
                    <a:pt x="158591" y="61108"/>
                  </a:cubicBezTo>
                  <a:cubicBezTo>
                    <a:pt x="158923" y="62494"/>
                    <a:pt x="159311" y="63880"/>
                    <a:pt x="159589" y="65322"/>
                  </a:cubicBezTo>
                  <a:cubicBezTo>
                    <a:pt x="159589" y="65433"/>
                    <a:pt x="159644" y="65599"/>
                    <a:pt x="159700" y="65710"/>
                  </a:cubicBezTo>
                  <a:cubicBezTo>
                    <a:pt x="159977" y="67096"/>
                    <a:pt x="160199" y="68538"/>
                    <a:pt x="160476" y="69980"/>
                  </a:cubicBezTo>
                  <a:cubicBezTo>
                    <a:pt x="160476" y="70146"/>
                    <a:pt x="160476" y="70257"/>
                    <a:pt x="160531" y="70368"/>
                  </a:cubicBezTo>
                  <a:cubicBezTo>
                    <a:pt x="160698" y="71810"/>
                    <a:pt x="160864" y="73251"/>
                    <a:pt x="161030" y="74693"/>
                  </a:cubicBezTo>
                  <a:lnTo>
                    <a:pt x="161030" y="75081"/>
                  </a:lnTo>
                  <a:cubicBezTo>
                    <a:pt x="161141" y="76246"/>
                    <a:pt x="161252" y="77410"/>
                    <a:pt x="161252" y="78519"/>
                  </a:cubicBezTo>
                  <a:lnTo>
                    <a:pt x="158258" y="78131"/>
                  </a:lnTo>
                  <a:cubicBezTo>
                    <a:pt x="158202" y="77189"/>
                    <a:pt x="158147" y="76301"/>
                    <a:pt x="158092" y="75359"/>
                  </a:cubicBezTo>
                  <a:lnTo>
                    <a:pt x="158036" y="74970"/>
                  </a:lnTo>
                  <a:cubicBezTo>
                    <a:pt x="157925" y="73584"/>
                    <a:pt x="157759" y="72198"/>
                    <a:pt x="157537" y="70812"/>
                  </a:cubicBezTo>
                  <a:lnTo>
                    <a:pt x="157482" y="70423"/>
                  </a:lnTo>
                  <a:cubicBezTo>
                    <a:pt x="157260" y="69037"/>
                    <a:pt x="157038" y="67706"/>
                    <a:pt x="156761" y="66320"/>
                  </a:cubicBezTo>
                  <a:cubicBezTo>
                    <a:pt x="156761" y="66209"/>
                    <a:pt x="156705" y="66043"/>
                    <a:pt x="156650" y="65932"/>
                  </a:cubicBezTo>
                  <a:cubicBezTo>
                    <a:pt x="156373" y="64546"/>
                    <a:pt x="156040" y="63215"/>
                    <a:pt x="155707" y="61884"/>
                  </a:cubicBezTo>
                  <a:cubicBezTo>
                    <a:pt x="155652" y="61773"/>
                    <a:pt x="155596" y="61607"/>
                    <a:pt x="155596" y="61496"/>
                  </a:cubicBezTo>
                  <a:cubicBezTo>
                    <a:pt x="155208" y="60165"/>
                    <a:pt x="154820" y="58834"/>
                    <a:pt x="154376" y="57503"/>
                  </a:cubicBezTo>
                  <a:cubicBezTo>
                    <a:pt x="154321" y="57392"/>
                    <a:pt x="154265" y="57282"/>
                    <a:pt x="154210" y="57115"/>
                  </a:cubicBezTo>
                  <a:cubicBezTo>
                    <a:pt x="153766" y="55840"/>
                    <a:pt x="153267" y="54509"/>
                    <a:pt x="152768" y="53234"/>
                  </a:cubicBezTo>
                  <a:cubicBezTo>
                    <a:pt x="152713" y="53123"/>
                    <a:pt x="152657" y="53012"/>
                    <a:pt x="152602" y="52845"/>
                  </a:cubicBezTo>
                  <a:cubicBezTo>
                    <a:pt x="152103" y="51570"/>
                    <a:pt x="151493" y="50295"/>
                    <a:pt x="150938" y="49075"/>
                  </a:cubicBezTo>
                  <a:lnTo>
                    <a:pt x="150717" y="48687"/>
                  </a:lnTo>
                  <a:cubicBezTo>
                    <a:pt x="150107" y="47467"/>
                    <a:pt x="149497" y="46247"/>
                    <a:pt x="148831" y="45027"/>
                  </a:cubicBezTo>
                  <a:cubicBezTo>
                    <a:pt x="148776" y="44916"/>
                    <a:pt x="148720" y="44750"/>
                    <a:pt x="148609" y="44639"/>
                  </a:cubicBezTo>
                  <a:cubicBezTo>
                    <a:pt x="147944" y="43419"/>
                    <a:pt x="147223" y="42254"/>
                    <a:pt x="146502" y="41090"/>
                  </a:cubicBezTo>
                  <a:cubicBezTo>
                    <a:pt x="146447" y="40979"/>
                    <a:pt x="146336" y="40868"/>
                    <a:pt x="146280" y="40757"/>
                  </a:cubicBezTo>
                  <a:cubicBezTo>
                    <a:pt x="145560" y="39593"/>
                    <a:pt x="144728" y="38428"/>
                    <a:pt x="143951" y="37319"/>
                  </a:cubicBezTo>
                  <a:lnTo>
                    <a:pt x="143508" y="36654"/>
                  </a:lnTo>
                  <a:cubicBezTo>
                    <a:pt x="142676" y="35545"/>
                    <a:pt x="141789" y="34491"/>
                    <a:pt x="140957" y="33382"/>
                  </a:cubicBezTo>
                  <a:lnTo>
                    <a:pt x="140680" y="33105"/>
                  </a:lnTo>
                  <a:cubicBezTo>
                    <a:pt x="139793" y="31996"/>
                    <a:pt x="138850" y="30998"/>
                    <a:pt x="137907" y="29944"/>
                  </a:cubicBezTo>
                  <a:lnTo>
                    <a:pt x="137630" y="29667"/>
                  </a:lnTo>
                  <a:cubicBezTo>
                    <a:pt x="136687" y="28669"/>
                    <a:pt x="135689" y="27671"/>
                    <a:pt x="134691" y="26728"/>
                  </a:cubicBezTo>
                  <a:lnTo>
                    <a:pt x="134414" y="26395"/>
                  </a:lnTo>
                  <a:cubicBezTo>
                    <a:pt x="133416" y="25453"/>
                    <a:pt x="132362" y="24565"/>
                    <a:pt x="131309" y="23623"/>
                  </a:cubicBezTo>
                  <a:lnTo>
                    <a:pt x="130976" y="23401"/>
                  </a:lnTo>
                  <a:cubicBezTo>
                    <a:pt x="129922" y="22514"/>
                    <a:pt x="128869" y="21626"/>
                    <a:pt x="127760" y="20795"/>
                  </a:cubicBezTo>
                  <a:lnTo>
                    <a:pt x="127427" y="20517"/>
                  </a:lnTo>
                  <a:cubicBezTo>
                    <a:pt x="126318" y="19686"/>
                    <a:pt x="125154" y="18909"/>
                    <a:pt x="124045" y="18133"/>
                  </a:cubicBezTo>
                  <a:lnTo>
                    <a:pt x="123656" y="17911"/>
                  </a:lnTo>
                  <a:cubicBezTo>
                    <a:pt x="122492" y="17190"/>
                    <a:pt x="121327" y="16414"/>
                    <a:pt x="120163" y="15749"/>
                  </a:cubicBezTo>
                  <a:lnTo>
                    <a:pt x="119775" y="15527"/>
                  </a:lnTo>
                  <a:cubicBezTo>
                    <a:pt x="118610" y="14861"/>
                    <a:pt x="117390" y="14196"/>
                    <a:pt x="116115" y="13586"/>
                  </a:cubicBezTo>
                  <a:lnTo>
                    <a:pt x="115782" y="13364"/>
                  </a:lnTo>
                  <a:cubicBezTo>
                    <a:pt x="114507" y="12754"/>
                    <a:pt x="113287" y="12200"/>
                    <a:pt x="112012" y="11645"/>
                  </a:cubicBezTo>
                  <a:cubicBezTo>
                    <a:pt x="111845" y="11590"/>
                    <a:pt x="111734" y="11534"/>
                    <a:pt x="111624" y="11479"/>
                  </a:cubicBezTo>
                  <a:cubicBezTo>
                    <a:pt x="110348" y="10924"/>
                    <a:pt x="109073" y="10425"/>
                    <a:pt x="107742" y="9926"/>
                  </a:cubicBezTo>
                  <a:lnTo>
                    <a:pt x="107354" y="9815"/>
                  </a:lnTo>
                  <a:cubicBezTo>
                    <a:pt x="106078" y="9316"/>
                    <a:pt x="104748" y="8928"/>
                    <a:pt x="103417" y="8540"/>
                  </a:cubicBezTo>
                  <a:lnTo>
                    <a:pt x="103029" y="8374"/>
                  </a:lnTo>
                  <a:cubicBezTo>
                    <a:pt x="101698" y="8041"/>
                    <a:pt x="100367" y="7653"/>
                    <a:pt x="98981" y="7375"/>
                  </a:cubicBezTo>
                  <a:lnTo>
                    <a:pt x="98593" y="7265"/>
                  </a:lnTo>
                  <a:cubicBezTo>
                    <a:pt x="97262" y="6932"/>
                    <a:pt x="95875" y="6710"/>
                    <a:pt x="94545" y="6433"/>
                  </a:cubicBezTo>
                  <a:lnTo>
                    <a:pt x="94101" y="6377"/>
                  </a:lnTo>
                  <a:cubicBezTo>
                    <a:pt x="92770" y="6156"/>
                    <a:pt x="91384" y="5989"/>
                    <a:pt x="89998" y="5823"/>
                  </a:cubicBezTo>
                  <a:lnTo>
                    <a:pt x="89609" y="5767"/>
                  </a:lnTo>
                  <a:cubicBezTo>
                    <a:pt x="88223" y="5656"/>
                    <a:pt x="86837" y="5546"/>
                    <a:pt x="85451" y="5490"/>
                  </a:cubicBezTo>
                  <a:lnTo>
                    <a:pt x="85007" y="5490"/>
                  </a:lnTo>
                  <a:cubicBezTo>
                    <a:pt x="83898" y="5435"/>
                    <a:pt x="82789" y="5379"/>
                    <a:pt x="81680" y="5379"/>
                  </a:cubicBezTo>
                  <a:lnTo>
                    <a:pt x="80959" y="5379"/>
                  </a:lnTo>
                  <a:lnTo>
                    <a:pt x="80848" y="4658"/>
                  </a:lnTo>
                  <a:lnTo>
                    <a:pt x="80460" y="2440"/>
                  </a:lnTo>
                  <a:close/>
                  <a:moveTo>
                    <a:pt x="79296" y="6156"/>
                  </a:moveTo>
                  <a:lnTo>
                    <a:pt x="75359" y="35711"/>
                  </a:lnTo>
                  <a:cubicBezTo>
                    <a:pt x="54564" y="38594"/>
                    <a:pt x="38262" y="55008"/>
                    <a:pt x="35545" y="75858"/>
                  </a:cubicBezTo>
                  <a:lnTo>
                    <a:pt x="5823" y="80571"/>
                  </a:lnTo>
                  <a:lnTo>
                    <a:pt x="5823" y="80571"/>
                  </a:lnTo>
                  <a:cubicBezTo>
                    <a:pt x="6599" y="40203"/>
                    <a:pt x="38872" y="7486"/>
                    <a:pt x="79296" y="6156"/>
                  </a:cubicBezTo>
                  <a:close/>
                  <a:moveTo>
                    <a:pt x="79739" y="2496"/>
                  </a:moveTo>
                  <a:lnTo>
                    <a:pt x="79351" y="5490"/>
                  </a:lnTo>
                  <a:cubicBezTo>
                    <a:pt x="78353" y="5490"/>
                    <a:pt x="77299" y="5546"/>
                    <a:pt x="76301" y="5656"/>
                  </a:cubicBezTo>
                  <a:lnTo>
                    <a:pt x="75913" y="5656"/>
                  </a:lnTo>
                  <a:cubicBezTo>
                    <a:pt x="74527" y="5767"/>
                    <a:pt x="73140" y="5878"/>
                    <a:pt x="71754" y="6045"/>
                  </a:cubicBezTo>
                  <a:lnTo>
                    <a:pt x="71311" y="6100"/>
                  </a:lnTo>
                  <a:cubicBezTo>
                    <a:pt x="69924" y="6322"/>
                    <a:pt x="68593" y="6544"/>
                    <a:pt x="67207" y="6821"/>
                  </a:cubicBezTo>
                  <a:lnTo>
                    <a:pt x="66819" y="6876"/>
                  </a:lnTo>
                  <a:cubicBezTo>
                    <a:pt x="65433" y="7154"/>
                    <a:pt x="64102" y="7486"/>
                    <a:pt x="62771" y="7819"/>
                  </a:cubicBezTo>
                  <a:lnTo>
                    <a:pt x="62383" y="7930"/>
                  </a:lnTo>
                  <a:cubicBezTo>
                    <a:pt x="61052" y="8263"/>
                    <a:pt x="59721" y="8651"/>
                    <a:pt x="58390" y="9094"/>
                  </a:cubicBezTo>
                  <a:lnTo>
                    <a:pt x="57670" y="9316"/>
                  </a:lnTo>
                  <a:cubicBezTo>
                    <a:pt x="56339" y="9760"/>
                    <a:pt x="55008" y="10203"/>
                    <a:pt x="53733" y="10703"/>
                  </a:cubicBezTo>
                  <a:lnTo>
                    <a:pt x="53344" y="10869"/>
                  </a:lnTo>
                  <a:cubicBezTo>
                    <a:pt x="52069" y="11368"/>
                    <a:pt x="50794" y="11922"/>
                    <a:pt x="49518" y="12477"/>
                  </a:cubicBezTo>
                  <a:lnTo>
                    <a:pt x="49186" y="12699"/>
                  </a:lnTo>
                  <a:cubicBezTo>
                    <a:pt x="47910" y="13253"/>
                    <a:pt x="46690" y="13863"/>
                    <a:pt x="45470" y="14473"/>
                  </a:cubicBezTo>
                  <a:lnTo>
                    <a:pt x="45082" y="14695"/>
                  </a:lnTo>
                  <a:cubicBezTo>
                    <a:pt x="43918" y="15360"/>
                    <a:pt x="42698" y="16081"/>
                    <a:pt x="41533" y="16802"/>
                  </a:cubicBezTo>
                  <a:lnTo>
                    <a:pt x="41145" y="17024"/>
                  </a:lnTo>
                  <a:cubicBezTo>
                    <a:pt x="39981" y="17745"/>
                    <a:pt x="38816" y="18466"/>
                    <a:pt x="37707" y="19297"/>
                  </a:cubicBezTo>
                  <a:lnTo>
                    <a:pt x="37375" y="19519"/>
                  </a:lnTo>
                  <a:cubicBezTo>
                    <a:pt x="36210" y="20351"/>
                    <a:pt x="35156" y="21183"/>
                    <a:pt x="34047" y="22015"/>
                  </a:cubicBezTo>
                  <a:lnTo>
                    <a:pt x="33715" y="22292"/>
                  </a:lnTo>
                  <a:cubicBezTo>
                    <a:pt x="32661" y="23179"/>
                    <a:pt x="31608" y="24066"/>
                    <a:pt x="30554" y="24954"/>
                  </a:cubicBezTo>
                  <a:lnTo>
                    <a:pt x="30277" y="25231"/>
                  </a:lnTo>
                  <a:cubicBezTo>
                    <a:pt x="29223" y="26173"/>
                    <a:pt x="28225" y="27116"/>
                    <a:pt x="27282" y="28114"/>
                  </a:cubicBezTo>
                  <a:lnTo>
                    <a:pt x="26950" y="28447"/>
                  </a:lnTo>
                  <a:cubicBezTo>
                    <a:pt x="26007" y="29390"/>
                    <a:pt x="25064" y="30443"/>
                    <a:pt x="24122" y="31497"/>
                  </a:cubicBezTo>
                  <a:lnTo>
                    <a:pt x="23844" y="31774"/>
                  </a:lnTo>
                  <a:cubicBezTo>
                    <a:pt x="22957" y="32828"/>
                    <a:pt x="22070" y="33881"/>
                    <a:pt x="21238" y="34990"/>
                  </a:cubicBezTo>
                  <a:lnTo>
                    <a:pt x="20961" y="35323"/>
                  </a:lnTo>
                  <a:cubicBezTo>
                    <a:pt x="20129" y="36432"/>
                    <a:pt x="19297" y="37541"/>
                    <a:pt x="18521" y="38650"/>
                  </a:cubicBezTo>
                  <a:lnTo>
                    <a:pt x="18299" y="39038"/>
                  </a:lnTo>
                  <a:cubicBezTo>
                    <a:pt x="17523" y="40147"/>
                    <a:pt x="16747" y="41312"/>
                    <a:pt x="16026" y="42476"/>
                  </a:cubicBezTo>
                  <a:lnTo>
                    <a:pt x="15860" y="42809"/>
                  </a:lnTo>
                  <a:cubicBezTo>
                    <a:pt x="15139" y="44029"/>
                    <a:pt x="14473" y="45249"/>
                    <a:pt x="13808" y="46469"/>
                  </a:cubicBezTo>
                  <a:lnTo>
                    <a:pt x="13641" y="46801"/>
                  </a:lnTo>
                  <a:cubicBezTo>
                    <a:pt x="12976" y="48077"/>
                    <a:pt x="12366" y="49297"/>
                    <a:pt x="11812" y="50572"/>
                  </a:cubicBezTo>
                  <a:cubicBezTo>
                    <a:pt x="11756" y="50683"/>
                    <a:pt x="11701" y="50794"/>
                    <a:pt x="11645" y="50960"/>
                  </a:cubicBezTo>
                  <a:cubicBezTo>
                    <a:pt x="11091" y="52180"/>
                    <a:pt x="10536" y="53455"/>
                    <a:pt x="10037" y="54786"/>
                  </a:cubicBezTo>
                  <a:lnTo>
                    <a:pt x="9926" y="55174"/>
                  </a:lnTo>
                  <a:cubicBezTo>
                    <a:pt x="9427" y="56450"/>
                    <a:pt x="8984" y="57781"/>
                    <a:pt x="8540" y="59111"/>
                  </a:cubicBezTo>
                  <a:lnTo>
                    <a:pt x="8374" y="59500"/>
                  </a:lnTo>
                  <a:cubicBezTo>
                    <a:pt x="7985" y="60830"/>
                    <a:pt x="7653" y="62161"/>
                    <a:pt x="7265" y="63492"/>
                  </a:cubicBezTo>
                  <a:cubicBezTo>
                    <a:pt x="7265" y="63603"/>
                    <a:pt x="7209" y="63769"/>
                    <a:pt x="7209" y="63880"/>
                  </a:cubicBezTo>
                  <a:cubicBezTo>
                    <a:pt x="6876" y="65211"/>
                    <a:pt x="6599" y="66597"/>
                    <a:pt x="6322" y="67928"/>
                  </a:cubicBezTo>
                  <a:lnTo>
                    <a:pt x="6266" y="68372"/>
                  </a:lnTo>
                  <a:cubicBezTo>
                    <a:pt x="5989" y="69703"/>
                    <a:pt x="5823" y="71089"/>
                    <a:pt x="5601" y="72475"/>
                  </a:cubicBezTo>
                  <a:cubicBezTo>
                    <a:pt x="5601" y="72586"/>
                    <a:pt x="5601" y="72752"/>
                    <a:pt x="5601" y="72863"/>
                  </a:cubicBezTo>
                  <a:cubicBezTo>
                    <a:pt x="5435" y="74250"/>
                    <a:pt x="5268" y="75636"/>
                    <a:pt x="5213" y="77022"/>
                  </a:cubicBezTo>
                  <a:lnTo>
                    <a:pt x="5213" y="77466"/>
                  </a:lnTo>
                  <a:cubicBezTo>
                    <a:pt x="5157" y="78519"/>
                    <a:pt x="5102" y="79573"/>
                    <a:pt x="5047" y="80626"/>
                  </a:cubicBezTo>
                  <a:lnTo>
                    <a:pt x="2052" y="81126"/>
                  </a:lnTo>
                  <a:cubicBezTo>
                    <a:pt x="2108" y="79850"/>
                    <a:pt x="2163" y="78575"/>
                    <a:pt x="2219" y="77244"/>
                  </a:cubicBezTo>
                  <a:lnTo>
                    <a:pt x="2219" y="76856"/>
                  </a:lnTo>
                  <a:cubicBezTo>
                    <a:pt x="2329" y="75414"/>
                    <a:pt x="2440" y="73972"/>
                    <a:pt x="2607" y="72531"/>
                  </a:cubicBezTo>
                  <a:cubicBezTo>
                    <a:pt x="2607" y="72420"/>
                    <a:pt x="2607" y="72253"/>
                    <a:pt x="2662" y="72142"/>
                  </a:cubicBezTo>
                  <a:cubicBezTo>
                    <a:pt x="2829" y="70701"/>
                    <a:pt x="3050" y="69259"/>
                    <a:pt x="3328" y="67873"/>
                  </a:cubicBezTo>
                  <a:lnTo>
                    <a:pt x="3383" y="67429"/>
                  </a:lnTo>
                  <a:cubicBezTo>
                    <a:pt x="3660" y="66043"/>
                    <a:pt x="3938" y="64601"/>
                    <a:pt x="4326" y="63215"/>
                  </a:cubicBezTo>
                  <a:cubicBezTo>
                    <a:pt x="4326" y="63048"/>
                    <a:pt x="4381" y="62938"/>
                    <a:pt x="4381" y="62827"/>
                  </a:cubicBezTo>
                  <a:cubicBezTo>
                    <a:pt x="4769" y="61440"/>
                    <a:pt x="5157" y="60054"/>
                    <a:pt x="5546" y="58668"/>
                  </a:cubicBezTo>
                  <a:cubicBezTo>
                    <a:pt x="5601" y="58501"/>
                    <a:pt x="5657" y="58391"/>
                    <a:pt x="5657" y="58280"/>
                  </a:cubicBezTo>
                  <a:cubicBezTo>
                    <a:pt x="6100" y="56893"/>
                    <a:pt x="6599" y="55507"/>
                    <a:pt x="7043" y="54176"/>
                  </a:cubicBezTo>
                  <a:lnTo>
                    <a:pt x="7209" y="53788"/>
                  </a:lnTo>
                  <a:cubicBezTo>
                    <a:pt x="7708" y="52402"/>
                    <a:pt x="8263" y="51071"/>
                    <a:pt x="8873" y="49796"/>
                  </a:cubicBezTo>
                  <a:lnTo>
                    <a:pt x="9039" y="49407"/>
                  </a:lnTo>
                  <a:cubicBezTo>
                    <a:pt x="9594" y="48077"/>
                    <a:pt x="10259" y="46746"/>
                    <a:pt x="10924" y="45470"/>
                  </a:cubicBezTo>
                  <a:cubicBezTo>
                    <a:pt x="10980" y="45360"/>
                    <a:pt x="11035" y="45249"/>
                    <a:pt x="11091" y="45138"/>
                  </a:cubicBezTo>
                  <a:cubicBezTo>
                    <a:pt x="11812" y="43862"/>
                    <a:pt x="12477" y="42587"/>
                    <a:pt x="13198" y="41367"/>
                  </a:cubicBezTo>
                  <a:lnTo>
                    <a:pt x="13420" y="40979"/>
                  </a:lnTo>
                  <a:cubicBezTo>
                    <a:pt x="14141" y="39759"/>
                    <a:pt x="14917" y="38539"/>
                    <a:pt x="15749" y="37375"/>
                  </a:cubicBezTo>
                  <a:lnTo>
                    <a:pt x="15970" y="36986"/>
                  </a:lnTo>
                  <a:cubicBezTo>
                    <a:pt x="16802" y="35822"/>
                    <a:pt x="17634" y="34657"/>
                    <a:pt x="18521" y="33493"/>
                  </a:cubicBezTo>
                  <a:lnTo>
                    <a:pt x="18798" y="33160"/>
                  </a:lnTo>
                  <a:cubicBezTo>
                    <a:pt x="19741" y="32051"/>
                    <a:pt x="20684" y="30887"/>
                    <a:pt x="21626" y="29833"/>
                  </a:cubicBezTo>
                  <a:lnTo>
                    <a:pt x="21904" y="29500"/>
                  </a:lnTo>
                  <a:cubicBezTo>
                    <a:pt x="22846" y="28447"/>
                    <a:pt x="23844" y="27393"/>
                    <a:pt x="24843" y="26340"/>
                  </a:cubicBezTo>
                  <a:lnTo>
                    <a:pt x="25120" y="26063"/>
                  </a:lnTo>
                  <a:cubicBezTo>
                    <a:pt x="26173" y="25009"/>
                    <a:pt x="27227" y="24011"/>
                    <a:pt x="28281" y="23068"/>
                  </a:cubicBezTo>
                  <a:cubicBezTo>
                    <a:pt x="28336" y="22957"/>
                    <a:pt x="28447" y="22846"/>
                    <a:pt x="28558" y="22791"/>
                  </a:cubicBezTo>
                  <a:cubicBezTo>
                    <a:pt x="29667" y="21793"/>
                    <a:pt x="30720" y="20906"/>
                    <a:pt x="31885" y="20018"/>
                  </a:cubicBezTo>
                  <a:lnTo>
                    <a:pt x="32218" y="19741"/>
                  </a:lnTo>
                  <a:cubicBezTo>
                    <a:pt x="33327" y="18854"/>
                    <a:pt x="34491" y="17967"/>
                    <a:pt x="35656" y="17135"/>
                  </a:cubicBezTo>
                  <a:lnTo>
                    <a:pt x="35988" y="16913"/>
                  </a:lnTo>
                  <a:cubicBezTo>
                    <a:pt x="37208" y="16081"/>
                    <a:pt x="38373" y="15250"/>
                    <a:pt x="39593" y="14473"/>
                  </a:cubicBezTo>
                  <a:lnTo>
                    <a:pt x="39981" y="14251"/>
                  </a:lnTo>
                  <a:cubicBezTo>
                    <a:pt x="41201" y="13531"/>
                    <a:pt x="42421" y="12810"/>
                    <a:pt x="43696" y="12089"/>
                  </a:cubicBezTo>
                  <a:lnTo>
                    <a:pt x="44084" y="11922"/>
                  </a:lnTo>
                  <a:cubicBezTo>
                    <a:pt x="45359" y="11202"/>
                    <a:pt x="46635" y="10592"/>
                    <a:pt x="47910" y="9982"/>
                  </a:cubicBezTo>
                  <a:lnTo>
                    <a:pt x="48298" y="9760"/>
                  </a:lnTo>
                  <a:cubicBezTo>
                    <a:pt x="49629" y="9150"/>
                    <a:pt x="50960" y="8595"/>
                    <a:pt x="52291" y="8041"/>
                  </a:cubicBezTo>
                  <a:lnTo>
                    <a:pt x="52679" y="7930"/>
                  </a:lnTo>
                  <a:cubicBezTo>
                    <a:pt x="54010" y="7375"/>
                    <a:pt x="55341" y="6876"/>
                    <a:pt x="56727" y="6433"/>
                  </a:cubicBezTo>
                  <a:lnTo>
                    <a:pt x="57503" y="6211"/>
                  </a:lnTo>
                  <a:cubicBezTo>
                    <a:pt x="58890" y="5767"/>
                    <a:pt x="60276" y="5324"/>
                    <a:pt x="61662" y="4991"/>
                  </a:cubicBezTo>
                  <a:lnTo>
                    <a:pt x="62050" y="4880"/>
                  </a:lnTo>
                  <a:cubicBezTo>
                    <a:pt x="63437" y="4547"/>
                    <a:pt x="64878" y="4215"/>
                    <a:pt x="66265" y="3938"/>
                  </a:cubicBezTo>
                  <a:lnTo>
                    <a:pt x="66708" y="3827"/>
                  </a:lnTo>
                  <a:cubicBezTo>
                    <a:pt x="68094" y="3605"/>
                    <a:pt x="69536" y="3328"/>
                    <a:pt x="70978" y="3161"/>
                  </a:cubicBezTo>
                  <a:lnTo>
                    <a:pt x="71366" y="3106"/>
                  </a:lnTo>
                  <a:cubicBezTo>
                    <a:pt x="72808" y="2939"/>
                    <a:pt x="74249" y="2773"/>
                    <a:pt x="75691" y="2662"/>
                  </a:cubicBezTo>
                  <a:lnTo>
                    <a:pt x="76079" y="2662"/>
                  </a:lnTo>
                  <a:cubicBezTo>
                    <a:pt x="77299" y="2551"/>
                    <a:pt x="78519" y="2496"/>
                    <a:pt x="79739" y="2496"/>
                  </a:cubicBezTo>
                  <a:close/>
                  <a:moveTo>
                    <a:pt x="70922" y="70479"/>
                  </a:moveTo>
                  <a:lnTo>
                    <a:pt x="81683" y="82012"/>
                  </a:lnTo>
                  <a:lnTo>
                    <a:pt x="81683" y="82012"/>
                  </a:lnTo>
                  <a:lnTo>
                    <a:pt x="1165" y="81514"/>
                  </a:lnTo>
                  <a:lnTo>
                    <a:pt x="62050" y="71865"/>
                  </a:lnTo>
                  <a:lnTo>
                    <a:pt x="70922" y="70479"/>
                  </a:lnTo>
                  <a:close/>
                  <a:moveTo>
                    <a:pt x="80072" y="1220"/>
                  </a:moveTo>
                  <a:lnTo>
                    <a:pt x="90996" y="63492"/>
                  </a:lnTo>
                  <a:lnTo>
                    <a:pt x="92049" y="69592"/>
                  </a:lnTo>
                  <a:lnTo>
                    <a:pt x="81735" y="82013"/>
                  </a:lnTo>
                  <a:lnTo>
                    <a:pt x="81735" y="82040"/>
                  </a:lnTo>
                  <a:lnTo>
                    <a:pt x="81734" y="82014"/>
                  </a:lnTo>
                  <a:lnTo>
                    <a:pt x="81735" y="82013"/>
                  </a:lnTo>
                  <a:lnTo>
                    <a:pt x="81734" y="82013"/>
                  </a:lnTo>
                  <a:lnTo>
                    <a:pt x="81734" y="82013"/>
                  </a:lnTo>
                  <a:lnTo>
                    <a:pt x="80072" y="1220"/>
                  </a:lnTo>
                  <a:close/>
                  <a:moveTo>
                    <a:pt x="161807" y="78797"/>
                  </a:moveTo>
                  <a:lnTo>
                    <a:pt x="98593" y="92216"/>
                  </a:lnTo>
                  <a:lnTo>
                    <a:pt x="92105" y="93602"/>
                  </a:lnTo>
                  <a:lnTo>
                    <a:pt x="81957" y="81791"/>
                  </a:lnTo>
                  <a:lnTo>
                    <a:pt x="161807" y="78797"/>
                  </a:lnTo>
                  <a:close/>
                  <a:moveTo>
                    <a:pt x="51515" y="89831"/>
                  </a:moveTo>
                  <a:lnTo>
                    <a:pt x="63048" y="91717"/>
                  </a:lnTo>
                  <a:lnTo>
                    <a:pt x="56561" y="100423"/>
                  </a:lnTo>
                  <a:cubicBezTo>
                    <a:pt x="54232" y="97262"/>
                    <a:pt x="52513" y="93658"/>
                    <a:pt x="51515" y="89831"/>
                  </a:cubicBezTo>
                  <a:close/>
                  <a:moveTo>
                    <a:pt x="112012" y="89610"/>
                  </a:moveTo>
                  <a:lnTo>
                    <a:pt x="112012" y="89610"/>
                  </a:lnTo>
                  <a:cubicBezTo>
                    <a:pt x="110847" y="94267"/>
                    <a:pt x="108629" y="98593"/>
                    <a:pt x="105524" y="102252"/>
                  </a:cubicBezTo>
                  <a:lnTo>
                    <a:pt x="98870" y="92382"/>
                  </a:lnTo>
                  <a:lnTo>
                    <a:pt x="112012" y="89610"/>
                  </a:lnTo>
                  <a:close/>
                  <a:moveTo>
                    <a:pt x="63492" y="91772"/>
                  </a:moveTo>
                  <a:lnTo>
                    <a:pt x="70534" y="92881"/>
                  </a:lnTo>
                  <a:lnTo>
                    <a:pt x="49075" y="111069"/>
                  </a:lnTo>
                  <a:lnTo>
                    <a:pt x="63492" y="91772"/>
                  </a:lnTo>
                  <a:close/>
                  <a:moveTo>
                    <a:pt x="71810" y="100811"/>
                  </a:moveTo>
                  <a:lnTo>
                    <a:pt x="73307" y="112067"/>
                  </a:lnTo>
                  <a:cubicBezTo>
                    <a:pt x="68982" y="110847"/>
                    <a:pt x="64989" y="108685"/>
                    <a:pt x="61551" y="105801"/>
                  </a:cubicBezTo>
                  <a:lnTo>
                    <a:pt x="71810" y="100811"/>
                  </a:lnTo>
                  <a:close/>
                  <a:moveTo>
                    <a:pt x="91051" y="100755"/>
                  </a:moveTo>
                  <a:lnTo>
                    <a:pt x="100866" y="106633"/>
                  </a:lnTo>
                  <a:cubicBezTo>
                    <a:pt x="97317" y="109350"/>
                    <a:pt x="93325" y="111291"/>
                    <a:pt x="88999" y="112345"/>
                  </a:cubicBezTo>
                  <a:lnTo>
                    <a:pt x="91051" y="100755"/>
                  </a:lnTo>
                  <a:close/>
                  <a:moveTo>
                    <a:pt x="36210" y="87336"/>
                  </a:moveTo>
                  <a:lnTo>
                    <a:pt x="49518" y="89499"/>
                  </a:lnTo>
                  <a:cubicBezTo>
                    <a:pt x="50572" y="93990"/>
                    <a:pt x="52568" y="98260"/>
                    <a:pt x="55396" y="101975"/>
                  </a:cubicBezTo>
                  <a:lnTo>
                    <a:pt x="47578" y="112455"/>
                  </a:lnTo>
                  <a:cubicBezTo>
                    <a:pt x="41312" y="105469"/>
                    <a:pt x="37319" y="96707"/>
                    <a:pt x="36210" y="87336"/>
                  </a:cubicBezTo>
                  <a:close/>
                  <a:moveTo>
                    <a:pt x="92216" y="93990"/>
                  </a:moveTo>
                  <a:lnTo>
                    <a:pt x="111956" y="112844"/>
                  </a:lnTo>
                  <a:lnTo>
                    <a:pt x="111956" y="112844"/>
                  </a:lnTo>
                  <a:lnTo>
                    <a:pt x="91107" y="100367"/>
                  </a:lnTo>
                  <a:lnTo>
                    <a:pt x="92216" y="93990"/>
                  </a:lnTo>
                  <a:close/>
                  <a:moveTo>
                    <a:pt x="59777" y="106689"/>
                  </a:moveTo>
                  <a:cubicBezTo>
                    <a:pt x="63714" y="110182"/>
                    <a:pt x="68427" y="112733"/>
                    <a:pt x="73529" y="114064"/>
                  </a:cubicBezTo>
                  <a:lnTo>
                    <a:pt x="73584" y="114064"/>
                  </a:lnTo>
                  <a:lnTo>
                    <a:pt x="75303" y="127261"/>
                  </a:lnTo>
                  <a:cubicBezTo>
                    <a:pt x="64656" y="125708"/>
                    <a:pt x="54897" y="120551"/>
                    <a:pt x="47688" y="112566"/>
                  </a:cubicBezTo>
                  <a:lnTo>
                    <a:pt x="59777" y="106689"/>
                  </a:lnTo>
                  <a:close/>
                  <a:moveTo>
                    <a:pt x="127372" y="86338"/>
                  </a:moveTo>
                  <a:lnTo>
                    <a:pt x="127372" y="86338"/>
                  </a:lnTo>
                  <a:cubicBezTo>
                    <a:pt x="125209" y="108075"/>
                    <a:pt x="108075" y="125265"/>
                    <a:pt x="86338" y="127483"/>
                  </a:cubicBezTo>
                  <a:lnTo>
                    <a:pt x="88667" y="114341"/>
                  </a:lnTo>
                  <a:cubicBezTo>
                    <a:pt x="93768" y="113232"/>
                    <a:pt x="98482" y="110958"/>
                    <a:pt x="102530" y="107631"/>
                  </a:cubicBezTo>
                  <a:lnTo>
                    <a:pt x="102530" y="107687"/>
                  </a:lnTo>
                  <a:lnTo>
                    <a:pt x="113620" y="114285"/>
                  </a:lnTo>
                  <a:lnTo>
                    <a:pt x="113121" y="113564"/>
                  </a:lnTo>
                  <a:lnTo>
                    <a:pt x="106577" y="103805"/>
                  </a:lnTo>
                  <a:cubicBezTo>
                    <a:pt x="110237" y="99646"/>
                    <a:pt x="112788" y="94600"/>
                    <a:pt x="114008" y="89166"/>
                  </a:cubicBezTo>
                  <a:lnTo>
                    <a:pt x="127372" y="86338"/>
                  </a:lnTo>
                  <a:close/>
                  <a:moveTo>
                    <a:pt x="5767" y="82401"/>
                  </a:moveTo>
                  <a:lnTo>
                    <a:pt x="35489" y="87225"/>
                  </a:lnTo>
                  <a:cubicBezTo>
                    <a:pt x="37984" y="108297"/>
                    <a:pt x="54398" y="125043"/>
                    <a:pt x="75414" y="127926"/>
                  </a:cubicBezTo>
                  <a:lnTo>
                    <a:pt x="75414" y="127982"/>
                  </a:lnTo>
                  <a:lnTo>
                    <a:pt x="79351" y="157925"/>
                  </a:lnTo>
                  <a:cubicBezTo>
                    <a:pt x="38539" y="156595"/>
                    <a:pt x="6045" y="123268"/>
                    <a:pt x="5767" y="82401"/>
                  </a:cubicBezTo>
                  <a:close/>
                  <a:moveTo>
                    <a:pt x="157648" y="79961"/>
                  </a:moveTo>
                  <a:cubicBezTo>
                    <a:pt x="157648" y="80626"/>
                    <a:pt x="157648" y="81347"/>
                    <a:pt x="157648" y="82068"/>
                  </a:cubicBezTo>
                  <a:cubicBezTo>
                    <a:pt x="157592" y="123934"/>
                    <a:pt x="123601" y="157870"/>
                    <a:pt x="81735" y="157925"/>
                  </a:cubicBezTo>
                  <a:lnTo>
                    <a:pt x="80959" y="157925"/>
                  </a:lnTo>
                  <a:lnTo>
                    <a:pt x="86171" y="128148"/>
                  </a:lnTo>
                  <a:cubicBezTo>
                    <a:pt x="108407" y="125986"/>
                    <a:pt x="125985" y="108352"/>
                    <a:pt x="128092" y="86172"/>
                  </a:cubicBezTo>
                  <a:lnTo>
                    <a:pt x="157648" y="79961"/>
                  </a:lnTo>
                  <a:close/>
                  <a:moveTo>
                    <a:pt x="2219" y="81791"/>
                  </a:moveTo>
                  <a:lnTo>
                    <a:pt x="5213" y="82290"/>
                  </a:lnTo>
                  <a:lnTo>
                    <a:pt x="5213" y="82345"/>
                  </a:lnTo>
                  <a:cubicBezTo>
                    <a:pt x="5213" y="83732"/>
                    <a:pt x="5268" y="85118"/>
                    <a:pt x="5324" y="86504"/>
                  </a:cubicBezTo>
                  <a:lnTo>
                    <a:pt x="5324" y="86948"/>
                  </a:lnTo>
                  <a:cubicBezTo>
                    <a:pt x="5435" y="88334"/>
                    <a:pt x="5546" y="89720"/>
                    <a:pt x="5712" y="91107"/>
                  </a:cubicBezTo>
                  <a:cubicBezTo>
                    <a:pt x="5712" y="91218"/>
                    <a:pt x="5712" y="91384"/>
                    <a:pt x="5767" y="91495"/>
                  </a:cubicBezTo>
                  <a:cubicBezTo>
                    <a:pt x="5934" y="92881"/>
                    <a:pt x="6156" y="94267"/>
                    <a:pt x="6377" y="95598"/>
                  </a:cubicBezTo>
                  <a:lnTo>
                    <a:pt x="6433" y="96042"/>
                  </a:lnTo>
                  <a:cubicBezTo>
                    <a:pt x="6710" y="97428"/>
                    <a:pt x="6987" y="98759"/>
                    <a:pt x="7320" y="100090"/>
                  </a:cubicBezTo>
                  <a:cubicBezTo>
                    <a:pt x="7320" y="100201"/>
                    <a:pt x="7375" y="100367"/>
                    <a:pt x="7431" y="100478"/>
                  </a:cubicBezTo>
                  <a:cubicBezTo>
                    <a:pt x="7764" y="101809"/>
                    <a:pt x="8096" y="103140"/>
                    <a:pt x="8540" y="104470"/>
                  </a:cubicBezTo>
                  <a:lnTo>
                    <a:pt x="8651" y="104859"/>
                  </a:lnTo>
                  <a:cubicBezTo>
                    <a:pt x="9094" y="106189"/>
                    <a:pt x="9538" y="107520"/>
                    <a:pt x="10037" y="108796"/>
                  </a:cubicBezTo>
                  <a:lnTo>
                    <a:pt x="10203" y="109184"/>
                  </a:lnTo>
                  <a:cubicBezTo>
                    <a:pt x="10703" y="110515"/>
                    <a:pt x="11202" y="111790"/>
                    <a:pt x="11756" y="113010"/>
                  </a:cubicBezTo>
                  <a:cubicBezTo>
                    <a:pt x="11812" y="113176"/>
                    <a:pt x="11867" y="113287"/>
                    <a:pt x="11922" y="113398"/>
                  </a:cubicBezTo>
                  <a:cubicBezTo>
                    <a:pt x="12532" y="114674"/>
                    <a:pt x="13087" y="115893"/>
                    <a:pt x="13752" y="117169"/>
                  </a:cubicBezTo>
                  <a:lnTo>
                    <a:pt x="13919" y="117502"/>
                  </a:lnTo>
                  <a:cubicBezTo>
                    <a:pt x="14584" y="118721"/>
                    <a:pt x="15250" y="119941"/>
                    <a:pt x="15970" y="121161"/>
                  </a:cubicBezTo>
                  <a:lnTo>
                    <a:pt x="16192" y="121494"/>
                  </a:lnTo>
                  <a:cubicBezTo>
                    <a:pt x="16913" y="122658"/>
                    <a:pt x="17634" y="123823"/>
                    <a:pt x="18410" y="124932"/>
                  </a:cubicBezTo>
                  <a:lnTo>
                    <a:pt x="18632" y="125320"/>
                  </a:lnTo>
                  <a:cubicBezTo>
                    <a:pt x="19464" y="126429"/>
                    <a:pt x="20240" y="127538"/>
                    <a:pt x="21127" y="128647"/>
                  </a:cubicBezTo>
                  <a:lnTo>
                    <a:pt x="21349" y="128980"/>
                  </a:lnTo>
                  <a:cubicBezTo>
                    <a:pt x="22181" y="130089"/>
                    <a:pt x="23068" y="131143"/>
                    <a:pt x="24011" y="132196"/>
                  </a:cubicBezTo>
                  <a:lnTo>
                    <a:pt x="24288" y="132473"/>
                  </a:lnTo>
                  <a:cubicBezTo>
                    <a:pt x="25175" y="133527"/>
                    <a:pt x="26118" y="134580"/>
                    <a:pt x="27116" y="135523"/>
                  </a:cubicBezTo>
                  <a:lnTo>
                    <a:pt x="27393" y="135856"/>
                  </a:lnTo>
                  <a:cubicBezTo>
                    <a:pt x="28336" y="136799"/>
                    <a:pt x="29334" y="137797"/>
                    <a:pt x="30388" y="138739"/>
                  </a:cubicBezTo>
                  <a:lnTo>
                    <a:pt x="30720" y="139017"/>
                  </a:lnTo>
                  <a:cubicBezTo>
                    <a:pt x="31719" y="139904"/>
                    <a:pt x="32772" y="140791"/>
                    <a:pt x="33881" y="141678"/>
                  </a:cubicBezTo>
                  <a:lnTo>
                    <a:pt x="34158" y="141955"/>
                  </a:lnTo>
                  <a:cubicBezTo>
                    <a:pt x="35267" y="142787"/>
                    <a:pt x="36376" y="143619"/>
                    <a:pt x="37485" y="144451"/>
                  </a:cubicBezTo>
                  <a:lnTo>
                    <a:pt x="37818" y="144673"/>
                  </a:lnTo>
                  <a:cubicBezTo>
                    <a:pt x="38983" y="145449"/>
                    <a:pt x="40147" y="146225"/>
                    <a:pt x="41312" y="146946"/>
                  </a:cubicBezTo>
                  <a:lnTo>
                    <a:pt x="41644" y="147168"/>
                  </a:lnTo>
                  <a:cubicBezTo>
                    <a:pt x="42809" y="147944"/>
                    <a:pt x="44029" y="148610"/>
                    <a:pt x="45249" y="149275"/>
                  </a:cubicBezTo>
                  <a:lnTo>
                    <a:pt x="45581" y="149497"/>
                  </a:lnTo>
                  <a:cubicBezTo>
                    <a:pt x="46801" y="150107"/>
                    <a:pt x="48077" y="150772"/>
                    <a:pt x="49296" y="151327"/>
                  </a:cubicBezTo>
                  <a:lnTo>
                    <a:pt x="49685" y="151493"/>
                  </a:lnTo>
                  <a:cubicBezTo>
                    <a:pt x="50960" y="152103"/>
                    <a:pt x="52235" y="152658"/>
                    <a:pt x="53511" y="153157"/>
                  </a:cubicBezTo>
                  <a:lnTo>
                    <a:pt x="53899" y="153323"/>
                  </a:lnTo>
                  <a:cubicBezTo>
                    <a:pt x="55174" y="153822"/>
                    <a:pt x="56450" y="154266"/>
                    <a:pt x="57781" y="154709"/>
                  </a:cubicBezTo>
                  <a:lnTo>
                    <a:pt x="58557" y="154931"/>
                  </a:lnTo>
                  <a:cubicBezTo>
                    <a:pt x="59832" y="155375"/>
                    <a:pt x="61163" y="155763"/>
                    <a:pt x="62494" y="156096"/>
                  </a:cubicBezTo>
                  <a:lnTo>
                    <a:pt x="62937" y="156206"/>
                  </a:lnTo>
                  <a:cubicBezTo>
                    <a:pt x="64268" y="156539"/>
                    <a:pt x="65599" y="156872"/>
                    <a:pt x="66985" y="157094"/>
                  </a:cubicBezTo>
                  <a:lnTo>
                    <a:pt x="67374" y="157205"/>
                  </a:lnTo>
                  <a:cubicBezTo>
                    <a:pt x="68704" y="157426"/>
                    <a:pt x="70091" y="157704"/>
                    <a:pt x="71477" y="157870"/>
                  </a:cubicBezTo>
                  <a:lnTo>
                    <a:pt x="71865" y="157925"/>
                  </a:lnTo>
                  <a:cubicBezTo>
                    <a:pt x="73251" y="158147"/>
                    <a:pt x="74638" y="158258"/>
                    <a:pt x="76024" y="158369"/>
                  </a:cubicBezTo>
                  <a:lnTo>
                    <a:pt x="76468" y="158369"/>
                  </a:lnTo>
                  <a:cubicBezTo>
                    <a:pt x="77521" y="158424"/>
                    <a:pt x="78519" y="158480"/>
                    <a:pt x="79573" y="158535"/>
                  </a:cubicBezTo>
                  <a:lnTo>
                    <a:pt x="79961" y="161530"/>
                  </a:lnTo>
                  <a:cubicBezTo>
                    <a:pt x="79589" y="161545"/>
                    <a:pt x="79226" y="161552"/>
                    <a:pt x="78869" y="161552"/>
                  </a:cubicBezTo>
                  <a:cubicBezTo>
                    <a:pt x="77895" y="161552"/>
                    <a:pt x="76972" y="161500"/>
                    <a:pt x="76079" y="161419"/>
                  </a:cubicBezTo>
                  <a:lnTo>
                    <a:pt x="76079" y="161474"/>
                  </a:lnTo>
                  <a:lnTo>
                    <a:pt x="75691" y="161474"/>
                  </a:lnTo>
                  <a:cubicBezTo>
                    <a:pt x="74249" y="161363"/>
                    <a:pt x="72808" y="161197"/>
                    <a:pt x="71366" y="161031"/>
                  </a:cubicBezTo>
                  <a:lnTo>
                    <a:pt x="70978" y="160975"/>
                  </a:lnTo>
                  <a:cubicBezTo>
                    <a:pt x="69536" y="160753"/>
                    <a:pt x="68094" y="160532"/>
                    <a:pt x="66708" y="160254"/>
                  </a:cubicBezTo>
                  <a:lnTo>
                    <a:pt x="66265" y="160199"/>
                  </a:lnTo>
                  <a:cubicBezTo>
                    <a:pt x="64878" y="159922"/>
                    <a:pt x="63437" y="159589"/>
                    <a:pt x="62050" y="159201"/>
                  </a:cubicBezTo>
                  <a:lnTo>
                    <a:pt x="61662" y="159145"/>
                  </a:lnTo>
                  <a:cubicBezTo>
                    <a:pt x="60276" y="158757"/>
                    <a:pt x="58890" y="158369"/>
                    <a:pt x="57503" y="157925"/>
                  </a:cubicBezTo>
                  <a:lnTo>
                    <a:pt x="56727" y="157648"/>
                  </a:lnTo>
                  <a:cubicBezTo>
                    <a:pt x="55341" y="157205"/>
                    <a:pt x="54010" y="156706"/>
                    <a:pt x="52679" y="156206"/>
                  </a:cubicBezTo>
                  <a:lnTo>
                    <a:pt x="52291" y="156040"/>
                  </a:lnTo>
                  <a:cubicBezTo>
                    <a:pt x="50960" y="155486"/>
                    <a:pt x="49629" y="154931"/>
                    <a:pt x="48298" y="154321"/>
                  </a:cubicBezTo>
                  <a:lnTo>
                    <a:pt x="47910" y="154155"/>
                  </a:lnTo>
                  <a:cubicBezTo>
                    <a:pt x="46635" y="153545"/>
                    <a:pt x="45304" y="152879"/>
                    <a:pt x="44084" y="152214"/>
                  </a:cubicBezTo>
                  <a:lnTo>
                    <a:pt x="43696" y="151992"/>
                  </a:lnTo>
                  <a:cubicBezTo>
                    <a:pt x="42421" y="151327"/>
                    <a:pt x="41201" y="150606"/>
                    <a:pt x="39981" y="149830"/>
                  </a:cubicBezTo>
                  <a:lnTo>
                    <a:pt x="39593" y="149608"/>
                  </a:lnTo>
                  <a:cubicBezTo>
                    <a:pt x="38373" y="148831"/>
                    <a:pt x="37153" y="148055"/>
                    <a:pt x="35988" y="147223"/>
                  </a:cubicBezTo>
                  <a:lnTo>
                    <a:pt x="35656" y="147002"/>
                  </a:lnTo>
                  <a:cubicBezTo>
                    <a:pt x="34491" y="146114"/>
                    <a:pt x="33327" y="145283"/>
                    <a:pt x="32162" y="144340"/>
                  </a:cubicBezTo>
                  <a:lnTo>
                    <a:pt x="31885" y="144118"/>
                  </a:lnTo>
                  <a:cubicBezTo>
                    <a:pt x="30720" y="143175"/>
                    <a:pt x="29611" y="142288"/>
                    <a:pt x="28558" y="141290"/>
                  </a:cubicBezTo>
                  <a:lnTo>
                    <a:pt x="28281" y="141013"/>
                  </a:lnTo>
                  <a:cubicBezTo>
                    <a:pt x="27172" y="140070"/>
                    <a:pt x="26173" y="139072"/>
                    <a:pt x="25120" y="138018"/>
                  </a:cubicBezTo>
                  <a:lnTo>
                    <a:pt x="24843" y="137741"/>
                  </a:lnTo>
                  <a:cubicBezTo>
                    <a:pt x="23844" y="136688"/>
                    <a:pt x="22846" y="135634"/>
                    <a:pt x="21904" y="134580"/>
                  </a:cubicBezTo>
                  <a:lnTo>
                    <a:pt x="21626" y="134248"/>
                  </a:lnTo>
                  <a:cubicBezTo>
                    <a:pt x="20684" y="133139"/>
                    <a:pt x="19741" y="132030"/>
                    <a:pt x="18854" y="130921"/>
                  </a:cubicBezTo>
                  <a:lnTo>
                    <a:pt x="18577" y="130588"/>
                  </a:lnTo>
                  <a:cubicBezTo>
                    <a:pt x="17689" y="129424"/>
                    <a:pt x="16858" y="128259"/>
                    <a:pt x="16026" y="127095"/>
                  </a:cubicBezTo>
                  <a:lnTo>
                    <a:pt x="15804" y="126762"/>
                  </a:lnTo>
                  <a:cubicBezTo>
                    <a:pt x="15028" y="125597"/>
                    <a:pt x="14196" y="124377"/>
                    <a:pt x="13475" y="123102"/>
                  </a:cubicBezTo>
                  <a:lnTo>
                    <a:pt x="13309" y="122714"/>
                  </a:lnTo>
                  <a:cubicBezTo>
                    <a:pt x="12588" y="121439"/>
                    <a:pt x="11867" y="120219"/>
                    <a:pt x="11257" y="118888"/>
                  </a:cubicBezTo>
                  <a:cubicBezTo>
                    <a:pt x="11146" y="118777"/>
                    <a:pt x="11091" y="118666"/>
                    <a:pt x="11035" y="118555"/>
                  </a:cubicBezTo>
                  <a:cubicBezTo>
                    <a:pt x="10370" y="117280"/>
                    <a:pt x="9760" y="115949"/>
                    <a:pt x="9150" y="114674"/>
                  </a:cubicBezTo>
                  <a:lnTo>
                    <a:pt x="8984" y="114285"/>
                  </a:lnTo>
                  <a:cubicBezTo>
                    <a:pt x="8374" y="112955"/>
                    <a:pt x="7819" y="111624"/>
                    <a:pt x="7320" y="110293"/>
                  </a:cubicBezTo>
                  <a:lnTo>
                    <a:pt x="7209" y="109905"/>
                  </a:lnTo>
                  <a:cubicBezTo>
                    <a:pt x="6655" y="108518"/>
                    <a:pt x="6211" y="107188"/>
                    <a:pt x="5823" y="105801"/>
                  </a:cubicBezTo>
                  <a:cubicBezTo>
                    <a:pt x="5767" y="105635"/>
                    <a:pt x="5712" y="105524"/>
                    <a:pt x="5657" y="105413"/>
                  </a:cubicBezTo>
                  <a:cubicBezTo>
                    <a:pt x="5268" y="104027"/>
                    <a:pt x="4880" y="102641"/>
                    <a:pt x="4492" y="101254"/>
                  </a:cubicBezTo>
                  <a:cubicBezTo>
                    <a:pt x="4492" y="101088"/>
                    <a:pt x="4437" y="100977"/>
                    <a:pt x="4437" y="100811"/>
                  </a:cubicBezTo>
                  <a:cubicBezTo>
                    <a:pt x="4104" y="99424"/>
                    <a:pt x="3771" y="98038"/>
                    <a:pt x="3494" y="96596"/>
                  </a:cubicBezTo>
                  <a:lnTo>
                    <a:pt x="3438" y="96153"/>
                  </a:lnTo>
                  <a:cubicBezTo>
                    <a:pt x="3161" y="94767"/>
                    <a:pt x="2939" y="93325"/>
                    <a:pt x="2773" y="91883"/>
                  </a:cubicBezTo>
                  <a:cubicBezTo>
                    <a:pt x="2773" y="91772"/>
                    <a:pt x="2773" y="91606"/>
                    <a:pt x="2718" y="91495"/>
                  </a:cubicBezTo>
                  <a:cubicBezTo>
                    <a:pt x="2551" y="90053"/>
                    <a:pt x="2440" y="88611"/>
                    <a:pt x="2329" y="87170"/>
                  </a:cubicBezTo>
                  <a:lnTo>
                    <a:pt x="2329" y="86782"/>
                  </a:lnTo>
                  <a:cubicBezTo>
                    <a:pt x="2274" y="85340"/>
                    <a:pt x="2219" y="83898"/>
                    <a:pt x="2219" y="82401"/>
                  </a:cubicBezTo>
                  <a:lnTo>
                    <a:pt x="2219" y="81791"/>
                  </a:lnTo>
                  <a:close/>
                  <a:moveTo>
                    <a:pt x="161308" y="79129"/>
                  </a:moveTo>
                  <a:lnTo>
                    <a:pt x="161308" y="79462"/>
                  </a:lnTo>
                  <a:lnTo>
                    <a:pt x="161308" y="79906"/>
                  </a:lnTo>
                  <a:cubicBezTo>
                    <a:pt x="161308" y="80571"/>
                    <a:pt x="161363" y="81347"/>
                    <a:pt x="161363" y="82068"/>
                  </a:cubicBezTo>
                  <a:cubicBezTo>
                    <a:pt x="161363" y="82789"/>
                    <a:pt x="161308" y="83454"/>
                    <a:pt x="161308" y="84175"/>
                  </a:cubicBezTo>
                  <a:lnTo>
                    <a:pt x="161308" y="84619"/>
                  </a:lnTo>
                  <a:cubicBezTo>
                    <a:pt x="161252" y="86061"/>
                    <a:pt x="161197" y="87502"/>
                    <a:pt x="161030" y="88944"/>
                  </a:cubicBezTo>
                  <a:lnTo>
                    <a:pt x="161030" y="89332"/>
                  </a:lnTo>
                  <a:cubicBezTo>
                    <a:pt x="160864" y="90774"/>
                    <a:pt x="160698" y="92216"/>
                    <a:pt x="160531" y="93658"/>
                  </a:cubicBezTo>
                  <a:cubicBezTo>
                    <a:pt x="160531" y="93768"/>
                    <a:pt x="160476" y="93935"/>
                    <a:pt x="160476" y="94046"/>
                  </a:cubicBezTo>
                  <a:cubicBezTo>
                    <a:pt x="160199" y="95487"/>
                    <a:pt x="159977" y="96929"/>
                    <a:pt x="159700" y="98315"/>
                  </a:cubicBezTo>
                  <a:cubicBezTo>
                    <a:pt x="159644" y="98426"/>
                    <a:pt x="159644" y="98593"/>
                    <a:pt x="159589" y="98704"/>
                  </a:cubicBezTo>
                  <a:cubicBezTo>
                    <a:pt x="159311" y="100145"/>
                    <a:pt x="158923" y="101532"/>
                    <a:pt x="158591" y="102918"/>
                  </a:cubicBezTo>
                  <a:cubicBezTo>
                    <a:pt x="158535" y="103084"/>
                    <a:pt x="158480" y="103195"/>
                    <a:pt x="158424" y="103306"/>
                  </a:cubicBezTo>
                  <a:cubicBezTo>
                    <a:pt x="158036" y="104692"/>
                    <a:pt x="157648" y="106079"/>
                    <a:pt x="157204" y="107465"/>
                  </a:cubicBezTo>
                  <a:cubicBezTo>
                    <a:pt x="157149" y="107631"/>
                    <a:pt x="157093" y="107742"/>
                    <a:pt x="157038" y="107853"/>
                  </a:cubicBezTo>
                  <a:cubicBezTo>
                    <a:pt x="156594" y="109239"/>
                    <a:pt x="156040" y="110570"/>
                    <a:pt x="155541" y="111901"/>
                  </a:cubicBezTo>
                  <a:lnTo>
                    <a:pt x="155374" y="112289"/>
                  </a:lnTo>
                  <a:cubicBezTo>
                    <a:pt x="154820" y="113620"/>
                    <a:pt x="154210" y="114951"/>
                    <a:pt x="153600" y="116282"/>
                  </a:cubicBezTo>
                  <a:cubicBezTo>
                    <a:pt x="153545" y="116393"/>
                    <a:pt x="153489" y="116503"/>
                    <a:pt x="153434" y="116614"/>
                  </a:cubicBezTo>
                  <a:cubicBezTo>
                    <a:pt x="152824" y="117945"/>
                    <a:pt x="152158" y="119221"/>
                    <a:pt x="151437" y="120496"/>
                  </a:cubicBezTo>
                  <a:lnTo>
                    <a:pt x="151216" y="120829"/>
                  </a:lnTo>
                  <a:cubicBezTo>
                    <a:pt x="150550" y="122104"/>
                    <a:pt x="149774" y="123324"/>
                    <a:pt x="148998" y="124544"/>
                  </a:cubicBezTo>
                  <a:lnTo>
                    <a:pt x="148776" y="124932"/>
                  </a:lnTo>
                  <a:cubicBezTo>
                    <a:pt x="147999" y="126152"/>
                    <a:pt x="147223" y="127316"/>
                    <a:pt x="146336" y="128481"/>
                  </a:cubicBezTo>
                  <a:lnTo>
                    <a:pt x="145892" y="129146"/>
                  </a:lnTo>
                  <a:cubicBezTo>
                    <a:pt x="145061" y="130311"/>
                    <a:pt x="144173" y="131420"/>
                    <a:pt x="143231" y="132529"/>
                  </a:cubicBezTo>
                  <a:cubicBezTo>
                    <a:pt x="143120" y="132640"/>
                    <a:pt x="143064" y="132751"/>
                    <a:pt x="142953" y="132862"/>
                  </a:cubicBezTo>
                  <a:cubicBezTo>
                    <a:pt x="142066" y="133971"/>
                    <a:pt x="141068" y="135080"/>
                    <a:pt x="140125" y="136133"/>
                  </a:cubicBezTo>
                  <a:lnTo>
                    <a:pt x="139848" y="136410"/>
                  </a:lnTo>
                  <a:cubicBezTo>
                    <a:pt x="138850" y="137464"/>
                    <a:pt x="137852" y="138518"/>
                    <a:pt x="136798" y="139516"/>
                  </a:cubicBezTo>
                  <a:lnTo>
                    <a:pt x="136466" y="139793"/>
                  </a:lnTo>
                  <a:cubicBezTo>
                    <a:pt x="135412" y="140791"/>
                    <a:pt x="134358" y="141734"/>
                    <a:pt x="133249" y="142676"/>
                  </a:cubicBezTo>
                  <a:lnTo>
                    <a:pt x="132972" y="142954"/>
                  </a:lnTo>
                  <a:cubicBezTo>
                    <a:pt x="131863" y="143896"/>
                    <a:pt x="130699" y="144784"/>
                    <a:pt x="129590" y="145671"/>
                  </a:cubicBezTo>
                  <a:lnTo>
                    <a:pt x="129257" y="145893"/>
                  </a:lnTo>
                  <a:cubicBezTo>
                    <a:pt x="128092" y="146780"/>
                    <a:pt x="126873" y="147612"/>
                    <a:pt x="125708" y="148388"/>
                  </a:cubicBezTo>
                  <a:lnTo>
                    <a:pt x="125320" y="148610"/>
                  </a:lnTo>
                  <a:cubicBezTo>
                    <a:pt x="124155" y="149386"/>
                    <a:pt x="122936" y="150162"/>
                    <a:pt x="121660" y="150883"/>
                  </a:cubicBezTo>
                  <a:lnTo>
                    <a:pt x="121327" y="151105"/>
                  </a:lnTo>
                  <a:cubicBezTo>
                    <a:pt x="120052" y="151826"/>
                    <a:pt x="118777" y="152491"/>
                    <a:pt x="117501" y="153212"/>
                  </a:cubicBezTo>
                  <a:lnTo>
                    <a:pt x="117113" y="153378"/>
                  </a:lnTo>
                  <a:cubicBezTo>
                    <a:pt x="115838" y="153988"/>
                    <a:pt x="114507" y="154598"/>
                    <a:pt x="113176" y="155208"/>
                  </a:cubicBezTo>
                  <a:lnTo>
                    <a:pt x="112843" y="155375"/>
                  </a:lnTo>
                  <a:cubicBezTo>
                    <a:pt x="111513" y="155929"/>
                    <a:pt x="110126" y="156428"/>
                    <a:pt x="108796" y="156927"/>
                  </a:cubicBezTo>
                  <a:lnTo>
                    <a:pt x="108407" y="157094"/>
                  </a:lnTo>
                  <a:cubicBezTo>
                    <a:pt x="107021" y="157593"/>
                    <a:pt x="105690" y="158036"/>
                    <a:pt x="104304" y="158424"/>
                  </a:cubicBezTo>
                  <a:lnTo>
                    <a:pt x="103860" y="158535"/>
                  </a:lnTo>
                  <a:cubicBezTo>
                    <a:pt x="102474" y="158924"/>
                    <a:pt x="101088" y="159312"/>
                    <a:pt x="99702" y="159644"/>
                  </a:cubicBezTo>
                  <a:lnTo>
                    <a:pt x="99313" y="159755"/>
                  </a:lnTo>
                  <a:cubicBezTo>
                    <a:pt x="97927" y="160033"/>
                    <a:pt x="96485" y="160310"/>
                    <a:pt x="95044" y="160587"/>
                  </a:cubicBezTo>
                  <a:lnTo>
                    <a:pt x="94655" y="160643"/>
                  </a:lnTo>
                  <a:cubicBezTo>
                    <a:pt x="93269" y="160864"/>
                    <a:pt x="91827" y="161086"/>
                    <a:pt x="90386" y="161197"/>
                  </a:cubicBezTo>
                  <a:lnTo>
                    <a:pt x="89942" y="161253"/>
                  </a:lnTo>
                  <a:cubicBezTo>
                    <a:pt x="88500" y="161419"/>
                    <a:pt x="87059" y="161530"/>
                    <a:pt x="85617" y="161585"/>
                  </a:cubicBezTo>
                  <a:lnTo>
                    <a:pt x="85229" y="161585"/>
                  </a:lnTo>
                  <a:cubicBezTo>
                    <a:pt x="84064" y="161641"/>
                    <a:pt x="82900" y="161641"/>
                    <a:pt x="81735" y="161641"/>
                  </a:cubicBezTo>
                  <a:lnTo>
                    <a:pt x="80349" y="161641"/>
                  </a:lnTo>
                  <a:lnTo>
                    <a:pt x="80460" y="161086"/>
                  </a:lnTo>
                  <a:lnTo>
                    <a:pt x="80904" y="158646"/>
                  </a:lnTo>
                  <a:lnTo>
                    <a:pt x="81735" y="158646"/>
                  </a:lnTo>
                  <a:cubicBezTo>
                    <a:pt x="82844" y="158646"/>
                    <a:pt x="83953" y="158646"/>
                    <a:pt x="85062" y="158591"/>
                  </a:cubicBezTo>
                  <a:lnTo>
                    <a:pt x="85451" y="158591"/>
                  </a:lnTo>
                  <a:cubicBezTo>
                    <a:pt x="86837" y="158535"/>
                    <a:pt x="88223" y="158424"/>
                    <a:pt x="89609" y="158258"/>
                  </a:cubicBezTo>
                  <a:lnTo>
                    <a:pt x="89998" y="158258"/>
                  </a:lnTo>
                  <a:cubicBezTo>
                    <a:pt x="91384" y="158092"/>
                    <a:pt x="92770" y="157925"/>
                    <a:pt x="94156" y="157704"/>
                  </a:cubicBezTo>
                  <a:lnTo>
                    <a:pt x="94545" y="157593"/>
                  </a:lnTo>
                  <a:cubicBezTo>
                    <a:pt x="95931" y="157371"/>
                    <a:pt x="97262" y="157094"/>
                    <a:pt x="98648" y="156816"/>
                  </a:cubicBezTo>
                  <a:lnTo>
                    <a:pt x="99036" y="156706"/>
                  </a:lnTo>
                  <a:cubicBezTo>
                    <a:pt x="100367" y="156428"/>
                    <a:pt x="101698" y="156040"/>
                    <a:pt x="103029" y="155652"/>
                  </a:cubicBezTo>
                  <a:lnTo>
                    <a:pt x="103417" y="155541"/>
                  </a:lnTo>
                  <a:cubicBezTo>
                    <a:pt x="104748" y="155153"/>
                    <a:pt x="106078" y="154709"/>
                    <a:pt x="107409" y="154266"/>
                  </a:cubicBezTo>
                  <a:lnTo>
                    <a:pt x="107797" y="154155"/>
                  </a:lnTo>
                  <a:cubicBezTo>
                    <a:pt x="109073" y="153656"/>
                    <a:pt x="110348" y="153157"/>
                    <a:pt x="111624" y="152602"/>
                  </a:cubicBezTo>
                  <a:cubicBezTo>
                    <a:pt x="111790" y="152547"/>
                    <a:pt x="111901" y="152491"/>
                    <a:pt x="112012" y="152436"/>
                  </a:cubicBezTo>
                  <a:cubicBezTo>
                    <a:pt x="113287" y="151881"/>
                    <a:pt x="114562" y="151327"/>
                    <a:pt x="115782" y="150717"/>
                  </a:cubicBezTo>
                  <a:lnTo>
                    <a:pt x="116170" y="150495"/>
                  </a:lnTo>
                  <a:cubicBezTo>
                    <a:pt x="117390" y="149885"/>
                    <a:pt x="118610" y="149220"/>
                    <a:pt x="119830" y="148554"/>
                  </a:cubicBezTo>
                  <a:lnTo>
                    <a:pt x="120163" y="148332"/>
                  </a:lnTo>
                  <a:cubicBezTo>
                    <a:pt x="121383" y="147612"/>
                    <a:pt x="122547" y="146891"/>
                    <a:pt x="123712" y="146170"/>
                  </a:cubicBezTo>
                  <a:lnTo>
                    <a:pt x="124045" y="145893"/>
                  </a:lnTo>
                  <a:cubicBezTo>
                    <a:pt x="125209" y="145172"/>
                    <a:pt x="126318" y="144340"/>
                    <a:pt x="127427" y="143508"/>
                  </a:cubicBezTo>
                  <a:lnTo>
                    <a:pt x="127760" y="143286"/>
                  </a:lnTo>
                  <a:cubicBezTo>
                    <a:pt x="128869" y="142455"/>
                    <a:pt x="129978" y="141567"/>
                    <a:pt x="131031" y="140680"/>
                  </a:cubicBezTo>
                  <a:lnTo>
                    <a:pt x="131309" y="140403"/>
                  </a:lnTo>
                  <a:cubicBezTo>
                    <a:pt x="132418" y="139516"/>
                    <a:pt x="133416" y="138628"/>
                    <a:pt x="134414" y="137630"/>
                  </a:cubicBezTo>
                  <a:lnTo>
                    <a:pt x="134747" y="137353"/>
                  </a:lnTo>
                  <a:cubicBezTo>
                    <a:pt x="135745" y="136410"/>
                    <a:pt x="136687" y="135412"/>
                    <a:pt x="137630" y="134414"/>
                  </a:cubicBezTo>
                  <a:cubicBezTo>
                    <a:pt x="137741" y="134303"/>
                    <a:pt x="137852" y="134192"/>
                    <a:pt x="137907" y="134081"/>
                  </a:cubicBezTo>
                  <a:cubicBezTo>
                    <a:pt x="138850" y="133083"/>
                    <a:pt x="139793" y="132030"/>
                    <a:pt x="140680" y="130976"/>
                  </a:cubicBezTo>
                  <a:lnTo>
                    <a:pt x="140957" y="130643"/>
                  </a:lnTo>
                  <a:cubicBezTo>
                    <a:pt x="141844" y="129590"/>
                    <a:pt x="142676" y="128481"/>
                    <a:pt x="143508" y="127372"/>
                  </a:cubicBezTo>
                  <a:lnTo>
                    <a:pt x="143951" y="126762"/>
                  </a:lnTo>
                  <a:cubicBezTo>
                    <a:pt x="144783" y="125653"/>
                    <a:pt x="145560" y="124488"/>
                    <a:pt x="146280" y="123324"/>
                  </a:cubicBezTo>
                  <a:lnTo>
                    <a:pt x="146502" y="122991"/>
                  </a:lnTo>
                  <a:cubicBezTo>
                    <a:pt x="147279" y="121827"/>
                    <a:pt x="147999" y="120607"/>
                    <a:pt x="148665" y="119387"/>
                  </a:cubicBezTo>
                  <a:lnTo>
                    <a:pt x="148831" y="119054"/>
                  </a:lnTo>
                  <a:cubicBezTo>
                    <a:pt x="149552" y="117834"/>
                    <a:pt x="150162" y="116614"/>
                    <a:pt x="150772" y="115394"/>
                  </a:cubicBezTo>
                  <a:lnTo>
                    <a:pt x="150938" y="115006"/>
                  </a:lnTo>
                  <a:cubicBezTo>
                    <a:pt x="151548" y="113731"/>
                    <a:pt x="152103" y="112511"/>
                    <a:pt x="152657" y="111180"/>
                  </a:cubicBezTo>
                  <a:lnTo>
                    <a:pt x="152768" y="110792"/>
                  </a:lnTo>
                  <a:cubicBezTo>
                    <a:pt x="153323" y="109517"/>
                    <a:pt x="153822" y="108241"/>
                    <a:pt x="154265" y="106910"/>
                  </a:cubicBezTo>
                  <a:cubicBezTo>
                    <a:pt x="154321" y="106799"/>
                    <a:pt x="154321" y="106689"/>
                    <a:pt x="154376" y="106522"/>
                  </a:cubicBezTo>
                  <a:cubicBezTo>
                    <a:pt x="154820" y="105247"/>
                    <a:pt x="155208" y="103916"/>
                    <a:pt x="155596" y="102585"/>
                  </a:cubicBezTo>
                  <a:cubicBezTo>
                    <a:pt x="155652" y="102419"/>
                    <a:pt x="155652" y="102308"/>
                    <a:pt x="155707" y="102197"/>
                  </a:cubicBezTo>
                  <a:cubicBezTo>
                    <a:pt x="156095" y="100866"/>
                    <a:pt x="156428" y="99480"/>
                    <a:pt x="156705" y="98149"/>
                  </a:cubicBezTo>
                  <a:cubicBezTo>
                    <a:pt x="156705" y="97983"/>
                    <a:pt x="156761" y="97872"/>
                    <a:pt x="156761" y="97705"/>
                  </a:cubicBezTo>
                  <a:cubicBezTo>
                    <a:pt x="157038" y="96375"/>
                    <a:pt x="157315" y="95044"/>
                    <a:pt x="157537" y="93658"/>
                  </a:cubicBezTo>
                  <a:lnTo>
                    <a:pt x="157592" y="93214"/>
                  </a:lnTo>
                  <a:cubicBezTo>
                    <a:pt x="157759" y="91828"/>
                    <a:pt x="157925" y="90497"/>
                    <a:pt x="158092" y="89111"/>
                  </a:cubicBezTo>
                  <a:lnTo>
                    <a:pt x="158092" y="88722"/>
                  </a:lnTo>
                  <a:cubicBezTo>
                    <a:pt x="158202" y="87336"/>
                    <a:pt x="158313" y="85950"/>
                    <a:pt x="158369" y="84564"/>
                  </a:cubicBezTo>
                  <a:lnTo>
                    <a:pt x="158369" y="84120"/>
                  </a:lnTo>
                  <a:cubicBezTo>
                    <a:pt x="158369" y="83454"/>
                    <a:pt x="158369" y="82734"/>
                    <a:pt x="158369" y="82068"/>
                  </a:cubicBezTo>
                  <a:cubicBezTo>
                    <a:pt x="158369" y="81347"/>
                    <a:pt x="158369" y="80682"/>
                    <a:pt x="158369" y="79961"/>
                  </a:cubicBezTo>
                  <a:cubicBezTo>
                    <a:pt x="158369" y="79906"/>
                    <a:pt x="158369" y="79850"/>
                    <a:pt x="158369" y="79795"/>
                  </a:cubicBezTo>
                  <a:lnTo>
                    <a:pt x="159589" y="79517"/>
                  </a:lnTo>
                  <a:lnTo>
                    <a:pt x="161308" y="79129"/>
                  </a:lnTo>
                  <a:close/>
                  <a:moveTo>
                    <a:pt x="81709" y="82040"/>
                  </a:moveTo>
                  <a:lnTo>
                    <a:pt x="81734" y="82067"/>
                  </a:lnTo>
                  <a:lnTo>
                    <a:pt x="80072" y="161918"/>
                  </a:lnTo>
                  <a:lnTo>
                    <a:pt x="71976" y="100533"/>
                  </a:lnTo>
                  <a:lnTo>
                    <a:pt x="70922" y="92826"/>
                  </a:lnTo>
                  <a:lnTo>
                    <a:pt x="81709" y="82040"/>
                  </a:lnTo>
                  <a:close/>
                  <a:moveTo>
                    <a:pt x="80016" y="0"/>
                  </a:moveTo>
                  <a:lnTo>
                    <a:pt x="79961" y="500"/>
                  </a:lnTo>
                  <a:cubicBezTo>
                    <a:pt x="35933" y="1553"/>
                    <a:pt x="610" y="37319"/>
                    <a:pt x="278" y="81403"/>
                  </a:cubicBezTo>
                  <a:lnTo>
                    <a:pt x="0" y="81458"/>
                  </a:lnTo>
                  <a:lnTo>
                    <a:pt x="278" y="81514"/>
                  </a:lnTo>
                  <a:lnTo>
                    <a:pt x="278" y="81957"/>
                  </a:lnTo>
                  <a:cubicBezTo>
                    <a:pt x="222" y="114951"/>
                    <a:pt x="20074" y="144673"/>
                    <a:pt x="50572" y="157260"/>
                  </a:cubicBezTo>
                  <a:cubicBezTo>
                    <a:pt x="60659" y="161449"/>
                    <a:pt x="71251" y="163483"/>
                    <a:pt x="81753" y="163483"/>
                  </a:cubicBezTo>
                  <a:cubicBezTo>
                    <a:pt x="102947" y="163483"/>
                    <a:pt x="123776" y="155199"/>
                    <a:pt x="139349" y="139627"/>
                  </a:cubicBezTo>
                  <a:cubicBezTo>
                    <a:pt x="162638" y="116282"/>
                    <a:pt x="169625" y="81236"/>
                    <a:pt x="156982" y="50794"/>
                  </a:cubicBezTo>
                  <a:cubicBezTo>
                    <a:pt x="144395" y="20351"/>
                    <a:pt x="114673" y="500"/>
                    <a:pt x="81735" y="500"/>
                  </a:cubicBezTo>
                  <a:lnTo>
                    <a:pt x="80127" y="500"/>
                  </a:lnTo>
                  <a:lnTo>
                    <a:pt x="800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7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Google Shape;284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7_1"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Google Shape;286;p2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7" name="Google Shape;287;p29"/>
          <p:cNvGrpSpPr/>
          <p:nvPr/>
        </p:nvGrpSpPr>
        <p:grpSpPr>
          <a:xfrm flipH="1">
            <a:off x="-175" y="-134800"/>
            <a:ext cx="9144335" cy="1954575"/>
            <a:chOff x="0" y="1629825"/>
            <a:chExt cx="7337775" cy="1954575"/>
          </a:xfrm>
        </p:grpSpPr>
        <p:cxnSp>
          <p:nvCxnSpPr>
            <p:cNvPr id="288" name="Google Shape;288;p29"/>
            <p:cNvCxnSpPr/>
            <p:nvPr/>
          </p:nvCxnSpPr>
          <p:spPr>
            <a:xfrm>
              <a:off x="0" y="1629825"/>
              <a:ext cx="3069300" cy="19545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89" name="Google Shape;289;p29"/>
            <p:cNvCxnSpPr/>
            <p:nvPr/>
          </p:nvCxnSpPr>
          <p:spPr>
            <a:xfrm flipH="1">
              <a:off x="3033975" y="2476500"/>
              <a:ext cx="4303800" cy="11079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90" name="Google Shape;290;p29"/>
          <p:cNvCxnSpPr/>
          <p:nvPr/>
        </p:nvCxnSpPr>
        <p:spPr>
          <a:xfrm>
            <a:off x="-121400" y="3532375"/>
            <a:ext cx="5022600" cy="1779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7_1_1"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Google Shape;292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3" name="Google Shape;293;p30"/>
          <p:cNvGrpSpPr/>
          <p:nvPr/>
        </p:nvGrpSpPr>
        <p:grpSpPr>
          <a:xfrm rot="10800000">
            <a:off x="-1880195" y="669155"/>
            <a:ext cx="12904395" cy="3805200"/>
            <a:chOff x="-1867070" y="-959950"/>
            <a:chExt cx="12904395" cy="3805200"/>
          </a:xfrm>
        </p:grpSpPr>
        <p:cxnSp>
          <p:nvCxnSpPr>
            <p:cNvPr id="294" name="Google Shape;294;p30"/>
            <p:cNvCxnSpPr/>
            <p:nvPr/>
          </p:nvCxnSpPr>
          <p:spPr>
            <a:xfrm rot="10800000" flipH="1">
              <a:off x="2407050" y="941750"/>
              <a:ext cx="4329900" cy="90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95" name="Google Shape;295;p30"/>
            <p:cNvCxnSpPr/>
            <p:nvPr/>
          </p:nvCxnSpPr>
          <p:spPr>
            <a:xfrm rot="10800000" flipH="1">
              <a:off x="-1867070" y="942650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96" name="Google Shape;296;p30"/>
            <p:cNvCxnSpPr/>
            <p:nvPr/>
          </p:nvCxnSpPr>
          <p:spPr>
            <a:xfrm rot="10800000" flipH="1">
              <a:off x="6790225" y="-959950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7_1_1_1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9" name="Google Shape;299;p31"/>
          <p:cNvCxnSpPr/>
          <p:nvPr/>
        </p:nvCxnSpPr>
        <p:spPr>
          <a:xfrm rot="-5400000">
            <a:off x="5611650" y="1802125"/>
            <a:ext cx="5203500" cy="1485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300" name="Google Shape;300;p31"/>
          <p:cNvCxnSpPr/>
          <p:nvPr/>
        </p:nvCxnSpPr>
        <p:spPr>
          <a:xfrm rot="5400000" flipH="1">
            <a:off x="-1030550" y="1535125"/>
            <a:ext cx="4607700" cy="26151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Google Shape;22;p4"/>
          <p:cNvCxnSpPr/>
          <p:nvPr/>
        </p:nvCxnSpPr>
        <p:spPr>
          <a:xfrm rot="10800000" flipH="1">
            <a:off x="-34375" y="-65375"/>
            <a:ext cx="3498600" cy="14598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23" name="Google Shape;23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713250" y="1490925"/>
            <a:ext cx="7717500" cy="3113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AutoNum type="arabicPeriod"/>
              <a:defRPr sz="11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cxnSp>
        <p:nvCxnSpPr>
          <p:cNvPr id="26" name="Google Shape;26;p4"/>
          <p:cNvCxnSpPr/>
          <p:nvPr/>
        </p:nvCxnSpPr>
        <p:spPr>
          <a:xfrm rot="-5400000">
            <a:off x="7119192" y="3143700"/>
            <a:ext cx="2135100" cy="20145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713250" y="1592400"/>
            <a:ext cx="3622800" cy="301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2"/>
          </p:nvPr>
        </p:nvSpPr>
        <p:spPr>
          <a:xfrm>
            <a:off x="4807851" y="1592400"/>
            <a:ext cx="3622800" cy="301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pic>
        <p:nvPicPr>
          <p:cNvPr id="34" name="Google Shape;34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" name="Google Shape;35;p6"/>
          <p:cNvGrpSpPr/>
          <p:nvPr/>
        </p:nvGrpSpPr>
        <p:grpSpPr>
          <a:xfrm>
            <a:off x="2504660" y="1133688"/>
            <a:ext cx="4134677" cy="221374"/>
            <a:chOff x="729050" y="223975"/>
            <a:chExt cx="6133625" cy="328400"/>
          </a:xfrm>
        </p:grpSpPr>
        <p:sp>
          <p:nvSpPr>
            <p:cNvPr id="36" name="Google Shape;36;p6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6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6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6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6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6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6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6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2349513" y="2030413"/>
            <a:ext cx="4488600" cy="57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1"/>
          </p:nvPr>
        </p:nvSpPr>
        <p:spPr>
          <a:xfrm>
            <a:off x="2349513" y="2793438"/>
            <a:ext cx="4488600" cy="117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pic>
        <p:nvPicPr>
          <p:cNvPr id="48" name="Google Shape;48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" name="Google Shape;49;p7"/>
          <p:cNvCxnSpPr/>
          <p:nvPr/>
        </p:nvCxnSpPr>
        <p:spPr>
          <a:xfrm>
            <a:off x="-111400" y="3391105"/>
            <a:ext cx="6293400" cy="1803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50" name="Google Shape;50;p7"/>
          <p:cNvGrpSpPr/>
          <p:nvPr/>
        </p:nvGrpSpPr>
        <p:grpSpPr>
          <a:xfrm>
            <a:off x="-1867070" y="-959950"/>
            <a:ext cx="12904395" cy="3805200"/>
            <a:chOff x="-1867070" y="-959950"/>
            <a:chExt cx="12904395" cy="3805200"/>
          </a:xfrm>
        </p:grpSpPr>
        <p:cxnSp>
          <p:nvCxnSpPr>
            <p:cNvPr id="51" name="Google Shape;51;p7"/>
            <p:cNvCxnSpPr/>
            <p:nvPr/>
          </p:nvCxnSpPr>
          <p:spPr>
            <a:xfrm rot="10800000" flipH="1">
              <a:off x="2407050" y="941750"/>
              <a:ext cx="4329900" cy="90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2" name="Google Shape;52;p7"/>
            <p:cNvCxnSpPr/>
            <p:nvPr/>
          </p:nvCxnSpPr>
          <p:spPr>
            <a:xfrm rot="10800000" flipH="1">
              <a:off x="-1867070" y="942650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3" name="Google Shape;53;p7"/>
            <p:cNvCxnSpPr/>
            <p:nvPr/>
          </p:nvCxnSpPr>
          <p:spPr>
            <a:xfrm rot="10800000" flipH="1">
              <a:off x="6790225" y="-959950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1" cy="51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1"/>
          <p:cNvSpPr txBox="1">
            <a:spLocks noGrp="1"/>
          </p:cNvSpPr>
          <p:nvPr>
            <p:ph type="title" hasCustomPrompt="1"/>
          </p:nvPr>
        </p:nvSpPr>
        <p:spPr>
          <a:xfrm>
            <a:off x="1896375" y="1437988"/>
            <a:ext cx="5351100" cy="14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0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7" name="Google Shape;67;p11"/>
          <p:cNvSpPr txBox="1">
            <a:spLocks noGrp="1"/>
          </p:cNvSpPr>
          <p:nvPr>
            <p:ph type="body" idx="1"/>
          </p:nvPr>
        </p:nvSpPr>
        <p:spPr>
          <a:xfrm>
            <a:off x="1896375" y="3092551"/>
            <a:ext cx="5351100" cy="58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914400" lvl="1" indent="-330200" algn="ctr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 algn="ctr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3pPr>
            <a:lvl4pPr marL="1828800" lvl="3" indent="-330200" algn="ctr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4pPr>
            <a:lvl5pPr marL="2286000" lvl="4" indent="-330200" algn="ctr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5pPr>
            <a:lvl6pPr marL="2743200" lvl="5" indent="-330200" algn="ctr">
              <a:spcBef>
                <a:spcPts val="1600"/>
              </a:spcBef>
              <a:spcAft>
                <a:spcPts val="0"/>
              </a:spcAft>
              <a:buSzPts val="1600"/>
              <a:buChar char="■"/>
              <a:defRPr/>
            </a:lvl6pPr>
            <a:lvl7pPr marL="3200400" lvl="6" indent="-330200" algn="ctr">
              <a:spcBef>
                <a:spcPts val="1600"/>
              </a:spcBef>
              <a:spcAft>
                <a:spcPts val="0"/>
              </a:spcAft>
              <a:buSzPts val="1600"/>
              <a:buChar char="●"/>
              <a:defRPr/>
            </a:lvl7pPr>
            <a:lvl8pPr marL="3657600" lvl="7" indent="-330200" algn="ctr">
              <a:spcBef>
                <a:spcPts val="1600"/>
              </a:spcBef>
              <a:spcAft>
                <a:spcPts val="0"/>
              </a:spcAft>
              <a:buSzPts val="1600"/>
              <a:buChar char="○"/>
              <a:defRPr/>
            </a:lvl8pPr>
            <a:lvl9pPr marL="4114800" lvl="8" indent="-330200" algn="ctr">
              <a:spcBef>
                <a:spcPts val="1600"/>
              </a:spcBef>
              <a:spcAft>
                <a:spcPts val="160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cxnSp>
        <p:nvCxnSpPr>
          <p:cNvPr id="68" name="Google Shape;68;p11"/>
          <p:cNvCxnSpPr/>
          <p:nvPr/>
        </p:nvCxnSpPr>
        <p:spPr>
          <a:xfrm>
            <a:off x="0" y="3231450"/>
            <a:ext cx="7330800" cy="19827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69" name="Google Shape;69;p11"/>
          <p:cNvCxnSpPr/>
          <p:nvPr/>
        </p:nvCxnSpPr>
        <p:spPr>
          <a:xfrm rot="-5400000" flipH="1">
            <a:off x="5411600" y="1559300"/>
            <a:ext cx="5291700" cy="19050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70" name="Google Shape;70;p11"/>
          <p:cNvCxnSpPr/>
          <p:nvPr/>
        </p:nvCxnSpPr>
        <p:spPr>
          <a:xfrm rot="10800000" flipH="1">
            <a:off x="0" y="-63481"/>
            <a:ext cx="4861200" cy="16968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gradFill>
          <a:gsLst>
            <a:gs pos="0">
              <a:srgbClr val="FFE798"/>
            </a:gs>
            <a:gs pos="100000">
              <a:srgbClr val="CFB788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  <a:noFill/>
          <a:ln>
            <a:noFill/>
          </a:ln>
          <a:effectLst>
            <a:outerShdw dist="19050" algn="bl" rotWithShape="0">
              <a:srgbClr val="D25F4B"/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500"/>
              <a:buFont typeface="Lobster"/>
              <a:buNone/>
              <a:defRPr sz="3500">
                <a:solidFill>
                  <a:schemeClr val="lt2"/>
                </a:solidFill>
                <a:latin typeface="Lobster"/>
                <a:ea typeface="Lobster"/>
                <a:cs typeface="Lobster"/>
                <a:sym typeface="Lobst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50" y="1246950"/>
            <a:ext cx="7717500" cy="335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●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1pPr>
            <a:lvl2pPr marL="914400" lvl="1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○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■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3pPr>
            <a:lvl4pPr marL="1828800" lvl="3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●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4pPr>
            <a:lvl5pPr marL="2286000" lvl="4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○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5pPr>
            <a:lvl6pPr marL="2743200" lvl="5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■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6pPr>
            <a:lvl7pPr marL="3200400" lvl="6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●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7pPr>
            <a:lvl8pPr marL="3657600" lvl="7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omfortaa"/>
              <a:buChar char="○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8pPr>
            <a:lvl9pPr marL="4114800" lvl="8" indent="-3302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600"/>
              <a:buFont typeface="Comfortaa"/>
              <a:buChar char="■"/>
              <a:defRPr sz="16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4" r:id="rId25"/>
    <p:sldLayoutId id="2147483675" r:id="rId26"/>
    <p:sldLayoutId id="2147483676" r:id="rId27"/>
    <p:sldLayoutId id="2147483677" r:id="rId2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9" name="Google Shape;309;p34"/>
          <p:cNvCxnSpPr/>
          <p:nvPr/>
        </p:nvCxnSpPr>
        <p:spPr>
          <a:xfrm rot="10800000" flipH="1">
            <a:off x="-111400" y="-45550"/>
            <a:ext cx="6293400" cy="1803300"/>
          </a:xfrm>
          <a:prstGeom prst="curvedConnector3">
            <a:avLst>
              <a:gd name="adj1" fmla="val 50000"/>
            </a:avLst>
          </a:prstGeom>
          <a:noFill/>
          <a:ln w="28575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310" name="Google Shape;310;p34"/>
          <p:cNvGrpSpPr/>
          <p:nvPr/>
        </p:nvGrpSpPr>
        <p:grpSpPr>
          <a:xfrm>
            <a:off x="7509838" y="200381"/>
            <a:ext cx="1556131" cy="1518484"/>
            <a:chOff x="1125475" y="238125"/>
            <a:chExt cx="5321925" cy="5193175"/>
          </a:xfrm>
        </p:grpSpPr>
        <p:sp>
          <p:nvSpPr>
            <p:cNvPr id="311" name="Google Shape;311;p34"/>
            <p:cNvSpPr/>
            <p:nvPr/>
          </p:nvSpPr>
          <p:spPr>
            <a:xfrm>
              <a:off x="3670675" y="238125"/>
              <a:ext cx="327175" cy="316075"/>
            </a:xfrm>
            <a:custGeom>
              <a:avLst/>
              <a:gdLst/>
              <a:ahLst/>
              <a:cxnLst/>
              <a:rect l="l" t="t" r="r" b="b"/>
              <a:pathLst>
                <a:path w="13087" h="12643" extrusionOk="0">
                  <a:moveTo>
                    <a:pt x="0" y="0"/>
                  </a:moveTo>
                  <a:lnTo>
                    <a:pt x="0" y="333"/>
                  </a:lnTo>
                  <a:cubicBezTo>
                    <a:pt x="333" y="333"/>
                    <a:pt x="610" y="388"/>
                    <a:pt x="887" y="499"/>
                  </a:cubicBezTo>
                  <a:cubicBezTo>
                    <a:pt x="1165" y="610"/>
                    <a:pt x="1386" y="832"/>
                    <a:pt x="1608" y="1109"/>
                  </a:cubicBezTo>
                  <a:lnTo>
                    <a:pt x="1830" y="1386"/>
                  </a:lnTo>
                  <a:lnTo>
                    <a:pt x="1830" y="9649"/>
                  </a:lnTo>
                  <a:cubicBezTo>
                    <a:pt x="1886" y="10258"/>
                    <a:pt x="1775" y="10924"/>
                    <a:pt x="1497" y="11534"/>
                  </a:cubicBezTo>
                  <a:cubicBezTo>
                    <a:pt x="1109" y="11867"/>
                    <a:pt x="555" y="12033"/>
                    <a:pt x="0" y="12033"/>
                  </a:cubicBezTo>
                  <a:lnTo>
                    <a:pt x="0" y="12421"/>
                  </a:lnTo>
                  <a:lnTo>
                    <a:pt x="4436" y="12421"/>
                  </a:lnTo>
                  <a:lnTo>
                    <a:pt x="4436" y="12033"/>
                  </a:lnTo>
                  <a:cubicBezTo>
                    <a:pt x="3937" y="12033"/>
                    <a:pt x="3494" y="11922"/>
                    <a:pt x="3105" y="11645"/>
                  </a:cubicBezTo>
                  <a:cubicBezTo>
                    <a:pt x="2828" y="11312"/>
                    <a:pt x="2662" y="10647"/>
                    <a:pt x="2662" y="9649"/>
                  </a:cubicBezTo>
                  <a:lnTo>
                    <a:pt x="2662" y="2329"/>
                  </a:lnTo>
                  <a:lnTo>
                    <a:pt x="10979" y="12643"/>
                  </a:lnTo>
                  <a:lnTo>
                    <a:pt x="11312" y="12643"/>
                  </a:lnTo>
                  <a:lnTo>
                    <a:pt x="11312" y="2773"/>
                  </a:lnTo>
                  <a:cubicBezTo>
                    <a:pt x="11201" y="2107"/>
                    <a:pt x="11368" y="1442"/>
                    <a:pt x="11645" y="887"/>
                  </a:cubicBezTo>
                  <a:cubicBezTo>
                    <a:pt x="12033" y="555"/>
                    <a:pt x="12532" y="333"/>
                    <a:pt x="13087" y="333"/>
                  </a:cubicBezTo>
                  <a:lnTo>
                    <a:pt x="13087" y="0"/>
                  </a:lnTo>
                  <a:lnTo>
                    <a:pt x="8651" y="0"/>
                  </a:lnTo>
                  <a:lnTo>
                    <a:pt x="8651" y="333"/>
                  </a:lnTo>
                  <a:cubicBezTo>
                    <a:pt x="9150" y="333"/>
                    <a:pt x="9593" y="499"/>
                    <a:pt x="9981" y="721"/>
                  </a:cubicBezTo>
                  <a:cubicBezTo>
                    <a:pt x="10370" y="1331"/>
                    <a:pt x="10591" y="2052"/>
                    <a:pt x="10480" y="2773"/>
                  </a:cubicBezTo>
                  <a:lnTo>
                    <a:pt x="10480" y="9039"/>
                  </a:lnTo>
                  <a:lnTo>
                    <a:pt x="32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312" name="Google Shape;312;p34"/>
            <p:cNvSpPr/>
            <p:nvPr/>
          </p:nvSpPr>
          <p:spPr>
            <a:xfrm>
              <a:off x="1125475" y="2639150"/>
              <a:ext cx="433925" cy="316100"/>
            </a:xfrm>
            <a:custGeom>
              <a:avLst/>
              <a:gdLst/>
              <a:ahLst/>
              <a:cxnLst/>
              <a:rect l="l" t="t" r="r" b="b"/>
              <a:pathLst>
                <a:path w="17357" h="12644" extrusionOk="0">
                  <a:moveTo>
                    <a:pt x="13641" y="0"/>
                  </a:moveTo>
                  <a:lnTo>
                    <a:pt x="13641" y="389"/>
                  </a:lnTo>
                  <a:cubicBezTo>
                    <a:pt x="13918" y="389"/>
                    <a:pt x="14195" y="389"/>
                    <a:pt x="14473" y="500"/>
                  </a:cubicBezTo>
                  <a:cubicBezTo>
                    <a:pt x="14805" y="610"/>
                    <a:pt x="14972" y="888"/>
                    <a:pt x="14972" y="1220"/>
                  </a:cubicBezTo>
                  <a:cubicBezTo>
                    <a:pt x="14972" y="1387"/>
                    <a:pt x="14972" y="1498"/>
                    <a:pt x="14916" y="1609"/>
                  </a:cubicBezTo>
                  <a:cubicBezTo>
                    <a:pt x="14861" y="1941"/>
                    <a:pt x="14805" y="2274"/>
                    <a:pt x="14639" y="2607"/>
                  </a:cubicBezTo>
                  <a:lnTo>
                    <a:pt x="12310" y="8928"/>
                  </a:lnTo>
                  <a:lnTo>
                    <a:pt x="9593" y="1886"/>
                  </a:lnTo>
                  <a:cubicBezTo>
                    <a:pt x="9538" y="1664"/>
                    <a:pt x="9427" y="1498"/>
                    <a:pt x="9427" y="1387"/>
                  </a:cubicBezTo>
                  <a:cubicBezTo>
                    <a:pt x="9371" y="1331"/>
                    <a:pt x="9371" y="1220"/>
                    <a:pt x="9371" y="1109"/>
                  </a:cubicBezTo>
                  <a:cubicBezTo>
                    <a:pt x="9371" y="832"/>
                    <a:pt x="9538" y="555"/>
                    <a:pt x="9815" y="500"/>
                  </a:cubicBezTo>
                  <a:cubicBezTo>
                    <a:pt x="10148" y="389"/>
                    <a:pt x="10425" y="389"/>
                    <a:pt x="10758" y="389"/>
                  </a:cubicBezTo>
                  <a:lnTo>
                    <a:pt x="10758" y="56"/>
                  </a:lnTo>
                  <a:lnTo>
                    <a:pt x="5767" y="56"/>
                  </a:lnTo>
                  <a:lnTo>
                    <a:pt x="5767" y="389"/>
                  </a:lnTo>
                  <a:cubicBezTo>
                    <a:pt x="6044" y="389"/>
                    <a:pt x="6377" y="389"/>
                    <a:pt x="6654" y="500"/>
                  </a:cubicBezTo>
                  <a:cubicBezTo>
                    <a:pt x="6987" y="666"/>
                    <a:pt x="7264" y="943"/>
                    <a:pt x="7375" y="1331"/>
                  </a:cubicBezTo>
                  <a:lnTo>
                    <a:pt x="8262" y="3660"/>
                  </a:lnTo>
                  <a:lnTo>
                    <a:pt x="6266" y="8873"/>
                  </a:lnTo>
                  <a:lnTo>
                    <a:pt x="3604" y="1830"/>
                  </a:lnTo>
                  <a:cubicBezTo>
                    <a:pt x="3493" y="1664"/>
                    <a:pt x="3438" y="1498"/>
                    <a:pt x="3438" y="1387"/>
                  </a:cubicBezTo>
                  <a:cubicBezTo>
                    <a:pt x="3383" y="1276"/>
                    <a:pt x="3383" y="1165"/>
                    <a:pt x="3383" y="1054"/>
                  </a:cubicBezTo>
                  <a:cubicBezTo>
                    <a:pt x="3383" y="777"/>
                    <a:pt x="3549" y="555"/>
                    <a:pt x="3826" y="500"/>
                  </a:cubicBezTo>
                  <a:cubicBezTo>
                    <a:pt x="4048" y="389"/>
                    <a:pt x="4325" y="389"/>
                    <a:pt x="4602" y="389"/>
                  </a:cubicBezTo>
                  <a:lnTo>
                    <a:pt x="4602" y="56"/>
                  </a:lnTo>
                  <a:lnTo>
                    <a:pt x="0" y="56"/>
                  </a:lnTo>
                  <a:lnTo>
                    <a:pt x="0" y="389"/>
                  </a:lnTo>
                  <a:cubicBezTo>
                    <a:pt x="499" y="389"/>
                    <a:pt x="943" y="666"/>
                    <a:pt x="1220" y="1054"/>
                  </a:cubicBezTo>
                  <a:cubicBezTo>
                    <a:pt x="1774" y="2163"/>
                    <a:pt x="2218" y="3272"/>
                    <a:pt x="2606" y="4381"/>
                  </a:cubicBezTo>
                  <a:lnTo>
                    <a:pt x="4159" y="8762"/>
                  </a:lnTo>
                  <a:lnTo>
                    <a:pt x="5545" y="12643"/>
                  </a:lnTo>
                  <a:lnTo>
                    <a:pt x="5822" y="12643"/>
                  </a:lnTo>
                  <a:lnTo>
                    <a:pt x="8706" y="4714"/>
                  </a:lnTo>
                  <a:lnTo>
                    <a:pt x="10868" y="10481"/>
                  </a:lnTo>
                  <a:lnTo>
                    <a:pt x="11700" y="12643"/>
                  </a:lnTo>
                  <a:lnTo>
                    <a:pt x="11977" y="12643"/>
                  </a:lnTo>
                  <a:lnTo>
                    <a:pt x="13197" y="9261"/>
                  </a:lnTo>
                  <a:lnTo>
                    <a:pt x="13918" y="7098"/>
                  </a:lnTo>
                  <a:lnTo>
                    <a:pt x="15914" y="1498"/>
                  </a:lnTo>
                  <a:cubicBezTo>
                    <a:pt x="16025" y="1165"/>
                    <a:pt x="16247" y="832"/>
                    <a:pt x="16580" y="610"/>
                  </a:cubicBezTo>
                  <a:cubicBezTo>
                    <a:pt x="16802" y="500"/>
                    <a:pt x="17079" y="389"/>
                    <a:pt x="17356" y="389"/>
                  </a:cubicBezTo>
                  <a:lnTo>
                    <a:pt x="1735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313" name="Google Shape;313;p34"/>
            <p:cNvSpPr/>
            <p:nvPr/>
          </p:nvSpPr>
          <p:spPr>
            <a:xfrm>
              <a:off x="6172900" y="2671025"/>
              <a:ext cx="274500" cy="310550"/>
            </a:xfrm>
            <a:custGeom>
              <a:avLst/>
              <a:gdLst/>
              <a:ahLst/>
              <a:cxnLst/>
              <a:rect l="l" t="t" r="r" b="b"/>
              <a:pathLst>
                <a:path w="10980" h="12422" extrusionOk="0">
                  <a:moveTo>
                    <a:pt x="0" y="1"/>
                  </a:moveTo>
                  <a:lnTo>
                    <a:pt x="0" y="389"/>
                  </a:lnTo>
                  <a:cubicBezTo>
                    <a:pt x="84" y="380"/>
                    <a:pt x="165" y="375"/>
                    <a:pt x="246" y="375"/>
                  </a:cubicBezTo>
                  <a:cubicBezTo>
                    <a:pt x="647" y="375"/>
                    <a:pt x="1017" y="491"/>
                    <a:pt x="1387" y="722"/>
                  </a:cubicBezTo>
                  <a:cubicBezTo>
                    <a:pt x="1608" y="1110"/>
                    <a:pt x="1719" y="1609"/>
                    <a:pt x="1664" y="2053"/>
                  </a:cubicBezTo>
                  <a:lnTo>
                    <a:pt x="1664" y="10370"/>
                  </a:lnTo>
                  <a:cubicBezTo>
                    <a:pt x="1664" y="11036"/>
                    <a:pt x="1553" y="11535"/>
                    <a:pt x="1387" y="11701"/>
                  </a:cubicBezTo>
                  <a:cubicBezTo>
                    <a:pt x="943" y="11923"/>
                    <a:pt x="499" y="12034"/>
                    <a:pt x="0" y="12034"/>
                  </a:cubicBezTo>
                  <a:lnTo>
                    <a:pt x="0" y="12422"/>
                  </a:lnTo>
                  <a:lnTo>
                    <a:pt x="10148" y="12422"/>
                  </a:lnTo>
                  <a:lnTo>
                    <a:pt x="10980" y="9261"/>
                  </a:lnTo>
                  <a:lnTo>
                    <a:pt x="10481" y="9206"/>
                  </a:lnTo>
                  <a:cubicBezTo>
                    <a:pt x="10203" y="10037"/>
                    <a:pt x="9593" y="10758"/>
                    <a:pt x="8817" y="11257"/>
                  </a:cubicBezTo>
                  <a:cubicBezTo>
                    <a:pt x="8074" y="11536"/>
                    <a:pt x="7292" y="11659"/>
                    <a:pt x="6503" y="11659"/>
                  </a:cubicBezTo>
                  <a:cubicBezTo>
                    <a:pt x="6350" y="11659"/>
                    <a:pt x="6198" y="11655"/>
                    <a:pt x="6045" y="11646"/>
                  </a:cubicBezTo>
                  <a:cubicBezTo>
                    <a:pt x="5851" y="11660"/>
                    <a:pt x="5658" y="11667"/>
                    <a:pt x="5466" y="11667"/>
                  </a:cubicBezTo>
                  <a:cubicBezTo>
                    <a:pt x="4941" y="11667"/>
                    <a:pt x="4425" y="11616"/>
                    <a:pt x="3937" y="11535"/>
                  </a:cubicBezTo>
                  <a:cubicBezTo>
                    <a:pt x="3660" y="11479"/>
                    <a:pt x="3549" y="11257"/>
                    <a:pt x="3549" y="10925"/>
                  </a:cubicBezTo>
                  <a:lnTo>
                    <a:pt x="3549" y="6267"/>
                  </a:lnTo>
                  <a:lnTo>
                    <a:pt x="6433" y="6267"/>
                  </a:lnTo>
                  <a:cubicBezTo>
                    <a:pt x="6525" y="6258"/>
                    <a:pt x="6618" y="6253"/>
                    <a:pt x="6709" y="6253"/>
                  </a:cubicBezTo>
                  <a:cubicBezTo>
                    <a:pt x="7169" y="6253"/>
                    <a:pt x="7616" y="6368"/>
                    <a:pt x="7985" y="6600"/>
                  </a:cubicBezTo>
                  <a:cubicBezTo>
                    <a:pt x="8263" y="7043"/>
                    <a:pt x="8429" y="7542"/>
                    <a:pt x="8484" y="8041"/>
                  </a:cubicBezTo>
                  <a:lnTo>
                    <a:pt x="8928" y="8041"/>
                  </a:lnTo>
                  <a:lnTo>
                    <a:pt x="8928" y="3716"/>
                  </a:lnTo>
                  <a:lnTo>
                    <a:pt x="8484" y="3716"/>
                  </a:lnTo>
                  <a:cubicBezTo>
                    <a:pt x="8484" y="4215"/>
                    <a:pt x="8263" y="4714"/>
                    <a:pt x="7985" y="5158"/>
                  </a:cubicBezTo>
                  <a:cubicBezTo>
                    <a:pt x="7599" y="5399"/>
                    <a:pt x="7129" y="5557"/>
                    <a:pt x="6647" y="5557"/>
                  </a:cubicBezTo>
                  <a:cubicBezTo>
                    <a:pt x="6576" y="5557"/>
                    <a:pt x="6504" y="5553"/>
                    <a:pt x="6433" y="5546"/>
                  </a:cubicBezTo>
                  <a:lnTo>
                    <a:pt x="3549" y="5546"/>
                  </a:lnTo>
                  <a:lnTo>
                    <a:pt x="3549" y="1387"/>
                  </a:lnTo>
                  <a:cubicBezTo>
                    <a:pt x="3549" y="1165"/>
                    <a:pt x="3605" y="999"/>
                    <a:pt x="3660" y="888"/>
                  </a:cubicBezTo>
                  <a:cubicBezTo>
                    <a:pt x="3716" y="777"/>
                    <a:pt x="3882" y="722"/>
                    <a:pt x="4159" y="722"/>
                  </a:cubicBezTo>
                  <a:lnTo>
                    <a:pt x="6765" y="722"/>
                  </a:lnTo>
                  <a:cubicBezTo>
                    <a:pt x="6882" y="713"/>
                    <a:pt x="6999" y="708"/>
                    <a:pt x="7116" y="708"/>
                  </a:cubicBezTo>
                  <a:cubicBezTo>
                    <a:pt x="7719" y="708"/>
                    <a:pt x="8315" y="831"/>
                    <a:pt x="8873" y="1110"/>
                  </a:cubicBezTo>
                  <a:cubicBezTo>
                    <a:pt x="9261" y="1553"/>
                    <a:pt x="9482" y="2108"/>
                    <a:pt x="9538" y="2718"/>
                  </a:cubicBezTo>
                  <a:lnTo>
                    <a:pt x="10037" y="2718"/>
                  </a:lnTo>
                  <a:lnTo>
                    <a:pt x="998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314" name="Google Shape;314;p34"/>
            <p:cNvSpPr/>
            <p:nvPr/>
          </p:nvSpPr>
          <p:spPr>
            <a:xfrm>
              <a:off x="3715025" y="5107975"/>
              <a:ext cx="210750" cy="323325"/>
            </a:xfrm>
            <a:custGeom>
              <a:avLst/>
              <a:gdLst/>
              <a:ahLst/>
              <a:cxnLst/>
              <a:rect l="l" t="t" r="r" b="b"/>
              <a:pathLst>
                <a:path w="8430" h="12933" extrusionOk="0">
                  <a:moveTo>
                    <a:pt x="3814" y="1"/>
                  </a:moveTo>
                  <a:cubicBezTo>
                    <a:pt x="2932" y="1"/>
                    <a:pt x="2065" y="377"/>
                    <a:pt x="1442" y="949"/>
                  </a:cubicBezTo>
                  <a:cubicBezTo>
                    <a:pt x="832" y="1559"/>
                    <a:pt x="500" y="2446"/>
                    <a:pt x="500" y="3333"/>
                  </a:cubicBezTo>
                  <a:cubicBezTo>
                    <a:pt x="555" y="4054"/>
                    <a:pt x="832" y="4719"/>
                    <a:pt x="1331" y="5274"/>
                  </a:cubicBezTo>
                  <a:cubicBezTo>
                    <a:pt x="1664" y="5662"/>
                    <a:pt x="2052" y="5939"/>
                    <a:pt x="2496" y="6217"/>
                  </a:cubicBezTo>
                  <a:lnTo>
                    <a:pt x="4049" y="7215"/>
                  </a:lnTo>
                  <a:cubicBezTo>
                    <a:pt x="4714" y="7603"/>
                    <a:pt x="5324" y="8046"/>
                    <a:pt x="5878" y="8490"/>
                  </a:cubicBezTo>
                  <a:cubicBezTo>
                    <a:pt x="6322" y="8934"/>
                    <a:pt x="6544" y="9488"/>
                    <a:pt x="6544" y="10098"/>
                  </a:cubicBezTo>
                  <a:cubicBezTo>
                    <a:pt x="6544" y="10708"/>
                    <a:pt x="6322" y="11263"/>
                    <a:pt x="5878" y="11706"/>
                  </a:cubicBezTo>
                  <a:cubicBezTo>
                    <a:pt x="5435" y="12039"/>
                    <a:pt x="4880" y="12261"/>
                    <a:pt x="4326" y="12261"/>
                  </a:cubicBezTo>
                  <a:cubicBezTo>
                    <a:pt x="3272" y="12261"/>
                    <a:pt x="2219" y="11762"/>
                    <a:pt x="1553" y="10930"/>
                  </a:cubicBezTo>
                  <a:cubicBezTo>
                    <a:pt x="1054" y="10320"/>
                    <a:pt x="721" y="9654"/>
                    <a:pt x="444" y="8934"/>
                  </a:cubicBezTo>
                  <a:lnTo>
                    <a:pt x="1" y="8934"/>
                  </a:lnTo>
                  <a:lnTo>
                    <a:pt x="555" y="12926"/>
                  </a:lnTo>
                  <a:lnTo>
                    <a:pt x="999" y="12926"/>
                  </a:lnTo>
                  <a:cubicBezTo>
                    <a:pt x="999" y="12760"/>
                    <a:pt x="1054" y="12649"/>
                    <a:pt x="1110" y="12483"/>
                  </a:cubicBezTo>
                  <a:cubicBezTo>
                    <a:pt x="1193" y="12358"/>
                    <a:pt x="1307" y="12295"/>
                    <a:pt x="1453" y="12295"/>
                  </a:cubicBezTo>
                  <a:cubicBezTo>
                    <a:pt x="1501" y="12295"/>
                    <a:pt x="1553" y="12302"/>
                    <a:pt x="1609" y="12316"/>
                  </a:cubicBezTo>
                  <a:cubicBezTo>
                    <a:pt x="1941" y="12372"/>
                    <a:pt x="2330" y="12483"/>
                    <a:pt x="2662" y="12593"/>
                  </a:cubicBezTo>
                  <a:cubicBezTo>
                    <a:pt x="3217" y="12815"/>
                    <a:pt x="3882" y="12926"/>
                    <a:pt x="4492" y="12926"/>
                  </a:cubicBezTo>
                  <a:cubicBezTo>
                    <a:pt x="4564" y="12930"/>
                    <a:pt x="4636" y="12932"/>
                    <a:pt x="4708" y="12932"/>
                  </a:cubicBezTo>
                  <a:cubicBezTo>
                    <a:pt x="5640" y="12932"/>
                    <a:pt x="6600" y="12601"/>
                    <a:pt x="7320" y="11983"/>
                  </a:cubicBezTo>
                  <a:cubicBezTo>
                    <a:pt x="8041" y="11318"/>
                    <a:pt x="8429" y="10431"/>
                    <a:pt x="8429" y="9488"/>
                  </a:cubicBezTo>
                  <a:cubicBezTo>
                    <a:pt x="8429" y="8823"/>
                    <a:pt x="8207" y="8157"/>
                    <a:pt x="7819" y="7603"/>
                  </a:cubicBezTo>
                  <a:cubicBezTo>
                    <a:pt x="7209" y="6882"/>
                    <a:pt x="6433" y="6327"/>
                    <a:pt x="5657" y="5884"/>
                  </a:cubicBezTo>
                  <a:lnTo>
                    <a:pt x="3993" y="4830"/>
                  </a:lnTo>
                  <a:cubicBezTo>
                    <a:pt x="3494" y="4553"/>
                    <a:pt x="2995" y="4165"/>
                    <a:pt x="2607" y="3721"/>
                  </a:cubicBezTo>
                  <a:cubicBezTo>
                    <a:pt x="2330" y="3389"/>
                    <a:pt x="2163" y="2945"/>
                    <a:pt x="2163" y="2501"/>
                  </a:cubicBezTo>
                  <a:cubicBezTo>
                    <a:pt x="2163" y="2002"/>
                    <a:pt x="2330" y="1559"/>
                    <a:pt x="2718" y="1226"/>
                  </a:cubicBezTo>
                  <a:cubicBezTo>
                    <a:pt x="3106" y="949"/>
                    <a:pt x="3605" y="782"/>
                    <a:pt x="4104" y="782"/>
                  </a:cubicBezTo>
                  <a:cubicBezTo>
                    <a:pt x="4825" y="838"/>
                    <a:pt x="5490" y="1060"/>
                    <a:pt x="6100" y="1503"/>
                  </a:cubicBezTo>
                  <a:cubicBezTo>
                    <a:pt x="6877" y="2113"/>
                    <a:pt x="7376" y="3000"/>
                    <a:pt x="7542" y="3998"/>
                  </a:cubicBezTo>
                  <a:lnTo>
                    <a:pt x="8041" y="3998"/>
                  </a:lnTo>
                  <a:lnTo>
                    <a:pt x="7597" y="6"/>
                  </a:lnTo>
                  <a:lnTo>
                    <a:pt x="7209" y="6"/>
                  </a:lnTo>
                  <a:cubicBezTo>
                    <a:pt x="7209" y="172"/>
                    <a:pt x="7098" y="339"/>
                    <a:pt x="7043" y="505"/>
                  </a:cubicBezTo>
                  <a:cubicBezTo>
                    <a:pt x="6877" y="616"/>
                    <a:pt x="6710" y="671"/>
                    <a:pt x="6544" y="671"/>
                  </a:cubicBezTo>
                  <a:cubicBezTo>
                    <a:pt x="6211" y="561"/>
                    <a:pt x="5823" y="450"/>
                    <a:pt x="5490" y="339"/>
                  </a:cubicBezTo>
                  <a:cubicBezTo>
                    <a:pt x="4991" y="117"/>
                    <a:pt x="4492" y="61"/>
                    <a:pt x="3993" y="6"/>
                  </a:cubicBezTo>
                  <a:cubicBezTo>
                    <a:pt x="3933" y="2"/>
                    <a:pt x="3873" y="1"/>
                    <a:pt x="38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315" name="Google Shape;315;p34"/>
            <p:cNvSpPr/>
            <p:nvPr/>
          </p:nvSpPr>
          <p:spPr>
            <a:xfrm>
              <a:off x="1763150" y="792625"/>
              <a:ext cx="4240650" cy="4087100"/>
            </a:xfrm>
            <a:custGeom>
              <a:avLst/>
              <a:gdLst/>
              <a:ahLst/>
              <a:cxnLst/>
              <a:rect l="l" t="t" r="r" b="b"/>
              <a:pathLst>
                <a:path w="169626" h="163484" extrusionOk="0">
                  <a:moveTo>
                    <a:pt x="86393" y="36210"/>
                  </a:moveTo>
                  <a:lnTo>
                    <a:pt x="86393" y="36210"/>
                  </a:lnTo>
                  <a:cubicBezTo>
                    <a:pt x="96097" y="37153"/>
                    <a:pt x="105191" y="41201"/>
                    <a:pt x="112455" y="47744"/>
                  </a:cubicBezTo>
                  <a:lnTo>
                    <a:pt x="101587" y="55618"/>
                  </a:lnTo>
                  <a:cubicBezTo>
                    <a:pt x="97816" y="52735"/>
                    <a:pt x="93436" y="50738"/>
                    <a:pt x="88778" y="49740"/>
                  </a:cubicBezTo>
                  <a:lnTo>
                    <a:pt x="86393" y="36210"/>
                  </a:lnTo>
                  <a:close/>
                  <a:moveTo>
                    <a:pt x="75248" y="36376"/>
                  </a:moveTo>
                  <a:lnTo>
                    <a:pt x="73473" y="50017"/>
                  </a:lnTo>
                  <a:cubicBezTo>
                    <a:pt x="68982" y="51182"/>
                    <a:pt x="64823" y="53234"/>
                    <a:pt x="61218" y="56173"/>
                  </a:cubicBezTo>
                  <a:cubicBezTo>
                    <a:pt x="56450" y="52956"/>
                    <a:pt x="51625" y="49685"/>
                    <a:pt x="50184" y="48520"/>
                  </a:cubicBezTo>
                  <a:cubicBezTo>
                    <a:pt x="57060" y="41977"/>
                    <a:pt x="65821" y="37763"/>
                    <a:pt x="75248" y="36376"/>
                  </a:cubicBezTo>
                  <a:close/>
                  <a:moveTo>
                    <a:pt x="73196" y="52014"/>
                  </a:moveTo>
                  <a:lnTo>
                    <a:pt x="71754" y="63104"/>
                  </a:lnTo>
                  <a:cubicBezTo>
                    <a:pt x="71144" y="62716"/>
                    <a:pt x="67207" y="60110"/>
                    <a:pt x="62827" y="57226"/>
                  </a:cubicBezTo>
                  <a:lnTo>
                    <a:pt x="62827" y="57171"/>
                  </a:lnTo>
                  <a:cubicBezTo>
                    <a:pt x="65932" y="54842"/>
                    <a:pt x="69425" y="53067"/>
                    <a:pt x="73196" y="52014"/>
                  </a:cubicBezTo>
                  <a:close/>
                  <a:moveTo>
                    <a:pt x="89110" y="51736"/>
                  </a:moveTo>
                  <a:lnTo>
                    <a:pt x="89110" y="51736"/>
                  </a:lnTo>
                  <a:cubicBezTo>
                    <a:pt x="93047" y="52679"/>
                    <a:pt x="96763" y="54398"/>
                    <a:pt x="99979" y="56782"/>
                  </a:cubicBezTo>
                  <a:lnTo>
                    <a:pt x="91162" y="63215"/>
                  </a:lnTo>
                  <a:lnTo>
                    <a:pt x="89110" y="51736"/>
                  </a:lnTo>
                  <a:close/>
                  <a:moveTo>
                    <a:pt x="51570" y="50017"/>
                  </a:moveTo>
                  <a:lnTo>
                    <a:pt x="51570" y="50017"/>
                  </a:lnTo>
                  <a:cubicBezTo>
                    <a:pt x="56949" y="53844"/>
                    <a:pt x="70922" y="62993"/>
                    <a:pt x="71588" y="63437"/>
                  </a:cubicBezTo>
                  <a:lnTo>
                    <a:pt x="71699" y="63326"/>
                  </a:lnTo>
                  <a:lnTo>
                    <a:pt x="70867" y="70035"/>
                  </a:lnTo>
                  <a:lnTo>
                    <a:pt x="51570" y="50017"/>
                  </a:lnTo>
                  <a:close/>
                  <a:moveTo>
                    <a:pt x="111513" y="49352"/>
                  </a:moveTo>
                  <a:lnTo>
                    <a:pt x="111513" y="49352"/>
                  </a:lnTo>
                  <a:cubicBezTo>
                    <a:pt x="102197" y="66154"/>
                    <a:pt x="100422" y="69647"/>
                    <a:pt x="100145" y="70479"/>
                  </a:cubicBezTo>
                  <a:lnTo>
                    <a:pt x="92548" y="69481"/>
                  </a:lnTo>
                  <a:lnTo>
                    <a:pt x="111513" y="49352"/>
                  </a:lnTo>
                  <a:close/>
                  <a:moveTo>
                    <a:pt x="105191" y="61496"/>
                  </a:moveTo>
                  <a:lnTo>
                    <a:pt x="105191" y="61551"/>
                  </a:lnTo>
                  <a:cubicBezTo>
                    <a:pt x="107853" y="64601"/>
                    <a:pt x="109905" y="68095"/>
                    <a:pt x="111235" y="71921"/>
                  </a:cubicBezTo>
                  <a:lnTo>
                    <a:pt x="100478" y="70534"/>
                  </a:lnTo>
                  <a:cubicBezTo>
                    <a:pt x="100755" y="69814"/>
                    <a:pt x="102419" y="66597"/>
                    <a:pt x="105191" y="61496"/>
                  </a:cubicBezTo>
                  <a:close/>
                  <a:moveTo>
                    <a:pt x="57193" y="62758"/>
                  </a:moveTo>
                  <a:cubicBezTo>
                    <a:pt x="59513" y="67177"/>
                    <a:pt x="61552" y="71091"/>
                    <a:pt x="61828" y="71643"/>
                  </a:cubicBezTo>
                  <a:lnTo>
                    <a:pt x="51736" y="73251"/>
                  </a:lnTo>
                  <a:cubicBezTo>
                    <a:pt x="52896" y="69442"/>
                    <a:pt x="54714" y="65908"/>
                    <a:pt x="57193" y="62758"/>
                  </a:cubicBezTo>
                  <a:close/>
                  <a:moveTo>
                    <a:pt x="112622" y="48021"/>
                  </a:moveTo>
                  <a:cubicBezTo>
                    <a:pt x="120108" y="54897"/>
                    <a:pt x="125154" y="64047"/>
                    <a:pt x="126873" y="74028"/>
                  </a:cubicBezTo>
                  <a:lnTo>
                    <a:pt x="113232" y="72253"/>
                  </a:lnTo>
                  <a:cubicBezTo>
                    <a:pt x="111845" y="67595"/>
                    <a:pt x="109405" y="63381"/>
                    <a:pt x="106134" y="59777"/>
                  </a:cubicBezTo>
                  <a:cubicBezTo>
                    <a:pt x="107908" y="56561"/>
                    <a:pt x="110071" y="52679"/>
                    <a:pt x="112511" y="48298"/>
                  </a:cubicBezTo>
                  <a:lnTo>
                    <a:pt x="112511" y="48243"/>
                  </a:lnTo>
                  <a:lnTo>
                    <a:pt x="112622" y="48021"/>
                  </a:lnTo>
                  <a:close/>
                  <a:moveTo>
                    <a:pt x="49851" y="48853"/>
                  </a:moveTo>
                  <a:cubicBezTo>
                    <a:pt x="50905" y="50627"/>
                    <a:pt x="53622" y="55895"/>
                    <a:pt x="56228" y="60886"/>
                  </a:cubicBezTo>
                  <a:cubicBezTo>
                    <a:pt x="53178" y="64601"/>
                    <a:pt x="50960" y="68926"/>
                    <a:pt x="49740" y="73584"/>
                  </a:cubicBezTo>
                  <a:lnTo>
                    <a:pt x="36210" y="75691"/>
                  </a:lnTo>
                  <a:cubicBezTo>
                    <a:pt x="37596" y="65488"/>
                    <a:pt x="42421" y="56006"/>
                    <a:pt x="49851" y="48853"/>
                  </a:cubicBezTo>
                  <a:close/>
                  <a:moveTo>
                    <a:pt x="81735" y="6100"/>
                  </a:moveTo>
                  <a:cubicBezTo>
                    <a:pt x="122104" y="6156"/>
                    <a:pt x="155430" y="37763"/>
                    <a:pt x="157537" y="78076"/>
                  </a:cubicBezTo>
                  <a:lnTo>
                    <a:pt x="127649" y="74139"/>
                  </a:lnTo>
                  <a:cubicBezTo>
                    <a:pt x="125930" y="63825"/>
                    <a:pt x="120773" y="54454"/>
                    <a:pt x="113065" y="47411"/>
                  </a:cubicBezTo>
                  <a:lnTo>
                    <a:pt x="113287" y="47134"/>
                  </a:lnTo>
                  <a:lnTo>
                    <a:pt x="113287" y="47134"/>
                  </a:lnTo>
                  <a:lnTo>
                    <a:pt x="113010" y="47356"/>
                  </a:lnTo>
                  <a:cubicBezTo>
                    <a:pt x="105579" y="40646"/>
                    <a:pt x="96208" y="36487"/>
                    <a:pt x="86282" y="35489"/>
                  </a:cubicBezTo>
                  <a:lnTo>
                    <a:pt x="81125" y="6100"/>
                  </a:lnTo>
                  <a:close/>
                  <a:moveTo>
                    <a:pt x="81680" y="2440"/>
                  </a:moveTo>
                  <a:cubicBezTo>
                    <a:pt x="82844" y="2440"/>
                    <a:pt x="84009" y="2440"/>
                    <a:pt x="85173" y="2496"/>
                  </a:cubicBezTo>
                  <a:lnTo>
                    <a:pt x="85562" y="2496"/>
                  </a:lnTo>
                  <a:cubicBezTo>
                    <a:pt x="87003" y="2551"/>
                    <a:pt x="88445" y="2662"/>
                    <a:pt x="89887" y="2828"/>
                  </a:cubicBezTo>
                  <a:lnTo>
                    <a:pt x="90330" y="2884"/>
                  </a:lnTo>
                  <a:cubicBezTo>
                    <a:pt x="91772" y="3050"/>
                    <a:pt x="93214" y="3217"/>
                    <a:pt x="94600" y="3438"/>
                  </a:cubicBezTo>
                  <a:lnTo>
                    <a:pt x="94988" y="3494"/>
                  </a:lnTo>
                  <a:cubicBezTo>
                    <a:pt x="96430" y="3771"/>
                    <a:pt x="97872" y="4048"/>
                    <a:pt x="99258" y="4381"/>
                  </a:cubicBezTo>
                  <a:lnTo>
                    <a:pt x="99646" y="4437"/>
                  </a:lnTo>
                  <a:cubicBezTo>
                    <a:pt x="101088" y="4769"/>
                    <a:pt x="102474" y="5157"/>
                    <a:pt x="103805" y="5546"/>
                  </a:cubicBezTo>
                  <a:lnTo>
                    <a:pt x="104249" y="5656"/>
                  </a:lnTo>
                  <a:cubicBezTo>
                    <a:pt x="105635" y="6045"/>
                    <a:pt x="107021" y="6488"/>
                    <a:pt x="108352" y="6987"/>
                  </a:cubicBezTo>
                  <a:lnTo>
                    <a:pt x="108740" y="7154"/>
                  </a:lnTo>
                  <a:cubicBezTo>
                    <a:pt x="110126" y="7653"/>
                    <a:pt x="111457" y="8152"/>
                    <a:pt x="112788" y="8706"/>
                  </a:cubicBezTo>
                  <a:lnTo>
                    <a:pt x="113176" y="8873"/>
                  </a:lnTo>
                  <a:cubicBezTo>
                    <a:pt x="114452" y="9483"/>
                    <a:pt x="115782" y="10093"/>
                    <a:pt x="117058" y="10703"/>
                  </a:cubicBezTo>
                  <a:lnTo>
                    <a:pt x="117446" y="10869"/>
                  </a:lnTo>
                  <a:cubicBezTo>
                    <a:pt x="118721" y="11534"/>
                    <a:pt x="119997" y="12255"/>
                    <a:pt x="121272" y="12976"/>
                  </a:cubicBezTo>
                  <a:lnTo>
                    <a:pt x="121605" y="13198"/>
                  </a:lnTo>
                  <a:cubicBezTo>
                    <a:pt x="122880" y="13863"/>
                    <a:pt x="124100" y="14695"/>
                    <a:pt x="125320" y="15471"/>
                  </a:cubicBezTo>
                  <a:lnTo>
                    <a:pt x="125653" y="15693"/>
                  </a:lnTo>
                  <a:cubicBezTo>
                    <a:pt x="126873" y="16469"/>
                    <a:pt x="128037" y="17301"/>
                    <a:pt x="129201" y="18188"/>
                  </a:cubicBezTo>
                  <a:lnTo>
                    <a:pt x="129534" y="18410"/>
                  </a:lnTo>
                  <a:cubicBezTo>
                    <a:pt x="130643" y="19297"/>
                    <a:pt x="131808" y="20185"/>
                    <a:pt x="132917" y="21127"/>
                  </a:cubicBezTo>
                  <a:lnTo>
                    <a:pt x="133194" y="21405"/>
                  </a:lnTo>
                  <a:cubicBezTo>
                    <a:pt x="134303" y="22347"/>
                    <a:pt x="135357" y="23290"/>
                    <a:pt x="136410" y="24288"/>
                  </a:cubicBezTo>
                  <a:lnTo>
                    <a:pt x="136743" y="24565"/>
                  </a:lnTo>
                  <a:cubicBezTo>
                    <a:pt x="137796" y="25563"/>
                    <a:pt x="138795" y="26617"/>
                    <a:pt x="139793" y="27671"/>
                  </a:cubicBezTo>
                  <a:cubicBezTo>
                    <a:pt x="139904" y="27726"/>
                    <a:pt x="139959" y="27837"/>
                    <a:pt x="140070" y="27948"/>
                  </a:cubicBezTo>
                  <a:lnTo>
                    <a:pt x="140125" y="27892"/>
                  </a:lnTo>
                  <a:cubicBezTo>
                    <a:pt x="141068" y="28946"/>
                    <a:pt x="142066" y="30055"/>
                    <a:pt x="142953" y="31164"/>
                  </a:cubicBezTo>
                  <a:cubicBezTo>
                    <a:pt x="143064" y="31275"/>
                    <a:pt x="143120" y="31386"/>
                    <a:pt x="143231" y="31497"/>
                  </a:cubicBezTo>
                  <a:cubicBezTo>
                    <a:pt x="144173" y="32606"/>
                    <a:pt x="145061" y="33715"/>
                    <a:pt x="145892" y="34879"/>
                  </a:cubicBezTo>
                  <a:lnTo>
                    <a:pt x="146336" y="35545"/>
                  </a:lnTo>
                  <a:cubicBezTo>
                    <a:pt x="147223" y="36709"/>
                    <a:pt x="147999" y="37929"/>
                    <a:pt x="148776" y="39094"/>
                  </a:cubicBezTo>
                  <a:lnTo>
                    <a:pt x="148998" y="39482"/>
                  </a:lnTo>
                  <a:cubicBezTo>
                    <a:pt x="149774" y="40702"/>
                    <a:pt x="150550" y="41922"/>
                    <a:pt x="151216" y="43197"/>
                  </a:cubicBezTo>
                  <a:lnTo>
                    <a:pt x="151437" y="43530"/>
                  </a:lnTo>
                  <a:cubicBezTo>
                    <a:pt x="152158" y="44805"/>
                    <a:pt x="152824" y="46080"/>
                    <a:pt x="153434" y="47411"/>
                  </a:cubicBezTo>
                  <a:cubicBezTo>
                    <a:pt x="153489" y="47522"/>
                    <a:pt x="153545" y="47633"/>
                    <a:pt x="153600" y="47744"/>
                  </a:cubicBezTo>
                  <a:cubicBezTo>
                    <a:pt x="154210" y="49075"/>
                    <a:pt x="154820" y="50406"/>
                    <a:pt x="155374" y="51736"/>
                  </a:cubicBezTo>
                  <a:cubicBezTo>
                    <a:pt x="155430" y="51847"/>
                    <a:pt x="155485" y="51958"/>
                    <a:pt x="155541" y="52125"/>
                  </a:cubicBezTo>
                  <a:cubicBezTo>
                    <a:pt x="156040" y="53455"/>
                    <a:pt x="156594" y="54786"/>
                    <a:pt x="157038" y="56173"/>
                  </a:cubicBezTo>
                  <a:cubicBezTo>
                    <a:pt x="157093" y="56283"/>
                    <a:pt x="157149" y="56450"/>
                    <a:pt x="157204" y="56561"/>
                  </a:cubicBezTo>
                  <a:cubicBezTo>
                    <a:pt x="157648" y="57947"/>
                    <a:pt x="158036" y="59333"/>
                    <a:pt x="158424" y="60720"/>
                  </a:cubicBezTo>
                  <a:cubicBezTo>
                    <a:pt x="158480" y="60830"/>
                    <a:pt x="158535" y="60997"/>
                    <a:pt x="158591" y="61108"/>
                  </a:cubicBezTo>
                  <a:cubicBezTo>
                    <a:pt x="158923" y="62494"/>
                    <a:pt x="159311" y="63880"/>
                    <a:pt x="159589" y="65322"/>
                  </a:cubicBezTo>
                  <a:cubicBezTo>
                    <a:pt x="159589" y="65433"/>
                    <a:pt x="159644" y="65599"/>
                    <a:pt x="159700" y="65710"/>
                  </a:cubicBezTo>
                  <a:cubicBezTo>
                    <a:pt x="159977" y="67096"/>
                    <a:pt x="160199" y="68538"/>
                    <a:pt x="160476" y="69980"/>
                  </a:cubicBezTo>
                  <a:cubicBezTo>
                    <a:pt x="160476" y="70146"/>
                    <a:pt x="160476" y="70257"/>
                    <a:pt x="160531" y="70368"/>
                  </a:cubicBezTo>
                  <a:cubicBezTo>
                    <a:pt x="160698" y="71810"/>
                    <a:pt x="160864" y="73251"/>
                    <a:pt x="161030" y="74693"/>
                  </a:cubicBezTo>
                  <a:lnTo>
                    <a:pt x="161030" y="75081"/>
                  </a:lnTo>
                  <a:cubicBezTo>
                    <a:pt x="161141" y="76246"/>
                    <a:pt x="161252" y="77410"/>
                    <a:pt x="161252" y="78519"/>
                  </a:cubicBezTo>
                  <a:lnTo>
                    <a:pt x="158258" y="78131"/>
                  </a:lnTo>
                  <a:cubicBezTo>
                    <a:pt x="158202" y="77189"/>
                    <a:pt x="158147" y="76301"/>
                    <a:pt x="158092" y="75359"/>
                  </a:cubicBezTo>
                  <a:lnTo>
                    <a:pt x="158036" y="74970"/>
                  </a:lnTo>
                  <a:cubicBezTo>
                    <a:pt x="157925" y="73584"/>
                    <a:pt x="157759" y="72198"/>
                    <a:pt x="157537" y="70812"/>
                  </a:cubicBezTo>
                  <a:lnTo>
                    <a:pt x="157482" y="70423"/>
                  </a:lnTo>
                  <a:cubicBezTo>
                    <a:pt x="157260" y="69037"/>
                    <a:pt x="157038" y="67706"/>
                    <a:pt x="156761" y="66320"/>
                  </a:cubicBezTo>
                  <a:cubicBezTo>
                    <a:pt x="156761" y="66209"/>
                    <a:pt x="156705" y="66043"/>
                    <a:pt x="156650" y="65932"/>
                  </a:cubicBezTo>
                  <a:cubicBezTo>
                    <a:pt x="156373" y="64546"/>
                    <a:pt x="156040" y="63215"/>
                    <a:pt x="155707" y="61884"/>
                  </a:cubicBezTo>
                  <a:cubicBezTo>
                    <a:pt x="155652" y="61773"/>
                    <a:pt x="155596" y="61607"/>
                    <a:pt x="155596" y="61496"/>
                  </a:cubicBezTo>
                  <a:cubicBezTo>
                    <a:pt x="155208" y="60165"/>
                    <a:pt x="154820" y="58834"/>
                    <a:pt x="154376" y="57503"/>
                  </a:cubicBezTo>
                  <a:cubicBezTo>
                    <a:pt x="154321" y="57392"/>
                    <a:pt x="154265" y="57282"/>
                    <a:pt x="154210" y="57115"/>
                  </a:cubicBezTo>
                  <a:cubicBezTo>
                    <a:pt x="153766" y="55840"/>
                    <a:pt x="153267" y="54509"/>
                    <a:pt x="152768" y="53234"/>
                  </a:cubicBezTo>
                  <a:cubicBezTo>
                    <a:pt x="152713" y="53123"/>
                    <a:pt x="152657" y="53012"/>
                    <a:pt x="152602" y="52845"/>
                  </a:cubicBezTo>
                  <a:cubicBezTo>
                    <a:pt x="152103" y="51570"/>
                    <a:pt x="151493" y="50295"/>
                    <a:pt x="150938" y="49075"/>
                  </a:cubicBezTo>
                  <a:lnTo>
                    <a:pt x="150717" y="48687"/>
                  </a:lnTo>
                  <a:cubicBezTo>
                    <a:pt x="150107" y="47467"/>
                    <a:pt x="149497" y="46247"/>
                    <a:pt x="148831" y="45027"/>
                  </a:cubicBezTo>
                  <a:cubicBezTo>
                    <a:pt x="148776" y="44916"/>
                    <a:pt x="148720" y="44750"/>
                    <a:pt x="148609" y="44639"/>
                  </a:cubicBezTo>
                  <a:cubicBezTo>
                    <a:pt x="147944" y="43419"/>
                    <a:pt x="147223" y="42254"/>
                    <a:pt x="146502" y="41090"/>
                  </a:cubicBezTo>
                  <a:cubicBezTo>
                    <a:pt x="146447" y="40979"/>
                    <a:pt x="146336" y="40868"/>
                    <a:pt x="146280" y="40757"/>
                  </a:cubicBezTo>
                  <a:cubicBezTo>
                    <a:pt x="145560" y="39593"/>
                    <a:pt x="144728" y="38428"/>
                    <a:pt x="143951" y="37319"/>
                  </a:cubicBezTo>
                  <a:lnTo>
                    <a:pt x="143508" y="36654"/>
                  </a:lnTo>
                  <a:cubicBezTo>
                    <a:pt x="142676" y="35545"/>
                    <a:pt x="141789" y="34491"/>
                    <a:pt x="140957" y="33382"/>
                  </a:cubicBezTo>
                  <a:lnTo>
                    <a:pt x="140680" y="33105"/>
                  </a:lnTo>
                  <a:cubicBezTo>
                    <a:pt x="139793" y="31996"/>
                    <a:pt x="138850" y="30998"/>
                    <a:pt x="137907" y="29944"/>
                  </a:cubicBezTo>
                  <a:lnTo>
                    <a:pt x="137630" y="29667"/>
                  </a:lnTo>
                  <a:cubicBezTo>
                    <a:pt x="136687" y="28669"/>
                    <a:pt x="135689" y="27671"/>
                    <a:pt x="134691" y="26728"/>
                  </a:cubicBezTo>
                  <a:lnTo>
                    <a:pt x="134414" y="26395"/>
                  </a:lnTo>
                  <a:cubicBezTo>
                    <a:pt x="133416" y="25453"/>
                    <a:pt x="132362" y="24565"/>
                    <a:pt x="131309" y="23623"/>
                  </a:cubicBezTo>
                  <a:lnTo>
                    <a:pt x="130976" y="23401"/>
                  </a:lnTo>
                  <a:cubicBezTo>
                    <a:pt x="129922" y="22514"/>
                    <a:pt x="128869" y="21626"/>
                    <a:pt x="127760" y="20795"/>
                  </a:cubicBezTo>
                  <a:lnTo>
                    <a:pt x="127427" y="20517"/>
                  </a:lnTo>
                  <a:cubicBezTo>
                    <a:pt x="126318" y="19686"/>
                    <a:pt x="125154" y="18909"/>
                    <a:pt x="124045" y="18133"/>
                  </a:cubicBezTo>
                  <a:lnTo>
                    <a:pt x="123656" y="17911"/>
                  </a:lnTo>
                  <a:cubicBezTo>
                    <a:pt x="122492" y="17190"/>
                    <a:pt x="121327" y="16414"/>
                    <a:pt x="120163" y="15749"/>
                  </a:cubicBezTo>
                  <a:lnTo>
                    <a:pt x="119775" y="15527"/>
                  </a:lnTo>
                  <a:cubicBezTo>
                    <a:pt x="118610" y="14861"/>
                    <a:pt x="117390" y="14196"/>
                    <a:pt x="116115" y="13586"/>
                  </a:cubicBezTo>
                  <a:lnTo>
                    <a:pt x="115782" y="13364"/>
                  </a:lnTo>
                  <a:cubicBezTo>
                    <a:pt x="114507" y="12754"/>
                    <a:pt x="113287" y="12200"/>
                    <a:pt x="112012" y="11645"/>
                  </a:cubicBezTo>
                  <a:cubicBezTo>
                    <a:pt x="111845" y="11590"/>
                    <a:pt x="111734" y="11534"/>
                    <a:pt x="111624" y="11479"/>
                  </a:cubicBezTo>
                  <a:cubicBezTo>
                    <a:pt x="110348" y="10924"/>
                    <a:pt x="109073" y="10425"/>
                    <a:pt x="107742" y="9926"/>
                  </a:cubicBezTo>
                  <a:lnTo>
                    <a:pt x="107354" y="9815"/>
                  </a:lnTo>
                  <a:cubicBezTo>
                    <a:pt x="106078" y="9316"/>
                    <a:pt x="104748" y="8928"/>
                    <a:pt x="103417" y="8540"/>
                  </a:cubicBezTo>
                  <a:lnTo>
                    <a:pt x="103029" y="8374"/>
                  </a:lnTo>
                  <a:cubicBezTo>
                    <a:pt x="101698" y="8041"/>
                    <a:pt x="100367" y="7653"/>
                    <a:pt x="98981" y="7375"/>
                  </a:cubicBezTo>
                  <a:lnTo>
                    <a:pt x="98593" y="7265"/>
                  </a:lnTo>
                  <a:cubicBezTo>
                    <a:pt x="97262" y="6932"/>
                    <a:pt x="95875" y="6710"/>
                    <a:pt x="94545" y="6433"/>
                  </a:cubicBezTo>
                  <a:lnTo>
                    <a:pt x="94101" y="6377"/>
                  </a:lnTo>
                  <a:cubicBezTo>
                    <a:pt x="92770" y="6156"/>
                    <a:pt x="91384" y="5989"/>
                    <a:pt x="89998" y="5823"/>
                  </a:cubicBezTo>
                  <a:lnTo>
                    <a:pt x="89609" y="5767"/>
                  </a:lnTo>
                  <a:cubicBezTo>
                    <a:pt x="88223" y="5656"/>
                    <a:pt x="86837" y="5546"/>
                    <a:pt x="85451" y="5490"/>
                  </a:cubicBezTo>
                  <a:lnTo>
                    <a:pt x="85007" y="5490"/>
                  </a:lnTo>
                  <a:cubicBezTo>
                    <a:pt x="83898" y="5435"/>
                    <a:pt x="82789" y="5379"/>
                    <a:pt x="81680" y="5379"/>
                  </a:cubicBezTo>
                  <a:lnTo>
                    <a:pt x="80959" y="5379"/>
                  </a:lnTo>
                  <a:lnTo>
                    <a:pt x="80848" y="4658"/>
                  </a:lnTo>
                  <a:lnTo>
                    <a:pt x="80460" y="2440"/>
                  </a:lnTo>
                  <a:close/>
                  <a:moveTo>
                    <a:pt x="79296" y="6156"/>
                  </a:moveTo>
                  <a:lnTo>
                    <a:pt x="75359" y="35711"/>
                  </a:lnTo>
                  <a:cubicBezTo>
                    <a:pt x="54564" y="38594"/>
                    <a:pt x="38262" y="55008"/>
                    <a:pt x="35545" y="75858"/>
                  </a:cubicBezTo>
                  <a:lnTo>
                    <a:pt x="5823" y="80571"/>
                  </a:lnTo>
                  <a:lnTo>
                    <a:pt x="5823" y="80571"/>
                  </a:lnTo>
                  <a:cubicBezTo>
                    <a:pt x="6599" y="40203"/>
                    <a:pt x="38872" y="7486"/>
                    <a:pt x="79296" y="6156"/>
                  </a:cubicBezTo>
                  <a:close/>
                  <a:moveTo>
                    <a:pt x="79739" y="2496"/>
                  </a:moveTo>
                  <a:lnTo>
                    <a:pt x="79351" y="5490"/>
                  </a:lnTo>
                  <a:cubicBezTo>
                    <a:pt x="78353" y="5490"/>
                    <a:pt x="77299" y="5546"/>
                    <a:pt x="76301" y="5656"/>
                  </a:cubicBezTo>
                  <a:lnTo>
                    <a:pt x="75913" y="5656"/>
                  </a:lnTo>
                  <a:cubicBezTo>
                    <a:pt x="74527" y="5767"/>
                    <a:pt x="73140" y="5878"/>
                    <a:pt x="71754" y="6045"/>
                  </a:cubicBezTo>
                  <a:lnTo>
                    <a:pt x="71311" y="6100"/>
                  </a:lnTo>
                  <a:cubicBezTo>
                    <a:pt x="69924" y="6322"/>
                    <a:pt x="68593" y="6544"/>
                    <a:pt x="67207" y="6821"/>
                  </a:cubicBezTo>
                  <a:lnTo>
                    <a:pt x="66819" y="6876"/>
                  </a:lnTo>
                  <a:cubicBezTo>
                    <a:pt x="65433" y="7154"/>
                    <a:pt x="64102" y="7486"/>
                    <a:pt x="62771" y="7819"/>
                  </a:cubicBezTo>
                  <a:lnTo>
                    <a:pt x="62383" y="7930"/>
                  </a:lnTo>
                  <a:cubicBezTo>
                    <a:pt x="61052" y="8263"/>
                    <a:pt x="59721" y="8651"/>
                    <a:pt x="58390" y="9094"/>
                  </a:cubicBezTo>
                  <a:lnTo>
                    <a:pt x="57670" y="9316"/>
                  </a:lnTo>
                  <a:cubicBezTo>
                    <a:pt x="56339" y="9760"/>
                    <a:pt x="55008" y="10203"/>
                    <a:pt x="53733" y="10703"/>
                  </a:cubicBezTo>
                  <a:lnTo>
                    <a:pt x="53344" y="10869"/>
                  </a:lnTo>
                  <a:cubicBezTo>
                    <a:pt x="52069" y="11368"/>
                    <a:pt x="50794" y="11922"/>
                    <a:pt x="49518" y="12477"/>
                  </a:cubicBezTo>
                  <a:lnTo>
                    <a:pt x="49186" y="12699"/>
                  </a:lnTo>
                  <a:cubicBezTo>
                    <a:pt x="47910" y="13253"/>
                    <a:pt x="46690" y="13863"/>
                    <a:pt x="45470" y="14473"/>
                  </a:cubicBezTo>
                  <a:lnTo>
                    <a:pt x="45082" y="14695"/>
                  </a:lnTo>
                  <a:cubicBezTo>
                    <a:pt x="43918" y="15360"/>
                    <a:pt x="42698" y="16081"/>
                    <a:pt x="41533" y="16802"/>
                  </a:cubicBezTo>
                  <a:lnTo>
                    <a:pt x="41145" y="17024"/>
                  </a:lnTo>
                  <a:cubicBezTo>
                    <a:pt x="39981" y="17745"/>
                    <a:pt x="38816" y="18466"/>
                    <a:pt x="37707" y="19297"/>
                  </a:cubicBezTo>
                  <a:lnTo>
                    <a:pt x="37375" y="19519"/>
                  </a:lnTo>
                  <a:cubicBezTo>
                    <a:pt x="36210" y="20351"/>
                    <a:pt x="35156" y="21183"/>
                    <a:pt x="34047" y="22015"/>
                  </a:cubicBezTo>
                  <a:lnTo>
                    <a:pt x="33715" y="22292"/>
                  </a:lnTo>
                  <a:cubicBezTo>
                    <a:pt x="32661" y="23179"/>
                    <a:pt x="31608" y="24066"/>
                    <a:pt x="30554" y="24954"/>
                  </a:cubicBezTo>
                  <a:lnTo>
                    <a:pt x="30277" y="25231"/>
                  </a:lnTo>
                  <a:cubicBezTo>
                    <a:pt x="29223" y="26173"/>
                    <a:pt x="28225" y="27116"/>
                    <a:pt x="27282" y="28114"/>
                  </a:cubicBezTo>
                  <a:lnTo>
                    <a:pt x="26950" y="28447"/>
                  </a:lnTo>
                  <a:cubicBezTo>
                    <a:pt x="26007" y="29390"/>
                    <a:pt x="25064" y="30443"/>
                    <a:pt x="24122" y="31497"/>
                  </a:cubicBezTo>
                  <a:lnTo>
                    <a:pt x="23844" y="31774"/>
                  </a:lnTo>
                  <a:cubicBezTo>
                    <a:pt x="22957" y="32828"/>
                    <a:pt x="22070" y="33881"/>
                    <a:pt x="21238" y="34990"/>
                  </a:cubicBezTo>
                  <a:lnTo>
                    <a:pt x="20961" y="35323"/>
                  </a:lnTo>
                  <a:cubicBezTo>
                    <a:pt x="20129" y="36432"/>
                    <a:pt x="19297" y="37541"/>
                    <a:pt x="18521" y="38650"/>
                  </a:cubicBezTo>
                  <a:lnTo>
                    <a:pt x="18299" y="39038"/>
                  </a:lnTo>
                  <a:cubicBezTo>
                    <a:pt x="17523" y="40147"/>
                    <a:pt x="16747" y="41312"/>
                    <a:pt x="16026" y="42476"/>
                  </a:cubicBezTo>
                  <a:lnTo>
                    <a:pt x="15860" y="42809"/>
                  </a:lnTo>
                  <a:cubicBezTo>
                    <a:pt x="15139" y="44029"/>
                    <a:pt x="14473" y="45249"/>
                    <a:pt x="13808" y="46469"/>
                  </a:cubicBezTo>
                  <a:lnTo>
                    <a:pt x="13641" y="46801"/>
                  </a:lnTo>
                  <a:cubicBezTo>
                    <a:pt x="12976" y="48077"/>
                    <a:pt x="12366" y="49297"/>
                    <a:pt x="11812" y="50572"/>
                  </a:cubicBezTo>
                  <a:cubicBezTo>
                    <a:pt x="11756" y="50683"/>
                    <a:pt x="11701" y="50794"/>
                    <a:pt x="11645" y="50960"/>
                  </a:cubicBezTo>
                  <a:cubicBezTo>
                    <a:pt x="11091" y="52180"/>
                    <a:pt x="10536" y="53455"/>
                    <a:pt x="10037" y="54786"/>
                  </a:cubicBezTo>
                  <a:lnTo>
                    <a:pt x="9926" y="55174"/>
                  </a:lnTo>
                  <a:cubicBezTo>
                    <a:pt x="9427" y="56450"/>
                    <a:pt x="8984" y="57781"/>
                    <a:pt x="8540" y="59111"/>
                  </a:cubicBezTo>
                  <a:lnTo>
                    <a:pt x="8374" y="59500"/>
                  </a:lnTo>
                  <a:cubicBezTo>
                    <a:pt x="7985" y="60830"/>
                    <a:pt x="7653" y="62161"/>
                    <a:pt x="7265" y="63492"/>
                  </a:cubicBezTo>
                  <a:cubicBezTo>
                    <a:pt x="7265" y="63603"/>
                    <a:pt x="7209" y="63769"/>
                    <a:pt x="7209" y="63880"/>
                  </a:cubicBezTo>
                  <a:cubicBezTo>
                    <a:pt x="6876" y="65211"/>
                    <a:pt x="6599" y="66597"/>
                    <a:pt x="6322" y="67928"/>
                  </a:cubicBezTo>
                  <a:lnTo>
                    <a:pt x="6266" y="68372"/>
                  </a:lnTo>
                  <a:cubicBezTo>
                    <a:pt x="5989" y="69703"/>
                    <a:pt x="5823" y="71089"/>
                    <a:pt x="5601" y="72475"/>
                  </a:cubicBezTo>
                  <a:cubicBezTo>
                    <a:pt x="5601" y="72586"/>
                    <a:pt x="5601" y="72752"/>
                    <a:pt x="5601" y="72863"/>
                  </a:cubicBezTo>
                  <a:cubicBezTo>
                    <a:pt x="5435" y="74250"/>
                    <a:pt x="5268" y="75636"/>
                    <a:pt x="5213" y="77022"/>
                  </a:cubicBezTo>
                  <a:lnTo>
                    <a:pt x="5213" y="77466"/>
                  </a:lnTo>
                  <a:cubicBezTo>
                    <a:pt x="5157" y="78519"/>
                    <a:pt x="5102" y="79573"/>
                    <a:pt x="5047" y="80626"/>
                  </a:cubicBezTo>
                  <a:lnTo>
                    <a:pt x="2052" y="81126"/>
                  </a:lnTo>
                  <a:cubicBezTo>
                    <a:pt x="2108" y="79850"/>
                    <a:pt x="2163" y="78575"/>
                    <a:pt x="2219" y="77244"/>
                  </a:cubicBezTo>
                  <a:lnTo>
                    <a:pt x="2219" y="76856"/>
                  </a:lnTo>
                  <a:cubicBezTo>
                    <a:pt x="2329" y="75414"/>
                    <a:pt x="2440" y="73972"/>
                    <a:pt x="2607" y="72531"/>
                  </a:cubicBezTo>
                  <a:cubicBezTo>
                    <a:pt x="2607" y="72420"/>
                    <a:pt x="2607" y="72253"/>
                    <a:pt x="2662" y="72142"/>
                  </a:cubicBezTo>
                  <a:cubicBezTo>
                    <a:pt x="2829" y="70701"/>
                    <a:pt x="3050" y="69259"/>
                    <a:pt x="3328" y="67873"/>
                  </a:cubicBezTo>
                  <a:lnTo>
                    <a:pt x="3383" y="67429"/>
                  </a:lnTo>
                  <a:cubicBezTo>
                    <a:pt x="3660" y="66043"/>
                    <a:pt x="3938" y="64601"/>
                    <a:pt x="4326" y="63215"/>
                  </a:cubicBezTo>
                  <a:cubicBezTo>
                    <a:pt x="4326" y="63048"/>
                    <a:pt x="4381" y="62938"/>
                    <a:pt x="4381" y="62827"/>
                  </a:cubicBezTo>
                  <a:cubicBezTo>
                    <a:pt x="4769" y="61440"/>
                    <a:pt x="5157" y="60054"/>
                    <a:pt x="5546" y="58668"/>
                  </a:cubicBezTo>
                  <a:cubicBezTo>
                    <a:pt x="5601" y="58501"/>
                    <a:pt x="5657" y="58391"/>
                    <a:pt x="5657" y="58280"/>
                  </a:cubicBezTo>
                  <a:cubicBezTo>
                    <a:pt x="6100" y="56893"/>
                    <a:pt x="6599" y="55507"/>
                    <a:pt x="7043" y="54176"/>
                  </a:cubicBezTo>
                  <a:lnTo>
                    <a:pt x="7209" y="53788"/>
                  </a:lnTo>
                  <a:cubicBezTo>
                    <a:pt x="7708" y="52402"/>
                    <a:pt x="8263" y="51071"/>
                    <a:pt x="8873" y="49796"/>
                  </a:cubicBezTo>
                  <a:lnTo>
                    <a:pt x="9039" y="49407"/>
                  </a:lnTo>
                  <a:cubicBezTo>
                    <a:pt x="9594" y="48077"/>
                    <a:pt x="10259" y="46746"/>
                    <a:pt x="10924" y="45470"/>
                  </a:cubicBezTo>
                  <a:cubicBezTo>
                    <a:pt x="10980" y="45360"/>
                    <a:pt x="11035" y="45249"/>
                    <a:pt x="11091" y="45138"/>
                  </a:cubicBezTo>
                  <a:cubicBezTo>
                    <a:pt x="11812" y="43862"/>
                    <a:pt x="12477" y="42587"/>
                    <a:pt x="13198" y="41367"/>
                  </a:cubicBezTo>
                  <a:lnTo>
                    <a:pt x="13420" y="40979"/>
                  </a:lnTo>
                  <a:cubicBezTo>
                    <a:pt x="14141" y="39759"/>
                    <a:pt x="14917" y="38539"/>
                    <a:pt x="15749" y="37375"/>
                  </a:cubicBezTo>
                  <a:lnTo>
                    <a:pt x="15970" y="36986"/>
                  </a:lnTo>
                  <a:cubicBezTo>
                    <a:pt x="16802" y="35822"/>
                    <a:pt x="17634" y="34657"/>
                    <a:pt x="18521" y="33493"/>
                  </a:cubicBezTo>
                  <a:lnTo>
                    <a:pt x="18798" y="33160"/>
                  </a:lnTo>
                  <a:cubicBezTo>
                    <a:pt x="19741" y="32051"/>
                    <a:pt x="20684" y="30887"/>
                    <a:pt x="21626" y="29833"/>
                  </a:cubicBezTo>
                  <a:lnTo>
                    <a:pt x="21904" y="29500"/>
                  </a:lnTo>
                  <a:cubicBezTo>
                    <a:pt x="22846" y="28447"/>
                    <a:pt x="23844" y="27393"/>
                    <a:pt x="24843" y="26340"/>
                  </a:cubicBezTo>
                  <a:lnTo>
                    <a:pt x="25120" y="26063"/>
                  </a:lnTo>
                  <a:cubicBezTo>
                    <a:pt x="26173" y="25009"/>
                    <a:pt x="27227" y="24011"/>
                    <a:pt x="28281" y="23068"/>
                  </a:cubicBezTo>
                  <a:cubicBezTo>
                    <a:pt x="28336" y="22957"/>
                    <a:pt x="28447" y="22846"/>
                    <a:pt x="28558" y="22791"/>
                  </a:cubicBezTo>
                  <a:cubicBezTo>
                    <a:pt x="29667" y="21793"/>
                    <a:pt x="30720" y="20906"/>
                    <a:pt x="31885" y="20018"/>
                  </a:cubicBezTo>
                  <a:lnTo>
                    <a:pt x="32218" y="19741"/>
                  </a:lnTo>
                  <a:cubicBezTo>
                    <a:pt x="33327" y="18854"/>
                    <a:pt x="34491" y="17967"/>
                    <a:pt x="35656" y="17135"/>
                  </a:cubicBezTo>
                  <a:lnTo>
                    <a:pt x="35988" y="16913"/>
                  </a:lnTo>
                  <a:cubicBezTo>
                    <a:pt x="37208" y="16081"/>
                    <a:pt x="38373" y="15250"/>
                    <a:pt x="39593" y="14473"/>
                  </a:cubicBezTo>
                  <a:lnTo>
                    <a:pt x="39981" y="14251"/>
                  </a:lnTo>
                  <a:cubicBezTo>
                    <a:pt x="41201" y="13531"/>
                    <a:pt x="42421" y="12810"/>
                    <a:pt x="43696" y="12089"/>
                  </a:cubicBezTo>
                  <a:lnTo>
                    <a:pt x="44084" y="11922"/>
                  </a:lnTo>
                  <a:cubicBezTo>
                    <a:pt x="45359" y="11202"/>
                    <a:pt x="46635" y="10592"/>
                    <a:pt x="47910" y="9982"/>
                  </a:cubicBezTo>
                  <a:lnTo>
                    <a:pt x="48298" y="9760"/>
                  </a:lnTo>
                  <a:cubicBezTo>
                    <a:pt x="49629" y="9150"/>
                    <a:pt x="50960" y="8595"/>
                    <a:pt x="52291" y="8041"/>
                  </a:cubicBezTo>
                  <a:lnTo>
                    <a:pt x="52679" y="7930"/>
                  </a:lnTo>
                  <a:cubicBezTo>
                    <a:pt x="54010" y="7375"/>
                    <a:pt x="55341" y="6876"/>
                    <a:pt x="56727" y="6433"/>
                  </a:cubicBezTo>
                  <a:lnTo>
                    <a:pt x="57503" y="6211"/>
                  </a:lnTo>
                  <a:cubicBezTo>
                    <a:pt x="58890" y="5767"/>
                    <a:pt x="60276" y="5324"/>
                    <a:pt x="61662" y="4991"/>
                  </a:cubicBezTo>
                  <a:lnTo>
                    <a:pt x="62050" y="4880"/>
                  </a:lnTo>
                  <a:cubicBezTo>
                    <a:pt x="63437" y="4547"/>
                    <a:pt x="64878" y="4215"/>
                    <a:pt x="66265" y="3938"/>
                  </a:cubicBezTo>
                  <a:lnTo>
                    <a:pt x="66708" y="3827"/>
                  </a:lnTo>
                  <a:cubicBezTo>
                    <a:pt x="68094" y="3605"/>
                    <a:pt x="69536" y="3328"/>
                    <a:pt x="70978" y="3161"/>
                  </a:cubicBezTo>
                  <a:lnTo>
                    <a:pt x="71366" y="3106"/>
                  </a:lnTo>
                  <a:cubicBezTo>
                    <a:pt x="72808" y="2939"/>
                    <a:pt x="74249" y="2773"/>
                    <a:pt x="75691" y="2662"/>
                  </a:cubicBezTo>
                  <a:lnTo>
                    <a:pt x="76079" y="2662"/>
                  </a:lnTo>
                  <a:cubicBezTo>
                    <a:pt x="77299" y="2551"/>
                    <a:pt x="78519" y="2496"/>
                    <a:pt x="79739" y="2496"/>
                  </a:cubicBezTo>
                  <a:close/>
                  <a:moveTo>
                    <a:pt x="70922" y="70479"/>
                  </a:moveTo>
                  <a:lnTo>
                    <a:pt x="81683" y="82012"/>
                  </a:lnTo>
                  <a:lnTo>
                    <a:pt x="81683" y="82012"/>
                  </a:lnTo>
                  <a:lnTo>
                    <a:pt x="1165" y="81514"/>
                  </a:lnTo>
                  <a:lnTo>
                    <a:pt x="62050" y="71865"/>
                  </a:lnTo>
                  <a:lnTo>
                    <a:pt x="70922" y="70479"/>
                  </a:lnTo>
                  <a:close/>
                  <a:moveTo>
                    <a:pt x="80072" y="1220"/>
                  </a:moveTo>
                  <a:lnTo>
                    <a:pt x="90996" y="63492"/>
                  </a:lnTo>
                  <a:lnTo>
                    <a:pt x="92049" y="69592"/>
                  </a:lnTo>
                  <a:lnTo>
                    <a:pt x="81735" y="82013"/>
                  </a:lnTo>
                  <a:lnTo>
                    <a:pt x="81735" y="82040"/>
                  </a:lnTo>
                  <a:lnTo>
                    <a:pt x="81734" y="82014"/>
                  </a:lnTo>
                  <a:lnTo>
                    <a:pt x="81735" y="82013"/>
                  </a:lnTo>
                  <a:lnTo>
                    <a:pt x="81734" y="82013"/>
                  </a:lnTo>
                  <a:lnTo>
                    <a:pt x="81734" y="82013"/>
                  </a:lnTo>
                  <a:lnTo>
                    <a:pt x="80072" y="1220"/>
                  </a:lnTo>
                  <a:close/>
                  <a:moveTo>
                    <a:pt x="161807" y="78797"/>
                  </a:moveTo>
                  <a:lnTo>
                    <a:pt x="98593" y="92216"/>
                  </a:lnTo>
                  <a:lnTo>
                    <a:pt x="92105" y="93602"/>
                  </a:lnTo>
                  <a:lnTo>
                    <a:pt x="81957" y="81791"/>
                  </a:lnTo>
                  <a:lnTo>
                    <a:pt x="161807" y="78797"/>
                  </a:lnTo>
                  <a:close/>
                  <a:moveTo>
                    <a:pt x="51515" y="89831"/>
                  </a:moveTo>
                  <a:lnTo>
                    <a:pt x="63048" y="91717"/>
                  </a:lnTo>
                  <a:lnTo>
                    <a:pt x="56561" y="100423"/>
                  </a:lnTo>
                  <a:cubicBezTo>
                    <a:pt x="54232" y="97262"/>
                    <a:pt x="52513" y="93658"/>
                    <a:pt x="51515" y="89831"/>
                  </a:cubicBezTo>
                  <a:close/>
                  <a:moveTo>
                    <a:pt x="112012" y="89610"/>
                  </a:moveTo>
                  <a:lnTo>
                    <a:pt x="112012" y="89610"/>
                  </a:lnTo>
                  <a:cubicBezTo>
                    <a:pt x="110847" y="94267"/>
                    <a:pt x="108629" y="98593"/>
                    <a:pt x="105524" y="102252"/>
                  </a:cubicBezTo>
                  <a:lnTo>
                    <a:pt x="98870" y="92382"/>
                  </a:lnTo>
                  <a:lnTo>
                    <a:pt x="112012" y="89610"/>
                  </a:lnTo>
                  <a:close/>
                  <a:moveTo>
                    <a:pt x="63492" y="91772"/>
                  </a:moveTo>
                  <a:lnTo>
                    <a:pt x="70534" y="92881"/>
                  </a:lnTo>
                  <a:lnTo>
                    <a:pt x="49075" y="111069"/>
                  </a:lnTo>
                  <a:lnTo>
                    <a:pt x="63492" y="91772"/>
                  </a:lnTo>
                  <a:close/>
                  <a:moveTo>
                    <a:pt x="71810" y="100811"/>
                  </a:moveTo>
                  <a:lnTo>
                    <a:pt x="73307" y="112067"/>
                  </a:lnTo>
                  <a:cubicBezTo>
                    <a:pt x="68982" y="110847"/>
                    <a:pt x="64989" y="108685"/>
                    <a:pt x="61551" y="105801"/>
                  </a:cubicBezTo>
                  <a:lnTo>
                    <a:pt x="71810" y="100811"/>
                  </a:lnTo>
                  <a:close/>
                  <a:moveTo>
                    <a:pt x="91051" y="100755"/>
                  </a:moveTo>
                  <a:lnTo>
                    <a:pt x="100866" y="106633"/>
                  </a:lnTo>
                  <a:cubicBezTo>
                    <a:pt x="97317" y="109350"/>
                    <a:pt x="93325" y="111291"/>
                    <a:pt x="88999" y="112345"/>
                  </a:cubicBezTo>
                  <a:lnTo>
                    <a:pt x="91051" y="100755"/>
                  </a:lnTo>
                  <a:close/>
                  <a:moveTo>
                    <a:pt x="36210" y="87336"/>
                  </a:moveTo>
                  <a:lnTo>
                    <a:pt x="49518" y="89499"/>
                  </a:lnTo>
                  <a:cubicBezTo>
                    <a:pt x="50572" y="93990"/>
                    <a:pt x="52568" y="98260"/>
                    <a:pt x="55396" y="101975"/>
                  </a:cubicBezTo>
                  <a:lnTo>
                    <a:pt x="47578" y="112455"/>
                  </a:lnTo>
                  <a:cubicBezTo>
                    <a:pt x="41312" y="105469"/>
                    <a:pt x="37319" y="96707"/>
                    <a:pt x="36210" y="87336"/>
                  </a:cubicBezTo>
                  <a:close/>
                  <a:moveTo>
                    <a:pt x="92216" y="93990"/>
                  </a:moveTo>
                  <a:lnTo>
                    <a:pt x="111956" y="112844"/>
                  </a:lnTo>
                  <a:lnTo>
                    <a:pt x="111956" y="112844"/>
                  </a:lnTo>
                  <a:lnTo>
                    <a:pt x="91107" y="100367"/>
                  </a:lnTo>
                  <a:lnTo>
                    <a:pt x="92216" y="93990"/>
                  </a:lnTo>
                  <a:close/>
                  <a:moveTo>
                    <a:pt x="59777" y="106689"/>
                  </a:moveTo>
                  <a:cubicBezTo>
                    <a:pt x="63714" y="110182"/>
                    <a:pt x="68427" y="112733"/>
                    <a:pt x="73529" y="114064"/>
                  </a:cubicBezTo>
                  <a:lnTo>
                    <a:pt x="73584" y="114064"/>
                  </a:lnTo>
                  <a:lnTo>
                    <a:pt x="75303" y="127261"/>
                  </a:lnTo>
                  <a:cubicBezTo>
                    <a:pt x="64656" y="125708"/>
                    <a:pt x="54897" y="120551"/>
                    <a:pt x="47688" y="112566"/>
                  </a:cubicBezTo>
                  <a:lnTo>
                    <a:pt x="59777" y="106689"/>
                  </a:lnTo>
                  <a:close/>
                  <a:moveTo>
                    <a:pt x="127372" y="86338"/>
                  </a:moveTo>
                  <a:lnTo>
                    <a:pt x="127372" y="86338"/>
                  </a:lnTo>
                  <a:cubicBezTo>
                    <a:pt x="125209" y="108075"/>
                    <a:pt x="108075" y="125265"/>
                    <a:pt x="86338" y="127483"/>
                  </a:cubicBezTo>
                  <a:lnTo>
                    <a:pt x="88667" y="114341"/>
                  </a:lnTo>
                  <a:cubicBezTo>
                    <a:pt x="93768" y="113232"/>
                    <a:pt x="98482" y="110958"/>
                    <a:pt x="102530" y="107631"/>
                  </a:cubicBezTo>
                  <a:lnTo>
                    <a:pt x="102530" y="107687"/>
                  </a:lnTo>
                  <a:lnTo>
                    <a:pt x="113620" y="114285"/>
                  </a:lnTo>
                  <a:lnTo>
                    <a:pt x="113121" y="113564"/>
                  </a:lnTo>
                  <a:lnTo>
                    <a:pt x="106577" y="103805"/>
                  </a:lnTo>
                  <a:cubicBezTo>
                    <a:pt x="110237" y="99646"/>
                    <a:pt x="112788" y="94600"/>
                    <a:pt x="114008" y="89166"/>
                  </a:cubicBezTo>
                  <a:lnTo>
                    <a:pt x="127372" y="86338"/>
                  </a:lnTo>
                  <a:close/>
                  <a:moveTo>
                    <a:pt x="5767" y="82401"/>
                  </a:moveTo>
                  <a:lnTo>
                    <a:pt x="35489" y="87225"/>
                  </a:lnTo>
                  <a:cubicBezTo>
                    <a:pt x="37984" y="108297"/>
                    <a:pt x="54398" y="125043"/>
                    <a:pt x="75414" y="127926"/>
                  </a:cubicBezTo>
                  <a:lnTo>
                    <a:pt x="75414" y="127982"/>
                  </a:lnTo>
                  <a:lnTo>
                    <a:pt x="79351" y="157925"/>
                  </a:lnTo>
                  <a:cubicBezTo>
                    <a:pt x="38539" y="156595"/>
                    <a:pt x="6045" y="123268"/>
                    <a:pt x="5767" y="82401"/>
                  </a:cubicBezTo>
                  <a:close/>
                  <a:moveTo>
                    <a:pt x="157648" y="79961"/>
                  </a:moveTo>
                  <a:cubicBezTo>
                    <a:pt x="157648" y="80626"/>
                    <a:pt x="157648" y="81347"/>
                    <a:pt x="157648" y="82068"/>
                  </a:cubicBezTo>
                  <a:cubicBezTo>
                    <a:pt x="157592" y="123934"/>
                    <a:pt x="123601" y="157870"/>
                    <a:pt x="81735" y="157925"/>
                  </a:cubicBezTo>
                  <a:lnTo>
                    <a:pt x="80959" y="157925"/>
                  </a:lnTo>
                  <a:lnTo>
                    <a:pt x="86171" y="128148"/>
                  </a:lnTo>
                  <a:cubicBezTo>
                    <a:pt x="108407" y="125986"/>
                    <a:pt x="125985" y="108352"/>
                    <a:pt x="128092" y="86172"/>
                  </a:cubicBezTo>
                  <a:lnTo>
                    <a:pt x="157648" y="79961"/>
                  </a:lnTo>
                  <a:close/>
                  <a:moveTo>
                    <a:pt x="2219" y="81791"/>
                  </a:moveTo>
                  <a:lnTo>
                    <a:pt x="5213" y="82290"/>
                  </a:lnTo>
                  <a:lnTo>
                    <a:pt x="5213" y="82345"/>
                  </a:lnTo>
                  <a:cubicBezTo>
                    <a:pt x="5213" y="83732"/>
                    <a:pt x="5268" y="85118"/>
                    <a:pt x="5324" y="86504"/>
                  </a:cubicBezTo>
                  <a:lnTo>
                    <a:pt x="5324" y="86948"/>
                  </a:lnTo>
                  <a:cubicBezTo>
                    <a:pt x="5435" y="88334"/>
                    <a:pt x="5546" y="89720"/>
                    <a:pt x="5712" y="91107"/>
                  </a:cubicBezTo>
                  <a:cubicBezTo>
                    <a:pt x="5712" y="91218"/>
                    <a:pt x="5712" y="91384"/>
                    <a:pt x="5767" y="91495"/>
                  </a:cubicBezTo>
                  <a:cubicBezTo>
                    <a:pt x="5934" y="92881"/>
                    <a:pt x="6156" y="94267"/>
                    <a:pt x="6377" y="95598"/>
                  </a:cubicBezTo>
                  <a:lnTo>
                    <a:pt x="6433" y="96042"/>
                  </a:lnTo>
                  <a:cubicBezTo>
                    <a:pt x="6710" y="97428"/>
                    <a:pt x="6987" y="98759"/>
                    <a:pt x="7320" y="100090"/>
                  </a:cubicBezTo>
                  <a:cubicBezTo>
                    <a:pt x="7320" y="100201"/>
                    <a:pt x="7375" y="100367"/>
                    <a:pt x="7431" y="100478"/>
                  </a:cubicBezTo>
                  <a:cubicBezTo>
                    <a:pt x="7764" y="101809"/>
                    <a:pt x="8096" y="103140"/>
                    <a:pt x="8540" y="104470"/>
                  </a:cubicBezTo>
                  <a:lnTo>
                    <a:pt x="8651" y="104859"/>
                  </a:lnTo>
                  <a:cubicBezTo>
                    <a:pt x="9094" y="106189"/>
                    <a:pt x="9538" y="107520"/>
                    <a:pt x="10037" y="108796"/>
                  </a:cubicBezTo>
                  <a:lnTo>
                    <a:pt x="10203" y="109184"/>
                  </a:lnTo>
                  <a:cubicBezTo>
                    <a:pt x="10703" y="110515"/>
                    <a:pt x="11202" y="111790"/>
                    <a:pt x="11756" y="113010"/>
                  </a:cubicBezTo>
                  <a:cubicBezTo>
                    <a:pt x="11812" y="113176"/>
                    <a:pt x="11867" y="113287"/>
                    <a:pt x="11922" y="113398"/>
                  </a:cubicBezTo>
                  <a:cubicBezTo>
                    <a:pt x="12532" y="114674"/>
                    <a:pt x="13087" y="115893"/>
                    <a:pt x="13752" y="117169"/>
                  </a:cubicBezTo>
                  <a:lnTo>
                    <a:pt x="13919" y="117502"/>
                  </a:lnTo>
                  <a:cubicBezTo>
                    <a:pt x="14584" y="118721"/>
                    <a:pt x="15250" y="119941"/>
                    <a:pt x="15970" y="121161"/>
                  </a:cubicBezTo>
                  <a:lnTo>
                    <a:pt x="16192" y="121494"/>
                  </a:lnTo>
                  <a:cubicBezTo>
                    <a:pt x="16913" y="122658"/>
                    <a:pt x="17634" y="123823"/>
                    <a:pt x="18410" y="124932"/>
                  </a:cubicBezTo>
                  <a:lnTo>
                    <a:pt x="18632" y="125320"/>
                  </a:lnTo>
                  <a:cubicBezTo>
                    <a:pt x="19464" y="126429"/>
                    <a:pt x="20240" y="127538"/>
                    <a:pt x="21127" y="128647"/>
                  </a:cubicBezTo>
                  <a:lnTo>
                    <a:pt x="21349" y="128980"/>
                  </a:lnTo>
                  <a:cubicBezTo>
                    <a:pt x="22181" y="130089"/>
                    <a:pt x="23068" y="131143"/>
                    <a:pt x="24011" y="132196"/>
                  </a:cubicBezTo>
                  <a:lnTo>
                    <a:pt x="24288" y="132473"/>
                  </a:lnTo>
                  <a:cubicBezTo>
                    <a:pt x="25175" y="133527"/>
                    <a:pt x="26118" y="134580"/>
                    <a:pt x="27116" y="135523"/>
                  </a:cubicBezTo>
                  <a:lnTo>
                    <a:pt x="27393" y="135856"/>
                  </a:lnTo>
                  <a:cubicBezTo>
                    <a:pt x="28336" y="136799"/>
                    <a:pt x="29334" y="137797"/>
                    <a:pt x="30388" y="138739"/>
                  </a:cubicBezTo>
                  <a:lnTo>
                    <a:pt x="30720" y="139017"/>
                  </a:lnTo>
                  <a:cubicBezTo>
                    <a:pt x="31719" y="139904"/>
                    <a:pt x="32772" y="140791"/>
                    <a:pt x="33881" y="141678"/>
                  </a:cubicBezTo>
                  <a:lnTo>
                    <a:pt x="34158" y="141955"/>
                  </a:lnTo>
                  <a:cubicBezTo>
                    <a:pt x="35267" y="142787"/>
                    <a:pt x="36376" y="143619"/>
                    <a:pt x="37485" y="144451"/>
                  </a:cubicBezTo>
                  <a:lnTo>
                    <a:pt x="37818" y="144673"/>
                  </a:lnTo>
                  <a:cubicBezTo>
                    <a:pt x="38983" y="145449"/>
                    <a:pt x="40147" y="146225"/>
                    <a:pt x="41312" y="146946"/>
                  </a:cubicBezTo>
                  <a:lnTo>
                    <a:pt x="41644" y="147168"/>
                  </a:lnTo>
                  <a:cubicBezTo>
                    <a:pt x="42809" y="147944"/>
                    <a:pt x="44029" y="148610"/>
                    <a:pt x="45249" y="149275"/>
                  </a:cubicBezTo>
                  <a:lnTo>
                    <a:pt x="45581" y="149497"/>
                  </a:lnTo>
                  <a:cubicBezTo>
                    <a:pt x="46801" y="150107"/>
                    <a:pt x="48077" y="150772"/>
                    <a:pt x="49296" y="151327"/>
                  </a:cubicBezTo>
                  <a:lnTo>
                    <a:pt x="49685" y="151493"/>
                  </a:lnTo>
                  <a:cubicBezTo>
                    <a:pt x="50960" y="152103"/>
                    <a:pt x="52235" y="152658"/>
                    <a:pt x="53511" y="153157"/>
                  </a:cubicBezTo>
                  <a:lnTo>
                    <a:pt x="53899" y="153323"/>
                  </a:lnTo>
                  <a:cubicBezTo>
                    <a:pt x="55174" y="153822"/>
                    <a:pt x="56450" y="154266"/>
                    <a:pt x="57781" y="154709"/>
                  </a:cubicBezTo>
                  <a:lnTo>
                    <a:pt x="58557" y="154931"/>
                  </a:lnTo>
                  <a:cubicBezTo>
                    <a:pt x="59832" y="155375"/>
                    <a:pt x="61163" y="155763"/>
                    <a:pt x="62494" y="156096"/>
                  </a:cubicBezTo>
                  <a:lnTo>
                    <a:pt x="62937" y="156206"/>
                  </a:lnTo>
                  <a:cubicBezTo>
                    <a:pt x="64268" y="156539"/>
                    <a:pt x="65599" y="156872"/>
                    <a:pt x="66985" y="157094"/>
                  </a:cubicBezTo>
                  <a:lnTo>
                    <a:pt x="67374" y="157205"/>
                  </a:lnTo>
                  <a:cubicBezTo>
                    <a:pt x="68704" y="157426"/>
                    <a:pt x="70091" y="157704"/>
                    <a:pt x="71477" y="157870"/>
                  </a:cubicBezTo>
                  <a:lnTo>
                    <a:pt x="71865" y="157925"/>
                  </a:lnTo>
                  <a:cubicBezTo>
                    <a:pt x="73251" y="158147"/>
                    <a:pt x="74638" y="158258"/>
                    <a:pt x="76024" y="158369"/>
                  </a:cubicBezTo>
                  <a:lnTo>
                    <a:pt x="76468" y="158369"/>
                  </a:lnTo>
                  <a:cubicBezTo>
                    <a:pt x="77521" y="158424"/>
                    <a:pt x="78519" y="158480"/>
                    <a:pt x="79573" y="158535"/>
                  </a:cubicBezTo>
                  <a:lnTo>
                    <a:pt x="79961" y="161530"/>
                  </a:lnTo>
                  <a:cubicBezTo>
                    <a:pt x="79589" y="161545"/>
                    <a:pt x="79226" y="161552"/>
                    <a:pt x="78869" y="161552"/>
                  </a:cubicBezTo>
                  <a:cubicBezTo>
                    <a:pt x="77895" y="161552"/>
                    <a:pt x="76972" y="161500"/>
                    <a:pt x="76079" y="161419"/>
                  </a:cubicBezTo>
                  <a:lnTo>
                    <a:pt x="76079" y="161474"/>
                  </a:lnTo>
                  <a:lnTo>
                    <a:pt x="75691" y="161474"/>
                  </a:lnTo>
                  <a:cubicBezTo>
                    <a:pt x="74249" y="161363"/>
                    <a:pt x="72808" y="161197"/>
                    <a:pt x="71366" y="161031"/>
                  </a:cubicBezTo>
                  <a:lnTo>
                    <a:pt x="70978" y="160975"/>
                  </a:lnTo>
                  <a:cubicBezTo>
                    <a:pt x="69536" y="160753"/>
                    <a:pt x="68094" y="160532"/>
                    <a:pt x="66708" y="160254"/>
                  </a:cubicBezTo>
                  <a:lnTo>
                    <a:pt x="66265" y="160199"/>
                  </a:lnTo>
                  <a:cubicBezTo>
                    <a:pt x="64878" y="159922"/>
                    <a:pt x="63437" y="159589"/>
                    <a:pt x="62050" y="159201"/>
                  </a:cubicBezTo>
                  <a:lnTo>
                    <a:pt x="61662" y="159145"/>
                  </a:lnTo>
                  <a:cubicBezTo>
                    <a:pt x="60276" y="158757"/>
                    <a:pt x="58890" y="158369"/>
                    <a:pt x="57503" y="157925"/>
                  </a:cubicBezTo>
                  <a:lnTo>
                    <a:pt x="56727" y="157648"/>
                  </a:lnTo>
                  <a:cubicBezTo>
                    <a:pt x="55341" y="157205"/>
                    <a:pt x="54010" y="156706"/>
                    <a:pt x="52679" y="156206"/>
                  </a:cubicBezTo>
                  <a:lnTo>
                    <a:pt x="52291" y="156040"/>
                  </a:lnTo>
                  <a:cubicBezTo>
                    <a:pt x="50960" y="155486"/>
                    <a:pt x="49629" y="154931"/>
                    <a:pt x="48298" y="154321"/>
                  </a:cubicBezTo>
                  <a:lnTo>
                    <a:pt x="47910" y="154155"/>
                  </a:lnTo>
                  <a:cubicBezTo>
                    <a:pt x="46635" y="153545"/>
                    <a:pt x="45304" y="152879"/>
                    <a:pt x="44084" y="152214"/>
                  </a:cubicBezTo>
                  <a:lnTo>
                    <a:pt x="43696" y="151992"/>
                  </a:lnTo>
                  <a:cubicBezTo>
                    <a:pt x="42421" y="151327"/>
                    <a:pt x="41201" y="150606"/>
                    <a:pt x="39981" y="149830"/>
                  </a:cubicBezTo>
                  <a:lnTo>
                    <a:pt x="39593" y="149608"/>
                  </a:lnTo>
                  <a:cubicBezTo>
                    <a:pt x="38373" y="148831"/>
                    <a:pt x="37153" y="148055"/>
                    <a:pt x="35988" y="147223"/>
                  </a:cubicBezTo>
                  <a:lnTo>
                    <a:pt x="35656" y="147002"/>
                  </a:lnTo>
                  <a:cubicBezTo>
                    <a:pt x="34491" y="146114"/>
                    <a:pt x="33327" y="145283"/>
                    <a:pt x="32162" y="144340"/>
                  </a:cubicBezTo>
                  <a:lnTo>
                    <a:pt x="31885" y="144118"/>
                  </a:lnTo>
                  <a:cubicBezTo>
                    <a:pt x="30720" y="143175"/>
                    <a:pt x="29611" y="142288"/>
                    <a:pt x="28558" y="141290"/>
                  </a:cubicBezTo>
                  <a:lnTo>
                    <a:pt x="28281" y="141013"/>
                  </a:lnTo>
                  <a:cubicBezTo>
                    <a:pt x="27172" y="140070"/>
                    <a:pt x="26173" y="139072"/>
                    <a:pt x="25120" y="138018"/>
                  </a:cubicBezTo>
                  <a:lnTo>
                    <a:pt x="24843" y="137741"/>
                  </a:lnTo>
                  <a:cubicBezTo>
                    <a:pt x="23844" y="136688"/>
                    <a:pt x="22846" y="135634"/>
                    <a:pt x="21904" y="134580"/>
                  </a:cubicBezTo>
                  <a:lnTo>
                    <a:pt x="21626" y="134248"/>
                  </a:lnTo>
                  <a:cubicBezTo>
                    <a:pt x="20684" y="133139"/>
                    <a:pt x="19741" y="132030"/>
                    <a:pt x="18854" y="130921"/>
                  </a:cubicBezTo>
                  <a:lnTo>
                    <a:pt x="18577" y="130588"/>
                  </a:lnTo>
                  <a:cubicBezTo>
                    <a:pt x="17689" y="129424"/>
                    <a:pt x="16858" y="128259"/>
                    <a:pt x="16026" y="127095"/>
                  </a:cubicBezTo>
                  <a:lnTo>
                    <a:pt x="15804" y="126762"/>
                  </a:lnTo>
                  <a:cubicBezTo>
                    <a:pt x="15028" y="125597"/>
                    <a:pt x="14196" y="124377"/>
                    <a:pt x="13475" y="123102"/>
                  </a:cubicBezTo>
                  <a:lnTo>
                    <a:pt x="13309" y="122714"/>
                  </a:lnTo>
                  <a:cubicBezTo>
                    <a:pt x="12588" y="121439"/>
                    <a:pt x="11867" y="120219"/>
                    <a:pt x="11257" y="118888"/>
                  </a:cubicBezTo>
                  <a:cubicBezTo>
                    <a:pt x="11146" y="118777"/>
                    <a:pt x="11091" y="118666"/>
                    <a:pt x="11035" y="118555"/>
                  </a:cubicBezTo>
                  <a:cubicBezTo>
                    <a:pt x="10370" y="117280"/>
                    <a:pt x="9760" y="115949"/>
                    <a:pt x="9150" y="114674"/>
                  </a:cubicBezTo>
                  <a:lnTo>
                    <a:pt x="8984" y="114285"/>
                  </a:lnTo>
                  <a:cubicBezTo>
                    <a:pt x="8374" y="112955"/>
                    <a:pt x="7819" y="111624"/>
                    <a:pt x="7320" y="110293"/>
                  </a:cubicBezTo>
                  <a:lnTo>
                    <a:pt x="7209" y="109905"/>
                  </a:lnTo>
                  <a:cubicBezTo>
                    <a:pt x="6655" y="108518"/>
                    <a:pt x="6211" y="107188"/>
                    <a:pt x="5823" y="105801"/>
                  </a:cubicBezTo>
                  <a:cubicBezTo>
                    <a:pt x="5767" y="105635"/>
                    <a:pt x="5712" y="105524"/>
                    <a:pt x="5657" y="105413"/>
                  </a:cubicBezTo>
                  <a:cubicBezTo>
                    <a:pt x="5268" y="104027"/>
                    <a:pt x="4880" y="102641"/>
                    <a:pt x="4492" y="101254"/>
                  </a:cubicBezTo>
                  <a:cubicBezTo>
                    <a:pt x="4492" y="101088"/>
                    <a:pt x="4437" y="100977"/>
                    <a:pt x="4437" y="100811"/>
                  </a:cubicBezTo>
                  <a:cubicBezTo>
                    <a:pt x="4104" y="99424"/>
                    <a:pt x="3771" y="98038"/>
                    <a:pt x="3494" y="96596"/>
                  </a:cubicBezTo>
                  <a:lnTo>
                    <a:pt x="3438" y="96153"/>
                  </a:lnTo>
                  <a:cubicBezTo>
                    <a:pt x="3161" y="94767"/>
                    <a:pt x="2939" y="93325"/>
                    <a:pt x="2773" y="91883"/>
                  </a:cubicBezTo>
                  <a:cubicBezTo>
                    <a:pt x="2773" y="91772"/>
                    <a:pt x="2773" y="91606"/>
                    <a:pt x="2718" y="91495"/>
                  </a:cubicBezTo>
                  <a:cubicBezTo>
                    <a:pt x="2551" y="90053"/>
                    <a:pt x="2440" y="88611"/>
                    <a:pt x="2329" y="87170"/>
                  </a:cubicBezTo>
                  <a:lnTo>
                    <a:pt x="2329" y="86782"/>
                  </a:lnTo>
                  <a:cubicBezTo>
                    <a:pt x="2274" y="85340"/>
                    <a:pt x="2219" y="83898"/>
                    <a:pt x="2219" y="82401"/>
                  </a:cubicBezTo>
                  <a:lnTo>
                    <a:pt x="2219" y="81791"/>
                  </a:lnTo>
                  <a:close/>
                  <a:moveTo>
                    <a:pt x="161308" y="79129"/>
                  </a:moveTo>
                  <a:lnTo>
                    <a:pt x="161308" y="79462"/>
                  </a:lnTo>
                  <a:lnTo>
                    <a:pt x="161308" y="79906"/>
                  </a:lnTo>
                  <a:cubicBezTo>
                    <a:pt x="161308" y="80571"/>
                    <a:pt x="161363" y="81347"/>
                    <a:pt x="161363" y="82068"/>
                  </a:cubicBezTo>
                  <a:cubicBezTo>
                    <a:pt x="161363" y="82789"/>
                    <a:pt x="161308" y="83454"/>
                    <a:pt x="161308" y="84175"/>
                  </a:cubicBezTo>
                  <a:lnTo>
                    <a:pt x="161308" y="84619"/>
                  </a:lnTo>
                  <a:cubicBezTo>
                    <a:pt x="161252" y="86061"/>
                    <a:pt x="161197" y="87502"/>
                    <a:pt x="161030" y="88944"/>
                  </a:cubicBezTo>
                  <a:lnTo>
                    <a:pt x="161030" y="89332"/>
                  </a:lnTo>
                  <a:cubicBezTo>
                    <a:pt x="160864" y="90774"/>
                    <a:pt x="160698" y="92216"/>
                    <a:pt x="160531" y="93658"/>
                  </a:cubicBezTo>
                  <a:cubicBezTo>
                    <a:pt x="160531" y="93768"/>
                    <a:pt x="160476" y="93935"/>
                    <a:pt x="160476" y="94046"/>
                  </a:cubicBezTo>
                  <a:cubicBezTo>
                    <a:pt x="160199" y="95487"/>
                    <a:pt x="159977" y="96929"/>
                    <a:pt x="159700" y="98315"/>
                  </a:cubicBezTo>
                  <a:cubicBezTo>
                    <a:pt x="159644" y="98426"/>
                    <a:pt x="159644" y="98593"/>
                    <a:pt x="159589" y="98704"/>
                  </a:cubicBezTo>
                  <a:cubicBezTo>
                    <a:pt x="159311" y="100145"/>
                    <a:pt x="158923" y="101532"/>
                    <a:pt x="158591" y="102918"/>
                  </a:cubicBezTo>
                  <a:cubicBezTo>
                    <a:pt x="158535" y="103084"/>
                    <a:pt x="158480" y="103195"/>
                    <a:pt x="158424" y="103306"/>
                  </a:cubicBezTo>
                  <a:cubicBezTo>
                    <a:pt x="158036" y="104692"/>
                    <a:pt x="157648" y="106079"/>
                    <a:pt x="157204" y="107465"/>
                  </a:cubicBezTo>
                  <a:cubicBezTo>
                    <a:pt x="157149" y="107631"/>
                    <a:pt x="157093" y="107742"/>
                    <a:pt x="157038" y="107853"/>
                  </a:cubicBezTo>
                  <a:cubicBezTo>
                    <a:pt x="156594" y="109239"/>
                    <a:pt x="156040" y="110570"/>
                    <a:pt x="155541" y="111901"/>
                  </a:cubicBezTo>
                  <a:lnTo>
                    <a:pt x="155374" y="112289"/>
                  </a:lnTo>
                  <a:cubicBezTo>
                    <a:pt x="154820" y="113620"/>
                    <a:pt x="154210" y="114951"/>
                    <a:pt x="153600" y="116282"/>
                  </a:cubicBezTo>
                  <a:cubicBezTo>
                    <a:pt x="153545" y="116393"/>
                    <a:pt x="153489" y="116503"/>
                    <a:pt x="153434" y="116614"/>
                  </a:cubicBezTo>
                  <a:cubicBezTo>
                    <a:pt x="152824" y="117945"/>
                    <a:pt x="152158" y="119221"/>
                    <a:pt x="151437" y="120496"/>
                  </a:cubicBezTo>
                  <a:lnTo>
                    <a:pt x="151216" y="120829"/>
                  </a:lnTo>
                  <a:cubicBezTo>
                    <a:pt x="150550" y="122104"/>
                    <a:pt x="149774" y="123324"/>
                    <a:pt x="148998" y="124544"/>
                  </a:cubicBezTo>
                  <a:lnTo>
                    <a:pt x="148776" y="124932"/>
                  </a:lnTo>
                  <a:cubicBezTo>
                    <a:pt x="147999" y="126152"/>
                    <a:pt x="147223" y="127316"/>
                    <a:pt x="146336" y="128481"/>
                  </a:cubicBezTo>
                  <a:lnTo>
                    <a:pt x="145892" y="129146"/>
                  </a:lnTo>
                  <a:cubicBezTo>
                    <a:pt x="145061" y="130311"/>
                    <a:pt x="144173" y="131420"/>
                    <a:pt x="143231" y="132529"/>
                  </a:cubicBezTo>
                  <a:cubicBezTo>
                    <a:pt x="143120" y="132640"/>
                    <a:pt x="143064" y="132751"/>
                    <a:pt x="142953" y="132862"/>
                  </a:cubicBezTo>
                  <a:cubicBezTo>
                    <a:pt x="142066" y="133971"/>
                    <a:pt x="141068" y="135080"/>
                    <a:pt x="140125" y="136133"/>
                  </a:cubicBezTo>
                  <a:lnTo>
                    <a:pt x="139848" y="136410"/>
                  </a:lnTo>
                  <a:cubicBezTo>
                    <a:pt x="138850" y="137464"/>
                    <a:pt x="137852" y="138518"/>
                    <a:pt x="136798" y="139516"/>
                  </a:cubicBezTo>
                  <a:lnTo>
                    <a:pt x="136466" y="139793"/>
                  </a:lnTo>
                  <a:cubicBezTo>
                    <a:pt x="135412" y="140791"/>
                    <a:pt x="134358" y="141734"/>
                    <a:pt x="133249" y="142676"/>
                  </a:cubicBezTo>
                  <a:lnTo>
                    <a:pt x="132972" y="142954"/>
                  </a:lnTo>
                  <a:cubicBezTo>
                    <a:pt x="131863" y="143896"/>
                    <a:pt x="130699" y="144784"/>
                    <a:pt x="129590" y="145671"/>
                  </a:cubicBezTo>
                  <a:lnTo>
                    <a:pt x="129257" y="145893"/>
                  </a:lnTo>
                  <a:cubicBezTo>
                    <a:pt x="128092" y="146780"/>
                    <a:pt x="126873" y="147612"/>
                    <a:pt x="125708" y="148388"/>
                  </a:cubicBezTo>
                  <a:lnTo>
                    <a:pt x="125320" y="148610"/>
                  </a:lnTo>
                  <a:cubicBezTo>
                    <a:pt x="124155" y="149386"/>
                    <a:pt x="122936" y="150162"/>
                    <a:pt x="121660" y="150883"/>
                  </a:cubicBezTo>
                  <a:lnTo>
                    <a:pt x="121327" y="151105"/>
                  </a:lnTo>
                  <a:cubicBezTo>
                    <a:pt x="120052" y="151826"/>
                    <a:pt x="118777" y="152491"/>
                    <a:pt x="117501" y="153212"/>
                  </a:cubicBezTo>
                  <a:lnTo>
                    <a:pt x="117113" y="153378"/>
                  </a:lnTo>
                  <a:cubicBezTo>
                    <a:pt x="115838" y="153988"/>
                    <a:pt x="114507" y="154598"/>
                    <a:pt x="113176" y="155208"/>
                  </a:cubicBezTo>
                  <a:lnTo>
                    <a:pt x="112843" y="155375"/>
                  </a:lnTo>
                  <a:cubicBezTo>
                    <a:pt x="111513" y="155929"/>
                    <a:pt x="110126" y="156428"/>
                    <a:pt x="108796" y="156927"/>
                  </a:cubicBezTo>
                  <a:lnTo>
                    <a:pt x="108407" y="157094"/>
                  </a:lnTo>
                  <a:cubicBezTo>
                    <a:pt x="107021" y="157593"/>
                    <a:pt x="105690" y="158036"/>
                    <a:pt x="104304" y="158424"/>
                  </a:cubicBezTo>
                  <a:lnTo>
                    <a:pt x="103860" y="158535"/>
                  </a:lnTo>
                  <a:cubicBezTo>
                    <a:pt x="102474" y="158924"/>
                    <a:pt x="101088" y="159312"/>
                    <a:pt x="99702" y="159644"/>
                  </a:cubicBezTo>
                  <a:lnTo>
                    <a:pt x="99313" y="159755"/>
                  </a:lnTo>
                  <a:cubicBezTo>
                    <a:pt x="97927" y="160033"/>
                    <a:pt x="96485" y="160310"/>
                    <a:pt x="95044" y="160587"/>
                  </a:cubicBezTo>
                  <a:lnTo>
                    <a:pt x="94655" y="160643"/>
                  </a:lnTo>
                  <a:cubicBezTo>
                    <a:pt x="93269" y="160864"/>
                    <a:pt x="91827" y="161086"/>
                    <a:pt x="90386" y="161197"/>
                  </a:cubicBezTo>
                  <a:lnTo>
                    <a:pt x="89942" y="161253"/>
                  </a:lnTo>
                  <a:cubicBezTo>
                    <a:pt x="88500" y="161419"/>
                    <a:pt x="87059" y="161530"/>
                    <a:pt x="85617" y="161585"/>
                  </a:cubicBezTo>
                  <a:lnTo>
                    <a:pt x="85229" y="161585"/>
                  </a:lnTo>
                  <a:cubicBezTo>
                    <a:pt x="84064" y="161641"/>
                    <a:pt x="82900" y="161641"/>
                    <a:pt x="81735" y="161641"/>
                  </a:cubicBezTo>
                  <a:lnTo>
                    <a:pt x="80349" y="161641"/>
                  </a:lnTo>
                  <a:lnTo>
                    <a:pt x="80460" y="161086"/>
                  </a:lnTo>
                  <a:lnTo>
                    <a:pt x="80904" y="158646"/>
                  </a:lnTo>
                  <a:lnTo>
                    <a:pt x="81735" y="158646"/>
                  </a:lnTo>
                  <a:cubicBezTo>
                    <a:pt x="82844" y="158646"/>
                    <a:pt x="83953" y="158646"/>
                    <a:pt x="85062" y="158591"/>
                  </a:cubicBezTo>
                  <a:lnTo>
                    <a:pt x="85451" y="158591"/>
                  </a:lnTo>
                  <a:cubicBezTo>
                    <a:pt x="86837" y="158535"/>
                    <a:pt x="88223" y="158424"/>
                    <a:pt x="89609" y="158258"/>
                  </a:cubicBezTo>
                  <a:lnTo>
                    <a:pt x="89998" y="158258"/>
                  </a:lnTo>
                  <a:cubicBezTo>
                    <a:pt x="91384" y="158092"/>
                    <a:pt x="92770" y="157925"/>
                    <a:pt x="94156" y="157704"/>
                  </a:cubicBezTo>
                  <a:lnTo>
                    <a:pt x="94545" y="157593"/>
                  </a:lnTo>
                  <a:cubicBezTo>
                    <a:pt x="95931" y="157371"/>
                    <a:pt x="97262" y="157094"/>
                    <a:pt x="98648" y="156816"/>
                  </a:cubicBezTo>
                  <a:lnTo>
                    <a:pt x="99036" y="156706"/>
                  </a:lnTo>
                  <a:cubicBezTo>
                    <a:pt x="100367" y="156428"/>
                    <a:pt x="101698" y="156040"/>
                    <a:pt x="103029" y="155652"/>
                  </a:cubicBezTo>
                  <a:lnTo>
                    <a:pt x="103417" y="155541"/>
                  </a:lnTo>
                  <a:cubicBezTo>
                    <a:pt x="104748" y="155153"/>
                    <a:pt x="106078" y="154709"/>
                    <a:pt x="107409" y="154266"/>
                  </a:cubicBezTo>
                  <a:lnTo>
                    <a:pt x="107797" y="154155"/>
                  </a:lnTo>
                  <a:cubicBezTo>
                    <a:pt x="109073" y="153656"/>
                    <a:pt x="110348" y="153157"/>
                    <a:pt x="111624" y="152602"/>
                  </a:cubicBezTo>
                  <a:cubicBezTo>
                    <a:pt x="111790" y="152547"/>
                    <a:pt x="111901" y="152491"/>
                    <a:pt x="112012" y="152436"/>
                  </a:cubicBezTo>
                  <a:cubicBezTo>
                    <a:pt x="113287" y="151881"/>
                    <a:pt x="114562" y="151327"/>
                    <a:pt x="115782" y="150717"/>
                  </a:cubicBezTo>
                  <a:lnTo>
                    <a:pt x="116170" y="150495"/>
                  </a:lnTo>
                  <a:cubicBezTo>
                    <a:pt x="117390" y="149885"/>
                    <a:pt x="118610" y="149220"/>
                    <a:pt x="119830" y="148554"/>
                  </a:cubicBezTo>
                  <a:lnTo>
                    <a:pt x="120163" y="148332"/>
                  </a:lnTo>
                  <a:cubicBezTo>
                    <a:pt x="121383" y="147612"/>
                    <a:pt x="122547" y="146891"/>
                    <a:pt x="123712" y="146170"/>
                  </a:cubicBezTo>
                  <a:lnTo>
                    <a:pt x="124045" y="145893"/>
                  </a:lnTo>
                  <a:cubicBezTo>
                    <a:pt x="125209" y="145172"/>
                    <a:pt x="126318" y="144340"/>
                    <a:pt x="127427" y="143508"/>
                  </a:cubicBezTo>
                  <a:lnTo>
                    <a:pt x="127760" y="143286"/>
                  </a:lnTo>
                  <a:cubicBezTo>
                    <a:pt x="128869" y="142455"/>
                    <a:pt x="129978" y="141567"/>
                    <a:pt x="131031" y="140680"/>
                  </a:cubicBezTo>
                  <a:lnTo>
                    <a:pt x="131309" y="140403"/>
                  </a:lnTo>
                  <a:cubicBezTo>
                    <a:pt x="132418" y="139516"/>
                    <a:pt x="133416" y="138628"/>
                    <a:pt x="134414" y="137630"/>
                  </a:cubicBezTo>
                  <a:lnTo>
                    <a:pt x="134747" y="137353"/>
                  </a:lnTo>
                  <a:cubicBezTo>
                    <a:pt x="135745" y="136410"/>
                    <a:pt x="136687" y="135412"/>
                    <a:pt x="137630" y="134414"/>
                  </a:cubicBezTo>
                  <a:cubicBezTo>
                    <a:pt x="137741" y="134303"/>
                    <a:pt x="137852" y="134192"/>
                    <a:pt x="137907" y="134081"/>
                  </a:cubicBezTo>
                  <a:cubicBezTo>
                    <a:pt x="138850" y="133083"/>
                    <a:pt x="139793" y="132030"/>
                    <a:pt x="140680" y="130976"/>
                  </a:cubicBezTo>
                  <a:lnTo>
                    <a:pt x="140957" y="130643"/>
                  </a:lnTo>
                  <a:cubicBezTo>
                    <a:pt x="141844" y="129590"/>
                    <a:pt x="142676" y="128481"/>
                    <a:pt x="143508" y="127372"/>
                  </a:cubicBezTo>
                  <a:lnTo>
                    <a:pt x="143951" y="126762"/>
                  </a:lnTo>
                  <a:cubicBezTo>
                    <a:pt x="144783" y="125653"/>
                    <a:pt x="145560" y="124488"/>
                    <a:pt x="146280" y="123324"/>
                  </a:cubicBezTo>
                  <a:lnTo>
                    <a:pt x="146502" y="122991"/>
                  </a:lnTo>
                  <a:cubicBezTo>
                    <a:pt x="147279" y="121827"/>
                    <a:pt x="147999" y="120607"/>
                    <a:pt x="148665" y="119387"/>
                  </a:cubicBezTo>
                  <a:lnTo>
                    <a:pt x="148831" y="119054"/>
                  </a:lnTo>
                  <a:cubicBezTo>
                    <a:pt x="149552" y="117834"/>
                    <a:pt x="150162" y="116614"/>
                    <a:pt x="150772" y="115394"/>
                  </a:cubicBezTo>
                  <a:lnTo>
                    <a:pt x="150938" y="115006"/>
                  </a:lnTo>
                  <a:cubicBezTo>
                    <a:pt x="151548" y="113731"/>
                    <a:pt x="152103" y="112511"/>
                    <a:pt x="152657" y="111180"/>
                  </a:cubicBezTo>
                  <a:lnTo>
                    <a:pt x="152768" y="110792"/>
                  </a:lnTo>
                  <a:cubicBezTo>
                    <a:pt x="153323" y="109517"/>
                    <a:pt x="153822" y="108241"/>
                    <a:pt x="154265" y="106910"/>
                  </a:cubicBezTo>
                  <a:cubicBezTo>
                    <a:pt x="154321" y="106799"/>
                    <a:pt x="154321" y="106689"/>
                    <a:pt x="154376" y="106522"/>
                  </a:cubicBezTo>
                  <a:cubicBezTo>
                    <a:pt x="154820" y="105247"/>
                    <a:pt x="155208" y="103916"/>
                    <a:pt x="155596" y="102585"/>
                  </a:cubicBezTo>
                  <a:cubicBezTo>
                    <a:pt x="155652" y="102419"/>
                    <a:pt x="155652" y="102308"/>
                    <a:pt x="155707" y="102197"/>
                  </a:cubicBezTo>
                  <a:cubicBezTo>
                    <a:pt x="156095" y="100866"/>
                    <a:pt x="156428" y="99480"/>
                    <a:pt x="156705" y="98149"/>
                  </a:cubicBezTo>
                  <a:cubicBezTo>
                    <a:pt x="156705" y="97983"/>
                    <a:pt x="156761" y="97872"/>
                    <a:pt x="156761" y="97705"/>
                  </a:cubicBezTo>
                  <a:cubicBezTo>
                    <a:pt x="157038" y="96375"/>
                    <a:pt x="157315" y="95044"/>
                    <a:pt x="157537" y="93658"/>
                  </a:cubicBezTo>
                  <a:lnTo>
                    <a:pt x="157592" y="93214"/>
                  </a:lnTo>
                  <a:cubicBezTo>
                    <a:pt x="157759" y="91828"/>
                    <a:pt x="157925" y="90497"/>
                    <a:pt x="158092" y="89111"/>
                  </a:cubicBezTo>
                  <a:lnTo>
                    <a:pt x="158092" y="88722"/>
                  </a:lnTo>
                  <a:cubicBezTo>
                    <a:pt x="158202" y="87336"/>
                    <a:pt x="158313" y="85950"/>
                    <a:pt x="158369" y="84564"/>
                  </a:cubicBezTo>
                  <a:lnTo>
                    <a:pt x="158369" y="84120"/>
                  </a:lnTo>
                  <a:cubicBezTo>
                    <a:pt x="158369" y="83454"/>
                    <a:pt x="158369" y="82734"/>
                    <a:pt x="158369" y="82068"/>
                  </a:cubicBezTo>
                  <a:cubicBezTo>
                    <a:pt x="158369" y="81347"/>
                    <a:pt x="158369" y="80682"/>
                    <a:pt x="158369" y="79961"/>
                  </a:cubicBezTo>
                  <a:cubicBezTo>
                    <a:pt x="158369" y="79906"/>
                    <a:pt x="158369" y="79850"/>
                    <a:pt x="158369" y="79795"/>
                  </a:cubicBezTo>
                  <a:lnTo>
                    <a:pt x="159589" y="79517"/>
                  </a:lnTo>
                  <a:lnTo>
                    <a:pt x="161308" y="79129"/>
                  </a:lnTo>
                  <a:close/>
                  <a:moveTo>
                    <a:pt x="81709" y="82040"/>
                  </a:moveTo>
                  <a:lnTo>
                    <a:pt x="81734" y="82067"/>
                  </a:lnTo>
                  <a:lnTo>
                    <a:pt x="80072" y="161918"/>
                  </a:lnTo>
                  <a:lnTo>
                    <a:pt x="71976" y="100533"/>
                  </a:lnTo>
                  <a:lnTo>
                    <a:pt x="70922" y="92826"/>
                  </a:lnTo>
                  <a:lnTo>
                    <a:pt x="81709" y="82040"/>
                  </a:lnTo>
                  <a:close/>
                  <a:moveTo>
                    <a:pt x="80016" y="0"/>
                  </a:moveTo>
                  <a:lnTo>
                    <a:pt x="79961" y="500"/>
                  </a:lnTo>
                  <a:cubicBezTo>
                    <a:pt x="35933" y="1553"/>
                    <a:pt x="610" y="37319"/>
                    <a:pt x="278" y="81403"/>
                  </a:cubicBezTo>
                  <a:lnTo>
                    <a:pt x="0" y="81458"/>
                  </a:lnTo>
                  <a:lnTo>
                    <a:pt x="278" y="81514"/>
                  </a:lnTo>
                  <a:lnTo>
                    <a:pt x="278" y="81957"/>
                  </a:lnTo>
                  <a:cubicBezTo>
                    <a:pt x="222" y="114951"/>
                    <a:pt x="20074" y="144673"/>
                    <a:pt x="50572" y="157260"/>
                  </a:cubicBezTo>
                  <a:cubicBezTo>
                    <a:pt x="60659" y="161449"/>
                    <a:pt x="71251" y="163483"/>
                    <a:pt x="81753" y="163483"/>
                  </a:cubicBezTo>
                  <a:cubicBezTo>
                    <a:pt x="102947" y="163483"/>
                    <a:pt x="123776" y="155199"/>
                    <a:pt x="139349" y="139627"/>
                  </a:cubicBezTo>
                  <a:cubicBezTo>
                    <a:pt x="162638" y="116282"/>
                    <a:pt x="169625" y="81236"/>
                    <a:pt x="156982" y="50794"/>
                  </a:cubicBezTo>
                  <a:cubicBezTo>
                    <a:pt x="144395" y="20351"/>
                    <a:pt x="114673" y="500"/>
                    <a:pt x="81735" y="500"/>
                  </a:cubicBezTo>
                  <a:lnTo>
                    <a:pt x="80127" y="500"/>
                  </a:lnTo>
                  <a:lnTo>
                    <a:pt x="800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316" name="Google Shape;316;p34"/>
          <p:cNvSpPr/>
          <p:nvPr/>
        </p:nvSpPr>
        <p:spPr>
          <a:xfrm>
            <a:off x="561325" y="335850"/>
            <a:ext cx="3622500" cy="4471800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17" name="Google Shape;317;p34"/>
          <p:cNvGrpSpPr/>
          <p:nvPr/>
        </p:nvGrpSpPr>
        <p:grpSpPr>
          <a:xfrm>
            <a:off x="-1867070" y="2303605"/>
            <a:ext cx="12904395" cy="3805200"/>
            <a:chOff x="-1867070" y="2303605"/>
            <a:chExt cx="12904395" cy="3805200"/>
          </a:xfrm>
        </p:grpSpPr>
        <p:cxnSp>
          <p:nvCxnSpPr>
            <p:cNvPr id="318" name="Google Shape;318;p34"/>
            <p:cNvCxnSpPr/>
            <p:nvPr/>
          </p:nvCxnSpPr>
          <p:spPr>
            <a:xfrm>
              <a:off x="2407050" y="4206205"/>
              <a:ext cx="4329900" cy="900"/>
            </a:xfrm>
            <a:prstGeom prst="straightConnector1">
              <a:avLst/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19" name="Google Shape;319;p34"/>
            <p:cNvCxnSpPr/>
            <p:nvPr/>
          </p:nvCxnSpPr>
          <p:spPr>
            <a:xfrm>
              <a:off x="-1867070" y="2303605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20" name="Google Shape;320;p34"/>
            <p:cNvCxnSpPr/>
            <p:nvPr/>
          </p:nvCxnSpPr>
          <p:spPr>
            <a:xfrm>
              <a:off x="6790225" y="4206205"/>
              <a:ext cx="4247100" cy="1902600"/>
            </a:xfrm>
            <a:prstGeom prst="curvedConnector3">
              <a:avLst>
                <a:gd name="adj1" fmla="val 50000"/>
              </a:avLst>
            </a:prstGeom>
            <a:noFill/>
            <a:ln w="28575" cap="flat" cmpd="sng">
              <a:solidFill>
                <a:schemeClr val="lt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pic>
        <p:nvPicPr>
          <p:cNvPr id="321" name="Google Shape;321;p34"/>
          <p:cNvPicPr preferRelativeResize="0"/>
          <p:nvPr/>
        </p:nvPicPr>
        <p:blipFill rotWithShape="1">
          <a:blip r:embed="rId3">
            <a:alphaModFix/>
          </a:blip>
          <a:srcRect l="2939" t="4373" r="4330" b="12328"/>
          <a:stretch/>
        </p:blipFill>
        <p:spPr>
          <a:xfrm>
            <a:off x="741804" y="525104"/>
            <a:ext cx="3261346" cy="4092983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22" name="Google Shape;322;p34"/>
          <p:cNvSpPr txBox="1">
            <a:spLocks noGrp="1"/>
          </p:cNvSpPr>
          <p:nvPr>
            <p:ph type="ctrTitle"/>
          </p:nvPr>
        </p:nvSpPr>
        <p:spPr>
          <a:xfrm>
            <a:off x="4355976" y="627534"/>
            <a:ext cx="4090500" cy="219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История Древнего Мира</a:t>
            </a:r>
            <a:endParaRPr dirty="0"/>
          </a:p>
        </p:txBody>
      </p:sp>
      <p:sp>
        <p:nvSpPr>
          <p:cNvPr id="323" name="Google Shape;323;p34"/>
          <p:cNvSpPr txBox="1">
            <a:spLocks noGrp="1"/>
          </p:cNvSpPr>
          <p:nvPr>
            <p:ph type="subTitle" idx="1"/>
          </p:nvPr>
        </p:nvSpPr>
        <p:spPr>
          <a:xfrm>
            <a:off x="4572000" y="3310738"/>
            <a:ext cx="3816424" cy="601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smtClean="0"/>
              <a:t>Брейн-ринг </a:t>
            </a:r>
            <a:r>
              <a:rPr lang="ru-RU" sz="2400" b="1" dirty="0" smtClean="0"/>
              <a:t>учащихся 5-х классов </a:t>
            </a:r>
            <a:endParaRPr sz="2400" b="1" dirty="0"/>
          </a:p>
        </p:txBody>
      </p:sp>
      <p:grpSp>
        <p:nvGrpSpPr>
          <p:cNvPr id="324" name="Google Shape;324;p34"/>
          <p:cNvGrpSpPr/>
          <p:nvPr/>
        </p:nvGrpSpPr>
        <p:grpSpPr>
          <a:xfrm>
            <a:off x="4655363" y="3029163"/>
            <a:ext cx="3521314" cy="221374"/>
            <a:chOff x="729050" y="223975"/>
            <a:chExt cx="6133625" cy="328400"/>
          </a:xfrm>
        </p:grpSpPr>
        <p:sp>
          <p:nvSpPr>
            <p:cNvPr id="325" name="Google Shape;325;p34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34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34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34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34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34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34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34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34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4499992" y="4011910"/>
            <a:ext cx="407034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mtClean="0"/>
              <a:t>Учитель МБОУ СОШ №1 имени А.А. Курбаева</a:t>
            </a:r>
          </a:p>
          <a:p>
            <a:r>
              <a:rPr lang="ru-RU" smtClean="0"/>
              <a:t>Кузнецова Галина Владимировна</a:t>
            </a:r>
          </a:p>
          <a:p>
            <a:r>
              <a:rPr lang="ru-RU" smtClean="0"/>
              <a:t>2024 г.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41"/>
          <p:cNvSpPr txBox="1">
            <a:spLocks noGrp="1"/>
          </p:cNvSpPr>
          <p:nvPr>
            <p:ph type="title" idx="4"/>
          </p:nvPr>
        </p:nvSpPr>
        <p:spPr>
          <a:xfrm>
            <a:off x="755576" y="555526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8</a:t>
            </a:r>
            <a:endParaRPr dirty="0"/>
          </a:p>
        </p:txBody>
      </p:sp>
      <p:sp>
        <p:nvSpPr>
          <p:cNvPr id="461" name="Google Shape;461;p41"/>
          <p:cNvSpPr txBox="1">
            <a:spLocks noGrp="1"/>
          </p:cNvSpPr>
          <p:nvPr>
            <p:ph type="subTitle" idx="6"/>
          </p:nvPr>
        </p:nvSpPr>
        <p:spPr>
          <a:xfrm>
            <a:off x="827584" y="1563638"/>
            <a:ext cx="2997600" cy="6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Название острова, на котором Дедал сделал крылья для побега себе и своему сыну.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Ответ: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Остров Крит</a:t>
            </a:r>
            <a:endParaRPr sz="2400" b="1" dirty="0"/>
          </a:p>
        </p:txBody>
      </p:sp>
      <p:sp>
        <p:nvSpPr>
          <p:cNvPr id="5" name="Google Shape;1569;p61"/>
          <p:cNvSpPr/>
          <p:nvPr/>
        </p:nvSpPr>
        <p:spPr>
          <a:xfrm>
            <a:off x="5076056" y="1275606"/>
            <a:ext cx="2808312" cy="3672408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9874" name="Picture 2" descr="https://1.bp.blogspot.com/-2FmHdysPf-M/XXL0LehTkbI/AAAAAAAAAqE/-daXRqTVT2cR_84SKXsTUVBApvvcE7i3QCLcBGAs/s1600/%25D0%259C%25D0%25B8%25D1%25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064" y="1347613"/>
            <a:ext cx="2615552" cy="3554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42"/>
          <p:cNvSpPr txBox="1">
            <a:spLocks noGrp="1"/>
          </p:cNvSpPr>
          <p:nvPr>
            <p:ph type="title" idx="6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9</a:t>
            </a:r>
            <a:endParaRPr dirty="0"/>
          </a:p>
        </p:txBody>
      </p:sp>
      <p:sp>
        <p:nvSpPr>
          <p:cNvPr id="474" name="Google Shape;474;p42"/>
          <p:cNvSpPr txBox="1">
            <a:spLocks noGrp="1"/>
          </p:cNvSpPr>
          <p:nvPr>
            <p:ph type="subTitle" idx="1"/>
          </p:nvPr>
        </p:nvSpPr>
        <p:spPr>
          <a:xfrm>
            <a:off x="5580112" y="1635646"/>
            <a:ext cx="288032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Название горы – место обитания греческих богов.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Ответ: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Гора Олимп</a:t>
            </a:r>
            <a:endParaRPr sz="2400" b="1" dirty="0"/>
          </a:p>
        </p:txBody>
      </p:sp>
      <p:sp>
        <p:nvSpPr>
          <p:cNvPr id="5" name="Google Shape;1569;p61"/>
          <p:cNvSpPr/>
          <p:nvPr/>
        </p:nvSpPr>
        <p:spPr>
          <a:xfrm>
            <a:off x="683568" y="1491630"/>
            <a:ext cx="3960440" cy="3024336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7826" name="Picture 2" descr="https://agniyogi.ru/wp-content/uploads/2017/01/%D0%94%D1%80%D0%B5%D0%B2%D0%BD%D0%B5%D0%B3%D1%80%D0%B5%D1%87%D0%B5%D1%81%D0%BA%D0%B0%D1%8F-%D0%BC%D0%B8%D1%84%D0%BE%D0%BB%D0%BE%D0%B3%D0%B8%D1%8F-1024x7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1563638"/>
            <a:ext cx="3816424" cy="2843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43"/>
          <p:cNvSpPr txBox="1">
            <a:spLocks noGrp="1"/>
          </p:cNvSpPr>
          <p:nvPr>
            <p:ph type="title"/>
          </p:nvPr>
        </p:nvSpPr>
        <p:spPr>
          <a:xfrm>
            <a:off x="2771800" y="339502"/>
            <a:ext cx="3567000" cy="6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10</a:t>
            </a:r>
            <a:endParaRPr dirty="0"/>
          </a:p>
        </p:txBody>
      </p:sp>
      <p:sp>
        <p:nvSpPr>
          <p:cNvPr id="515" name="Google Shape;515;p43"/>
          <p:cNvSpPr txBox="1">
            <a:spLocks noGrp="1"/>
          </p:cNvSpPr>
          <p:nvPr>
            <p:ph type="subTitle" idx="1"/>
          </p:nvPr>
        </p:nvSpPr>
        <p:spPr>
          <a:xfrm>
            <a:off x="539552" y="1923678"/>
            <a:ext cx="3567000" cy="34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Главный герой поэмы </a:t>
            </a:r>
            <a:r>
              <a:rPr lang="en-US" sz="2400" b="1" dirty="0" smtClean="0"/>
              <a:t>“</a:t>
            </a:r>
            <a:r>
              <a:rPr lang="ru-RU" sz="2400" b="1" dirty="0" err="1" smtClean="0"/>
              <a:t>Иллиада</a:t>
            </a:r>
            <a:r>
              <a:rPr lang="en-US" sz="2400" b="1" dirty="0" smtClean="0"/>
              <a:t>”?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Ответ: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Ахиллес</a:t>
            </a:r>
            <a:endParaRPr sz="2400" b="1" dirty="0"/>
          </a:p>
        </p:txBody>
      </p:sp>
      <p:grpSp>
        <p:nvGrpSpPr>
          <p:cNvPr id="530" name="Google Shape;530;p43"/>
          <p:cNvGrpSpPr/>
          <p:nvPr/>
        </p:nvGrpSpPr>
        <p:grpSpPr>
          <a:xfrm>
            <a:off x="2555776" y="987574"/>
            <a:ext cx="3744416" cy="288032"/>
            <a:chOff x="729050" y="223975"/>
            <a:chExt cx="6133625" cy="328400"/>
          </a:xfrm>
        </p:grpSpPr>
        <p:sp>
          <p:nvSpPr>
            <p:cNvPr id="531" name="Google Shape;531;p43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43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43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43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43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43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43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43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43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569;p61"/>
          <p:cNvSpPr/>
          <p:nvPr/>
        </p:nvSpPr>
        <p:spPr>
          <a:xfrm>
            <a:off x="4788024" y="1203598"/>
            <a:ext cx="3024336" cy="3672408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5778" name="Picture 2" descr="https://www.100bestpoems.ru/files/Homer/Iliada/Homer_Iliada.files/image0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040" y="1275606"/>
            <a:ext cx="2763754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44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11</a:t>
            </a:r>
            <a:endParaRPr dirty="0"/>
          </a:p>
        </p:txBody>
      </p:sp>
      <p:sp>
        <p:nvSpPr>
          <p:cNvPr id="601" name="Google Shape;601;p44"/>
          <p:cNvSpPr txBox="1"/>
          <p:nvPr/>
        </p:nvSpPr>
        <p:spPr>
          <a:xfrm>
            <a:off x="1061275" y="1563638"/>
            <a:ext cx="2862653" cy="2973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Главный герой поэмы </a:t>
            </a:r>
            <a:r>
              <a:rPr lang="en-US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“</a:t>
            </a: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Одиссея</a:t>
            </a:r>
            <a:r>
              <a:rPr lang="en-US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”?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 smtClean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Ответ: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Одиссей</a:t>
            </a:r>
            <a:endParaRPr sz="2400" b="1"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5" name="Google Shape;1292;p60"/>
          <p:cNvGrpSpPr/>
          <p:nvPr/>
        </p:nvGrpSpPr>
        <p:grpSpPr>
          <a:xfrm>
            <a:off x="2915816" y="627534"/>
            <a:ext cx="381410" cy="377935"/>
            <a:chOff x="4084274" y="2591483"/>
            <a:chExt cx="381410" cy="377935"/>
          </a:xfrm>
        </p:grpSpPr>
        <p:grpSp>
          <p:nvGrpSpPr>
            <p:cNvPr id="6" name="Google Shape;1293;p60"/>
            <p:cNvGrpSpPr/>
            <p:nvPr/>
          </p:nvGrpSpPr>
          <p:grpSpPr>
            <a:xfrm>
              <a:off x="4093859" y="2601068"/>
              <a:ext cx="371825" cy="368350"/>
              <a:chOff x="3214150" y="2492900"/>
              <a:chExt cx="371825" cy="368350"/>
            </a:xfrm>
          </p:grpSpPr>
          <p:sp>
            <p:nvSpPr>
              <p:cNvPr id="12" name="Google Shape;1294;p60"/>
              <p:cNvSpPr/>
              <p:nvPr/>
            </p:nvSpPr>
            <p:spPr>
              <a:xfrm>
                <a:off x="3214150" y="2492900"/>
                <a:ext cx="371825" cy="368350"/>
              </a:xfrm>
              <a:custGeom>
                <a:avLst/>
                <a:gdLst/>
                <a:ahLst/>
                <a:cxnLst/>
                <a:rect l="l" t="t" r="r" b="b"/>
                <a:pathLst>
                  <a:path w="14873" h="14734" extrusionOk="0">
                    <a:moveTo>
                      <a:pt x="8770" y="1618"/>
                    </a:moveTo>
                    <a:cubicBezTo>
                      <a:pt x="8770" y="1618"/>
                      <a:pt x="6828" y="3513"/>
                      <a:pt x="6828" y="4957"/>
                    </a:cubicBezTo>
                    <a:cubicBezTo>
                      <a:pt x="6828" y="5467"/>
                      <a:pt x="6930" y="5976"/>
                      <a:pt x="7122" y="6444"/>
                    </a:cubicBezTo>
                    <a:cubicBezTo>
                      <a:pt x="7160" y="6540"/>
                      <a:pt x="7237" y="6581"/>
                      <a:pt x="7314" y="6581"/>
                    </a:cubicBezTo>
                    <a:cubicBezTo>
                      <a:pt x="7452" y="6581"/>
                      <a:pt x="7593" y="6451"/>
                      <a:pt x="7523" y="6282"/>
                    </a:cubicBezTo>
                    <a:cubicBezTo>
                      <a:pt x="7350" y="5862"/>
                      <a:pt x="7260" y="5413"/>
                      <a:pt x="7260" y="4957"/>
                    </a:cubicBezTo>
                    <a:cubicBezTo>
                      <a:pt x="7260" y="3117"/>
                      <a:pt x="10455" y="1648"/>
                      <a:pt x="10455" y="1648"/>
                    </a:cubicBezTo>
                    <a:lnTo>
                      <a:pt x="10772" y="1648"/>
                    </a:lnTo>
                    <a:cubicBezTo>
                      <a:pt x="10730" y="1666"/>
                      <a:pt x="10688" y="1690"/>
                      <a:pt x="10652" y="1714"/>
                    </a:cubicBezTo>
                    <a:cubicBezTo>
                      <a:pt x="10365" y="1888"/>
                      <a:pt x="10101" y="2104"/>
                      <a:pt x="9873" y="2350"/>
                    </a:cubicBezTo>
                    <a:cubicBezTo>
                      <a:pt x="8506" y="3824"/>
                      <a:pt x="8506" y="6096"/>
                      <a:pt x="9873" y="7571"/>
                    </a:cubicBezTo>
                    <a:cubicBezTo>
                      <a:pt x="10131" y="7852"/>
                      <a:pt x="10437" y="8086"/>
                      <a:pt x="10772" y="8272"/>
                    </a:cubicBezTo>
                    <a:lnTo>
                      <a:pt x="10455" y="8272"/>
                    </a:lnTo>
                    <a:cubicBezTo>
                      <a:pt x="10455" y="8272"/>
                      <a:pt x="8483" y="7786"/>
                      <a:pt x="7883" y="6941"/>
                    </a:cubicBezTo>
                    <a:cubicBezTo>
                      <a:pt x="7835" y="6873"/>
                      <a:pt x="7772" y="6844"/>
                      <a:pt x="7710" y="6844"/>
                    </a:cubicBezTo>
                    <a:cubicBezTo>
                      <a:pt x="7555" y="6844"/>
                      <a:pt x="7410" y="7020"/>
                      <a:pt x="7529" y="7187"/>
                    </a:cubicBezTo>
                    <a:cubicBezTo>
                      <a:pt x="7859" y="7655"/>
                      <a:pt x="8770" y="8302"/>
                      <a:pt x="8770" y="8302"/>
                    </a:cubicBezTo>
                    <a:lnTo>
                      <a:pt x="7457" y="8302"/>
                    </a:lnTo>
                    <a:cubicBezTo>
                      <a:pt x="5689" y="8302"/>
                      <a:pt x="4257" y="6803"/>
                      <a:pt x="4257" y="4957"/>
                    </a:cubicBezTo>
                    <a:lnTo>
                      <a:pt x="4263" y="4951"/>
                    </a:lnTo>
                    <a:cubicBezTo>
                      <a:pt x="4257" y="4568"/>
                      <a:pt x="4322" y="4178"/>
                      <a:pt x="4448" y="3812"/>
                    </a:cubicBezTo>
                    <a:cubicBezTo>
                      <a:pt x="4508" y="3645"/>
                      <a:pt x="4373" y="3526"/>
                      <a:pt x="4240" y="3526"/>
                    </a:cubicBezTo>
                    <a:cubicBezTo>
                      <a:pt x="4158" y="3526"/>
                      <a:pt x="4077" y="3570"/>
                      <a:pt x="4041" y="3674"/>
                    </a:cubicBezTo>
                    <a:cubicBezTo>
                      <a:pt x="3897" y="4082"/>
                      <a:pt x="3825" y="4520"/>
                      <a:pt x="3825" y="4951"/>
                    </a:cubicBezTo>
                    <a:cubicBezTo>
                      <a:pt x="3819" y="6324"/>
                      <a:pt x="4550" y="7595"/>
                      <a:pt x="5743" y="8278"/>
                    </a:cubicBezTo>
                    <a:lnTo>
                      <a:pt x="5665" y="8272"/>
                    </a:lnTo>
                    <a:lnTo>
                      <a:pt x="5647" y="8272"/>
                    </a:lnTo>
                    <a:lnTo>
                      <a:pt x="5587" y="8260"/>
                    </a:lnTo>
                    <a:lnTo>
                      <a:pt x="5563" y="8254"/>
                    </a:lnTo>
                    <a:lnTo>
                      <a:pt x="5509" y="8248"/>
                    </a:lnTo>
                    <a:lnTo>
                      <a:pt x="5485" y="8242"/>
                    </a:lnTo>
                    <a:lnTo>
                      <a:pt x="5437" y="8230"/>
                    </a:lnTo>
                    <a:lnTo>
                      <a:pt x="5407" y="8224"/>
                    </a:lnTo>
                    <a:lnTo>
                      <a:pt x="5359" y="8212"/>
                    </a:lnTo>
                    <a:lnTo>
                      <a:pt x="5329" y="8206"/>
                    </a:lnTo>
                    <a:lnTo>
                      <a:pt x="5282" y="8194"/>
                    </a:lnTo>
                    <a:lnTo>
                      <a:pt x="5252" y="8188"/>
                    </a:lnTo>
                    <a:lnTo>
                      <a:pt x="5210" y="8176"/>
                    </a:lnTo>
                    <a:lnTo>
                      <a:pt x="5180" y="8164"/>
                    </a:lnTo>
                    <a:lnTo>
                      <a:pt x="5138" y="8152"/>
                    </a:lnTo>
                    <a:lnTo>
                      <a:pt x="5108" y="8146"/>
                    </a:lnTo>
                    <a:lnTo>
                      <a:pt x="5066" y="8128"/>
                    </a:lnTo>
                    <a:lnTo>
                      <a:pt x="5036" y="8116"/>
                    </a:lnTo>
                    <a:lnTo>
                      <a:pt x="4994" y="8104"/>
                    </a:lnTo>
                    <a:lnTo>
                      <a:pt x="4964" y="8092"/>
                    </a:lnTo>
                    <a:lnTo>
                      <a:pt x="4922" y="8074"/>
                    </a:lnTo>
                    <a:lnTo>
                      <a:pt x="4892" y="8062"/>
                    </a:lnTo>
                    <a:lnTo>
                      <a:pt x="4850" y="8044"/>
                    </a:lnTo>
                    <a:lnTo>
                      <a:pt x="4820" y="8032"/>
                    </a:lnTo>
                    <a:lnTo>
                      <a:pt x="4778" y="8014"/>
                    </a:lnTo>
                    <a:lnTo>
                      <a:pt x="4754" y="8002"/>
                    </a:lnTo>
                    <a:lnTo>
                      <a:pt x="4700" y="7978"/>
                    </a:lnTo>
                    <a:lnTo>
                      <a:pt x="4682" y="7966"/>
                    </a:lnTo>
                    <a:cubicBezTo>
                      <a:pt x="4658" y="7954"/>
                      <a:pt x="4640" y="7942"/>
                      <a:pt x="4616" y="7930"/>
                    </a:cubicBezTo>
                    <a:lnTo>
                      <a:pt x="4550" y="7894"/>
                    </a:lnTo>
                    <a:lnTo>
                      <a:pt x="4532" y="7888"/>
                    </a:lnTo>
                    <a:lnTo>
                      <a:pt x="4484" y="7858"/>
                    </a:lnTo>
                    <a:lnTo>
                      <a:pt x="4460" y="7840"/>
                    </a:lnTo>
                    <a:lnTo>
                      <a:pt x="4418" y="7816"/>
                    </a:lnTo>
                    <a:lnTo>
                      <a:pt x="4394" y="7798"/>
                    </a:lnTo>
                    <a:lnTo>
                      <a:pt x="4358" y="7774"/>
                    </a:lnTo>
                    <a:cubicBezTo>
                      <a:pt x="4346" y="7768"/>
                      <a:pt x="4340" y="7762"/>
                      <a:pt x="4328" y="7756"/>
                    </a:cubicBezTo>
                    <a:lnTo>
                      <a:pt x="4292" y="7733"/>
                    </a:lnTo>
                    <a:lnTo>
                      <a:pt x="4268" y="7715"/>
                    </a:lnTo>
                    <a:lnTo>
                      <a:pt x="4233" y="7691"/>
                    </a:lnTo>
                    <a:lnTo>
                      <a:pt x="4209" y="7667"/>
                    </a:lnTo>
                    <a:lnTo>
                      <a:pt x="4173" y="7643"/>
                    </a:lnTo>
                    <a:lnTo>
                      <a:pt x="4149" y="7625"/>
                    </a:lnTo>
                    <a:lnTo>
                      <a:pt x="4113" y="7595"/>
                    </a:lnTo>
                    <a:lnTo>
                      <a:pt x="4089" y="7577"/>
                    </a:lnTo>
                    <a:lnTo>
                      <a:pt x="4053" y="7547"/>
                    </a:lnTo>
                    <a:lnTo>
                      <a:pt x="4029" y="7523"/>
                    </a:lnTo>
                    <a:lnTo>
                      <a:pt x="3999" y="7499"/>
                    </a:lnTo>
                    <a:lnTo>
                      <a:pt x="3969" y="7475"/>
                    </a:lnTo>
                    <a:lnTo>
                      <a:pt x="3939" y="7445"/>
                    </a:lnTo>
                    <a:lnTo>
                      <a:pt x="3915" y="7421"/>
                    </a:lnTo>
                    <a:lnTo>
                      <a:pt x="3885" y="7391"/>
                    </a:lnTo>
                    <a:lnTo>
                      <a:pt x="3861" y="7367"/>
                    </a:lnTo>
                    <a:lnTo>
                      <a:pt x="3831" y="7337"/>
                    </a:lnTo>
                    <a:lnTo>
                      <a:pt x="3807" y="7313"/>
                    </a:lnTo>
                    <a:cubicBezTo>
                      <a:pt x="3795" y="7301"/>
                      <a:pt x="3783" y="7289"/>
                      <a:pt x="3771" y="7277"/>
                    </a:cubicBezTo>
                    <a:cubicBezTo>
                      <a:pt x="3765" y="7271"/>
                      <a:pt x="3759" y="7265"/>
                      <a:pt x="3759" y="7259"/>
                    </a:cubicBezTo>
                    <a:cubicBezTo>
                      <a:pt x="3741" y="7241"/>
                      <a:pt x="3723" y="7223"/>
                      <a:pt x="3705" y="7205"/>
                    </a:cubicBezTo>
                    <a:lnTo>
                      <a:pt x="3657" y="7145"/>
                    </a:lnTo>
                    <a:lnTo>
                      <a:pt x="3645" y="7127"/>
                    </a:lnTo>
                    <a:lnTo>
                      <a:pt x="3609" y="7085"/>
                    </a:lnTo>
                    <a:lnTo>
                      <a:pt x="3591" y="7061"/>
                    </a:lnTo>
                    <a:lnTo>
                      <a:pt x="3561" y="7025"/>
                    </a:lnTo>
                    <a:cubicBezTo>
                      <a:pt x="3555" y="7013"/>
                      <a:pt x="3549" y="7007"/>
                      <a:pt x="3543" y="7001"/>
                    </a:cubicBezTo>
                    <a:lnTo>
                      <a:pt x="3513" y="6959"/>
                    </a:lnTo>
                    <a:lnTo>
                      <a:pt x="3495" y="6935"/>
                    </a:lnTo>
                    <a:cubicBezTo>
                      <a:pt x="3489" y="6923"/>
                      <a:pt x="3477" y="6911"/>
                      <a:pt x="3471" y="6899"/>
                    </a:cubicBezTo>
                    <a:lnTo>
                      <a:pt x="3453" y="6869"/>
                    </a:lnTo>
                    <a:lnTo>
                      <a:pt x="3429" y="6833"/>
                    </a:lnTo>
                    <a:cubicBezTo>
                      <a:pt x="3423" y="6827"/>
                      <a:pt x="3417" y="6815"/>
                      <a:pt x="3411" y="6803"/>
                    </a:cubicBezTo>
                    <a:lnTo>
                      <a:pt x="3387" y="6767"/>
                    </a:lnTo>
                    <a:lnTo>
                      <a:pt x="3369" y="6743"/>
                    </a:lnTo>
                    <a:lnTo>
                      <a:pt x="3345" y="6702"/>
                    </a:lnTo>
                    <a:lnTo>
                      <a:pt x="3327" y="6672"/>
                    </a:lnTo>
                    <a:lnTo>
                      <a:pt x="3309" y="6636"/>
                    </a:lnTo>
                    <a:cubicBezTo>
                      <a:pt x="3303" y="6624"/>
                      <a:pt x="3297" y="6618"/>
                      <a:pt x="3291" y="6606"/>
                    </a:cubicBezTo>
                    <a:cubicBezTo>
                      <a:pt x="3285" y="6594"/>
                      <a:pt x="3279" y="6582"/>
                      <a:pt x="3273" y="6570"/>
                    </a:cubicBezTo>
                    <a:lnTo>
                      <a:pt x="3255" y="6540"/>
                    </a:lnTo>
                    <a:lnTo>
                      <a:pt x="3237" y="6498"/>
                    </a:lnTo>
                    <a:cubicBezTo>
                      <a:pt x="3231" y="6486"/>
                      <a:pt x="3225" y="6480"/>
                      <a:pt x="3219" y="6468"/>
                    </a:cubicBezTo>
                    <a:cubicBezTo>
                      <a:pt x="3213" y="6456"/>
                      <a:pt x="3207" y="6444"/>
                      <a:pt x="3202" y="6426"/>
                    </a:cubicBezTo>
                    <a:lnTo>
                      <a:pt x="3190" y="6396"/>
                    </a:lnTo>
                    <a:cubicBezTo>
                      <a:pt x="3184" y="6384"/>
                      <a:pt x="3172" y="6372"/>
                      <a:pt x="3166" y="6354"/>
                    </a:cubicBezTo>
                    <a:lnTo>
                      <a:pt x="3154" y="6324"/>
                    </a:lnTo>
                    <a:lnTo>
                      <a:pt x="3136" y="6276"/>
                    </a:lnTo>
                    <a:lnTo>
                      <a:pt x="3124" y="6252"/>
                    </a:lnTo>
                    <a:cubicBezTo>
                      <a:pt x="3118" y="6228"/>
                      <a:pt x="3106" y="6204"/>
                      <a:pt x="3100" y="6180"/>
                    </a:cubicBezTo>
                    <a:cubicBezTo>
                      <a:pt x="3088" y="6156"/>
                      <a:pt x="3076" y="6132"/>
                      <a:pt x="3070" y="6102"/>
                    </a:cubicBezTo>
                    <a:cubicBezTo>
                      <a:pt x="3070" y="6096"/>
                      <a:pt x="3064" y="6090"/>
                      <a:pt x="3064" y="6078"/>
                    </a:cubicBezTo>
                    <a:cubicBezTo>
                      <a:pt x="3058" y="6072"/>
                      <a:pt x="3052" y="6048"/>
                      <a:pt x="3046" y="6030"/>
                    </a:cubicBezTo>
                    <a:cubicBezTo>
                      <a:pt x="3040" y="6012"/>
                      <a:pt x="3040" y="6012"/>
                      <a:pt x="3034" y="6000"/>
                    </a:cubicBezTo>
                    <a:cubicBezTo>
                      <a:pt x="3034" y="5988"/>
                      <a:pt x="3028" y="5970"/>
                      <a:pt x="3022" y="5952"/>
                    </a:cubicBezTo>
                    <a:lnTo>
                      <a:pt x="3010" y="5922"/>
                    </a:lnTo>
                    <a:cubicBezTo>
                      <a:pt x="3010" y="5910"/>
                      <a:pt x="3004" y="5892"/>
                      <a:pt x="2998" y="5880"/>
                    </a:cubicBezTo>
                    <a:lnTo>
                      <a:pt x="2992" y="5844"/>
                    </a:lnTo>
                    <a:lnTo>
                      <a:pt x="2980" y="5802"/>
                    </a:lnTo>
                    <a:cubicBezTo>
                      <a:pt x="2980" y="5790"/>
                      <a:pt x="2974" y="5778"/>
                      <a:pt x="2974" y="5766"/>
                    </a:cubicBezTo>
                    <a:cubicBezTo>
                      <a:pt x="2968" y="5754"/>
                      <a:pt x="2962" y="5736"/>
                      <a:pt x="2962" y="5724"/>
                    </a:cubicBezTo>
                    <a:cubicBezTo>
                      <a:pt x="2956" y="5706"/>
                      <a:pt x="2956" y="5700"/>
                      <a:pt x="2956" y="5688"/>
                    </a:cubicBezTo>
                    <a:lnTo>
                      <a:pt x="2944" y="5641"/>
                    </a:lnTo>
                    <a:cubicBezTo>
                      <a:pt x="2944" y="5629"/>
                      <a:pt x="2938" y="5617"/>
                      <a:pt x="2938" y="5605"/>
                    </a:cubicBezTo>
                    <a:cubicBezTo>
                      <a:pt x="2932" y="5593"/>
                      <a:pt x="2932" y="5581"/>
                      <a:pt x="2932" y="5563"/>
                    </a:cubicBezTo>
                    <a:lnTo>
                      <a:pt x="2920" y="5527"/>
                    </a:lnTo>
                    <a:lnTo>
                      <a:pt x="2914" y="5485"/>
                    </a:lnTo>
                    <a:cubicBezTo>
                      <a:pt x="2914" y="5473"/>
                      <a:pt x="2914" y="5461"/>
                      <a:pt x="2908" y="5449"/>
                    </a:cubicBezTo>
                    <a:cubicBezTo>
                      <a:pt x="2908" y="5437"/>
                      <a:pt x="2908" y="5419"/>
                      <a:pt x="2902" y="5401"/>
                    </a:cubicBezTo>
                    <a:lnTo>
                      <a:pt x="2902" y="5365"/>
                    </a:lnTo>
                    <a:cubicBezTo>
                      <a:pt x="2902" y="5353"/>
                      <a:pt x="2902" y="5335"/>
                      <a:pt x="2896" y="5323"/>
                    </a:cubicBezTo>
                    <a:cubicBezTo>
                      <a:pt x="2890" y="5305"/>
                      <a:pt x="2896" y="5299"/>
                      <a:pt x="2896" y="5287"/>
                    </a:cubicBezTo>
                    <a:lnTo>
                      <a:pt x="2896" y="5239"/>
                    </a:lnTo>
                    <a:lnTo>
                      <a:pt x="2896" y="5203"/>
                    </a:lnTo>
                    <a:lnTo>
                      <a:pt x="2896" y="5155"/>
                    </a:lnTo>
                    <a:lnTo>
                      <a:pt x="2896" y="5119"/>
                    </a:lnTo>
                    <a:lnTo>
                      <a:pt x="2896" y="5065"/>
                    </a:lnTo>
                    <a:lnTo>
                      <a:pt x="2896" y="5035"/>
                    </a:lnTo>
                    <a:lnTo>
                      <a:pt x="2896" y="4951"/>
                    </a:lnTo>
                    <a:lnTo>
                      <a:pt x="2896" y="4873"/>
                    </a:lnTo>
                    <a:lnTo>
                      <a:pt x="2896" y="4843"/>
                    </a:lnTo>
                    <a:lnTo>
                      <a:pt x="2896" y="4789"/>
                    </a:lnTo>
                    <a:lnTo>
                      <a:pt x="2896" y="4753"/>
                    </a:lnTo>
                    <a:lnTo>
                      <a:pt x="2896" y="4705"/>
                    </a:lnTo>
                    <a:lnTo>
                      <a:pt x="2896" y="4669"/>
                    </a:lnTo>
                    <a:lnTo>
                      <a:pt x="2896" y="4621"/>
                    </a:lnTo>
                    <a:lnTo>
                      <a:pt x="2896" y="4586"/>
                    </a:lnTo>
                    <a:cubicBezTo>
                      <a:pt x="2896" y="4574"/>
                      <a:pt x="2896" y="4556"/>
                      <a:pt x="2902" y="4544"/>
                    </a:cubicBezTo>
                    <a:cubicBezTo>
                      <a:pt x="2908" y="4526"/>
                      <a:pt x="2902" y="4520"/>
                      <a:pt x="2902" y="4508"/>
                    </a:cubicBezTo>
                    <a:cubicBezTo>
                      <a:pt x="2908" y="4496"/>
                      <a:pt x="2908" y="4478"/>
                      <a:pt x="2908" y="4460"/>
                    </a:cubicBezTo>
                    <a:cubicBezTo>
                      <a:pt x="2914" y="4448"/>
                      <a:pt x="2908" y="4436"/>
                      <a:pt x="2914" y="4424"/>
                    </a:cubicBezTo>
                    <a:lnTo>
                      <a:pt x="2920" y="4382"/>
                    </a:lnTo>
                    <a:lnTo>
                      <a:pt x="2932" y="4346"/>
                    </a:lnTo>
                    <a:cubicBezTo>
                      <a:pt x="2932" y="4328"/>
                      <a:pt x="2932" y="4316"/>
                      <a:pt x="2938" y="4304"/>
                    </a:cubicBezTo>
                    <a:cubicBezTo>
                      <a:pt x="2938" y="4286"/>
                      <a:pt x="2944" y="4274"/>
                      <a:pt x="2944" y="4262"/>
                    </a:cubicBezTo>
                    <a:cubicBezTo>
                      <a:pt x="2950" y="4250"/>
                      <a:pt x="2950" y="4238"/>
                      <a:pt x="2950" y="4220"/>
                    </a:cubicBezTo>
                    <a:cubicBezTo>
                      <a:pt x="2956" y="4208"/>
                      <a:pt x="2956" y="4196"/>
                      <a:pt x="2962" y="4184"/>
                    </a:cubicBezTo>
                    <a:cubicBezTo>
                      <a:pt x="2962" y="4172"/>
                      <a:pt x="2968" y="4160"/>
                      <a:pt x="2968" y="4142"/>
                    </a:cubicBezTo>
                    <a:lnTo>
                      <a:pt x="2980" y="4106"/>
                    </a:lnTo>
                    <a:cubicBezTo>
                      <a:pt x="2980" y="4094"/>
                      <a:pt x="2986" y="4082"/>
                      <a:pt x="2992" y="4064"/>
                    </a:cubicBezTo>
                    <a:cubicBezTo>
                      <a:pt x="2992" y="4052"/>
                      <a:pt x="2998" y="4040"/>
                      <a:pt x="2998" y="4028"/>
                    </a:cubicBezTo>
                    <a:cubicBezTo>
                      <a:pt x="3004" y="4022"/>
                      <a:pt x="3010" y="4004"/>
                      <a:pt x="3010" y="3986"/>
                    </a:cubicBezTo>
                    <a:cubicBezTo>
                      <a:pt x="3016" y="3974"/>
                      <a:pt x="3016" y="3968"/>
                      <a:pt x="3022" y="3956"/>
                    </a:cubicBezTo>
                    <a:lnTo>
                      <a:pt x="3034" y="3914"/>
                    </a:lnTo>
                    <a:cubicBezTo>
                      <a:pt x="3040" y="3902"/>
                      <a:pt x="3040" y="3890"/>
                      <a:pt x="3046" y="3878"/>
                    </a:cubicBezTo>
                    <a:lnTo>
                      <a:pt x="3064" y="3830"/>
                    </a:lnTo>
                    <a:cubicBezTo>
                      <a:pt x="3064" y="3824"/>
                      <a:pt x="3070" y="3812"/>
                      <a:pt x="3070" y="3806"/>
                    </a:cubicBezTo>
                    <a:cubicBezTo>
                      <a:pt x="3082" y="3776"/>
                      <a:pt x="3088" y="3752"/>
                      <a:pt x="3100" y="3728"/>
                    </a:cubicBezTo>
                    <a:lnTo>
                      <a:pt x="3106" y="3698"/>
                    </a:lnTo>
                    <a:cubicBezTo>
                      <a:pt x="3112" y="3686"/>
                      <a:pt x="3118" y="3668"/>
                      <a:pt x="3124" y="3656"/>
                    </a:cubicBezTo>
                    <a:cubicBezTo>
                      <a:pt x="3130" y="3644"/>
                      <a:pt x="3136" y="3632"/>
                      <a:pt x="3142" y="3620"/>
                    </a:cubicBezTo>
                    <a:lnTo>
                      <a:pt x="3154" y="3584"/>
                    </a:lnTo>
                    <a:lnTo>
                      <a:pt x="3172" y="3548"/>
                    </a:lnTo>
                    <a:lnTo>
                      <a:pt x="3190" y="3513"/>
                    </a:lnTo>
                    <a:cubicBezTo>
                      <a:pt x="3196" y="3501"/>
                      <a:pt x="3196" y="3489"/>
                      <a:pt x="3202" y="3477"/>
                    </a:cubicBezTo>
                    <a:lnTo>
                      <a:pt x="3219" y="3441"/>
                    </a:lnTo>
                    <a:lnTo>
                      <a:pt x="3237" y="3405"/>
                    </a:lnTo>
                    <a:cubicBezTo>
                      <a:pt x="3243" y="3393"/>
                      <a:pt x="3249" y="3387"/>
                      <a:pt x="3255" y="3375"/>
                    </a:cubicBezTo>
                    <a:lnTo>
                      <a:pt x="3273" y="3339"/>
                    </a:lnTo>
                    <a:lnTo>
                      <a:pt x="3291" y="3303"/>
                    </a:lnTo>
                    <a:lnTo>
                      <a:pt x="3309" y="3267"/>
                    </a:lnTo>
                    <a:lnTo>
                      <a:pt x="3327" y="3237"/>
                    </a:lnTo>
                    <a:cubicBezTo>
                      <a:pt x="3333" y="3225"/>
                      <a:pt x="3339" y="3213"/>
                      <a:pt x="3351" y="3201"/>
                    </a:cubicBezTo>
                    <a:lnTo>
                      <a:pt x="3369" y="3171"/>
                    </a:lnTo>
                    <a:cubicBezTo>
                      <a:pt x="3375" y="3159"/>
                      <a:pt x="3381" y="3147"/>
                      <a:pt x="3387" y="3135"/>
                    </a:cubicBezTo>
                    <a:cubicBezTo>
                      <a:pt x="3399" y="3123"/>
                      <a:pt x="3399" y="3117"/>
                      <a:pt x="3411" y="3105"/>
                    </a:cubicBezTo>
                    <a:cubicBezTo>
                      <a:pt x="3417" y="3093"/>
                      <a:pt x="3423" y="3081"/>
                      <a:pt x="3429" y="3069"/>
                    </a:cubicBezTo>
                    <a:lnTo>
                      <a:pt x="3453" y="3039"/>
                    </a:lnTo>
                    <a:lnTo>
                      <a:pt x="3471" y="3009"/>
                    </a:lnTo>
                    <a:lnTo>
                      <a:pt x="3495" y="2979"/>
                    </a:lnTo>
                    <a:cubicBezTo>
                      <a:pt x="3501" y="2967"/>
                      <a:pt x="3507" y="2955"/>
                      <a:pt x="3519" y="2943"/>
                    </a:cubicBezTo>
                    <a:lnTo>
                      <a:pt x="3537" y="2919"/>
                    </a:lnTo>
                    <a:lnTo>
                      <a:pt x="3561" y="2883"/>
                    </a:lnTo>
                    <a:lnTo>
                      <a:pt x="3585" y="2859"/>
                    </a:lnTo>
                    <a:lnTo>
                      <a:pt x="3609" y="2823"/>
                    </a:lnTo>
                    <a:lnTo>
                      <a:pt x="3627" y="2799"/>
                    </a:lnTo>
                    <a:lnTo>
                      <a:pt x="3693" y="2721"/>
                    </a:lnTo>
                    <a:lnTo>
                      <a:pt x="3705" y="2709"/>
                    </a:lnTo>
                    <a:lnTo>
                      <a:pt x="3735" y="2673"/>
                    </a:lnTo>
                    <a:lnTo>
                      <a:pt x="3753" y="2655"/>
                    </a:lnTo>
                    <a:cubicBezTo>
                      <a:pt x="3765" y="2643"/>
                      <a:pt x="3771" y="2631"/>
                      <a:pt x="3783" y="2619"/>
                    </a:cubicBezTo>
                    <a:lnTo>
                      <a:pt x="3807" y="2595"/>
                    </a:lnTo>
                    <a:lnTo>
                      <a:pt x="3837" y="2565"/>
                    </a:lnTo>
                    <a:lnTo>
                      <a:pt x="3861" y="2541"/>
                    </a:lnTo>
                    <a:lnTo>
                      <a:pt x="3891" y="2511"/>
                    </a:lnTo>
                    <a:lnTo>
                      <a:pt x="3915" y="2488"/>
                    </a:lnTo>
                    <a:lnTo>
                      <a:pt x="3945" y="2464"/>
                    </a:lnTo>
                    <a:lnTo>
                      <a:pt x="3969" y="2440"/>
                    </a:lnTo>
                    <a:lnTo>
                      <a:pt x="3999" y="2410"/>
                    </a:lnTo>
                    <a:lnTo>
                      <a:pt x="4023" y="2386"/>
                    </a:lnTo>
                    <a:lnTo>
                      <a:pt x="4059" y="2362"/>
                    </a:lnTo>
                    <a:lnTo>
                      <a:pt x="4083" y="2338"/>
                    </a:lnTo>
                    <a:lnTo>
                      <a:pt x="4113" y="2314"/>
                    </a:lnTo>
                    <a:lnTo>
                      <a:pt x="4143" y="2290"/>
                    </a:lnTo>
                    <a:lnTo>
                      <a:pt x="4173" y="2266"/>
                    </a:lnTo>
                    <a:lnTo>
                      <a:pt x="4203" y="2242"/>
                    </a:lnTo>
                    <a:lnTo>
                      <a:pt x="4233" y="2218"/>
                    </a:lnTo>
                    <a:lnTo>
                      <a:pt x="4263" y="2200"/>
                    </a:lnTo>
                    <a:lnTo>
                      <a:pt x="4298" y="2176"/>
                    </a:lnTo>
                    <a:lnTo>
                      <a:pt x="4322" y="2158"/>
                    </a:lnTo>
                    <a:lnTo>
                      <a:pt x="4358" y="2134"/>
                    </a:lnTo>
                    <a:lnTo>
                      <a:pt x="4388" y="2116"/>
                    </a:lnTo>
                    <a:lnTo>
                      <a:pt x="4424" y="2092"/>
                    </a:lnTo>
                    <a:lnTo>
                      <a:pt x="4448" y="2074"/>
                    </a:lnTo>
                    <a:lnTo>
                      <a:pt x="4484" y="2050"/>
                    </a:lnTo>
                    <a:lnTo>
                      <a:pt x="4496" y="2044"/>
                    </a:lnTo>
                    <a:lnTo>
                      <a:pt x="4586" y="1996"/>
                    </a:lnTo>
                    <a:lnTo>
                      <a:pt x="4616" y="1978"/>
                    </a:lnTo>
                    <a:lnTo>
                      <a:pt x="4652" y="1960"/>
                    </a:lnTo>
                    <a:lnTo>
                      <a:pt x="4682" y="1942"/>
                    </a:lnTo>
                    <a:lnTo>
                      <a:pt x="4718" y="1924"/>
                    </a:lnTo>
                    <a:lnTo>
                      <a:pt x="4748" y="1912"/>
                    </a:lnTo>
                    <a:lnTo>
                      <a:pt x="4784" y="1894"/>
                    </a:lnTo>
                    <a:lnTo>
                      <a:pt x="4820" y="1876"/>
                    </a:lnTo>
                    <a:lnTo>
                      <a:pt x="4856" y="1864"/>
                    </a:lnTo>
                    <a:lnTo>
                      <a:pt x="4886" y="1846"/>
                    </a:lnTo>
                    <a:lnTo>
                      <a:pt x="4922" y="1834"/>
                    </a:lnTo>
                    <a:lnTo>
                      <a:pt x="4958" y="1822"/>
                    </a:lnTo>
                    <a:lnTo>
                      <a:pt x="4994" y="1804"/>
                    </a:lnTo>
                    <a:lnTo>
                      <a:pt x="5030" y="1792"/>
                    </a:lnTo>
                    <a:lnTo>
                      <a:pt x="5066" y="1780"/>
                    </a:lnTo>
                    <a:lnTo>
                      <a:pt x="5102" y="1768"/>
                    </a:lnTo>
                    <a:lnTo>
                      <a:pt x="5138" y="1756"/>
                    </a:lnTo>
                    <a:lnTo>
                      <a:pt x="5174" y="1744"/>
                    </a:lnTo>
                    <a:lnTo>
                      <a:pt x="5210" y="1732"/>
                    </a:lnTo>
                    <a:lnTo>
                      <a:pt x="5252" y="1720"/>
                    </a:lnTo>
                    <a:lnTo>
                      <a:pt x="5288" y="1714"/>
                    </a:lnTo>
                    <a:lnTo>
                      <a:pt x="5323" y="1702"/>
                    </a:lnTo>
                    <a:lnTo>
                      <a:pt x="5359" y="1696"/>
                    </a:lnTo>
                    <a:lnTo>
                      <a:pt x="5401" y="1684"/>
                    </a:lnTo>
                    <a:lnTo>
                      <a:pt x="5437" y="1678"/>
                    </a:lnTo>
                    <a:lnTo>
                      <a:pt x="5479" y="1666"/>
                    </a:lnTo>
                    <a:lnTo>
                      <a:pt x="5509" y="1660"/>
                    </a:lnTo>
                    <a:lnTo>
                      <a:pt x="5569" y="1654"/>
                    </a:lnTo>
                    <a:lnTo>
                      <a:pt x="5587" y="1654"/>
                    </a:lnTo>
                    <a:cubicBezTo>
                      <a:pt x="5611" y="1648"/>
                      <a:pt x="5641" y="1642"/>
                      <a:pt x="5665" y="1642"/>
                    </a:cubicBezTo>
                    <a:lnTo>
                      <a:pt x="5689" y="1642"/>
                    </a:lnTo>
                    <a:lnTo>
                      <a:pt x="5737" y="1636"/>
                    </a:lnTo>
                    <a:lnTo>
                      <a:pt x="5737" y="1636"/>
                    </a:lnTo>
                    <a:cubicBezTo>
                      <a:pt x="5186" y="1948"/>
                      <a:pt x="4724" y="2398"/>
                      <a:pt x="4394" y="2937"/>
                    </a:cubicBezTo>
                    <a:cubicBezTo>
                      <a:pt x="4340" y="3027"/>
                      <a:pt x="4352" y="3141"/>
                      <a:pt x="4424" y="3213"/>
                    </a:cubicBezTo>
                    <a:cubicBezTo>
                      <a:pt x="4467" y="3253"/>
                      <a:pt x="4521" y="3272"/>
                      <a:pt x="4574" y="3272"/>
                    </a:cubicBezTo>
                    <a:cubicBezTo>
                      <a:pt x="4647" y="3272"/>
                      <a:pt x="4718" y="3237"/>
                      <a:pt x="4760" y="3171"/>
                    </a:cubicBezTo>
                    <a:cubicBezTo>
                      <a:pt x="5353" y="2194"/>
                      <a:pt x="6361" y="1618"/>
                      <a:pt x="7463" y="1618"/>
                    </a:cubicBezTo>
                    <a:close/>
                    <a:moveTo>
                      <a:pt x="4320" y="9931"/>
                    </a:moveTo>
                    <a:cubicBezTo>
                      <a:pt x="4912" y="9931"/>
                      <a:pt x="5498" y="10329"/>
                      <a:pt x="5599" y="11035"/>
                    </a:cubicBezTo>
                    <a:cubicBezTo>
                      <a:pt x="5593" y="11095"/>
                      <a:pt x="5587" y="11155"/>
                      <a:pt x="5587" y="11215"/>
                    </a:cubicBezTo>
                    <a:cubicBezTo>
                      <a:pt x="5593" y="11275"/>
                      <a:pt x="5599" y="11335"/>
                      <a:pt x="5611" y="11395"/>
                    </a:cubicBezTo>
                    <a:cubicBezTo>
                      <a:pt x="5605" y="11431"/>
                      <a:pt x="5599" y="11461"/>
                      <a:pt x="5593" y="11491"/>
                    </a:cubicBezTo>
                    <a:cubicBezTo>
                      <a:pt x="5473" y="12018"/>
                      <a:pt x="5042" y="12414"/>
                      <a:pt x="4508" y="12486"/>
                    </a:cubicBezTo>
                    <a:lnTo>
                      <a:pt x="4490" y="12486"/>
                    </a:lnTo>
                    <a:lnTo>
                      <a:pt x="4454" y="12492"/>
                    </a:lnTo>
                    <a:lnTo>
                      <a:pt x="4334" y="12492"/>
                    </a:lnTo>
                    <a:cubicBezTo>
                      <a:pt x="3627" y="12492"/>
                      <a:pt x="3052" y="11917"/>
                      <a:pt x="3052" y="11215"/>
                    </a:cubicBezTo>
                    <a:lnTo>
                      <a:pt x="3052" y="11137"/>
                    </a:lnTo>
                    <a:cubicBezTo>
                      <a:pt x="3052" y="11131"/>
                      <a:pt x="3052" y="11125"/>
                      <a:pt x="3052" y="11119"/>
                    </a:cubicBezTo>
                    <a:cubicBezTo>
                      <a:pt x="3052" y="11095"/>
                      <a:pt x="3052" y="11077"/>
                      <a:pt x="3058" y="11053"/>
                    </a:cubicBezTo>
                    <a:lnTo>
                      <a:pt x="3058" y="11041"/>
                    </a:lnTo>
                    <a:cubicBezTo>
                      <a:pt x="3064" y="10987"/>
                      <a:pt x="3076" y="10933"/>
                      <a:pt x="3088" y="10880"/>
                    </a:cubicBezTo>
                    <a:lnTo>
                      <a:pt x="3088" y="10874"/>
                    </a:lnTo>
                    <a:cubicBezTo>
                      <a:pt x="3094" y="10856"/>
                      <a:pt x="3100" y="10832"/>
                      <a:pt x="3112" y="10808"/>
                    </a:cubicBezTo>
                    <a:lnTo>
                      <a:pt x="3112" y="10796"/>
                    </a:lnTo>
                    <a:cubicBezTo>
                      <a:pt x="3124" y="10772"/>
                      <a:pt x="3130" y="10748"/>
                      <a:pt x="3142" y="10724"/>
                    </a:cubicBezTo>
                    <a:lnTo>
                      <a:pt x="3142" y="10718"/>
                    </a:lnTo>
                    <a:cubicBezTo>
                      <a:pt x="3154" y="10700"/>
                      <a:pt x="3160" y="10676"/>
                      <a:pt x="3172" y="10652"/>
                    </a:cubicBezTo>
                    <a:lnTo>
                      <a:pt x="3184" y="10634"/>
                    </a:lnTo>
                    <a:cubicBezTo>
                      <a:pt x="3190" y="10616"/>
                      <a:pt x="3202" y="10598"/>
                      <a:pt x="3207" y="10586"/>
                    </a:cubicBezTo>
                    <a:cubicBezTo>
                      <a:pt x="3461" y="10138"/>
                      <a:pt x="3892" y="9931"/>
                      <a:pt x="4320" y="9931"/>
                    </a:cubicBezTo>
                    <a:close/>
                    <a:moveTo>
                      <a:pt x="7314" y="9920"/>
                    </a:moveTo>
                    <a:cubicBezTo>
                      <a:pt x="7961" y="9920"/>
                      <a:pt x="8500" y="10394"/>
                      <a:pt x="8590" y="11029"/>
                    </a:cubicBezTo>
                    <a:cubicBezTo>
                      <a:pt x="8584" y="11089"/>
                      <a:pt x="8578" y="11155"/>
                      <a:pt x="8578" y="11215"/>
                    </a:cubicBezTo>
                    <a:cubicBezTo>
                      <a:pt x="8578" y="11275"/>
                      <a:pt x="8584" y="11335"/>
                      <a:pt x="8590" y="11395"/>
                    </a:cubicBezTo>
                    <a:cubicBezTo>
                      <a:pt x="8584" y="11437"/>
                      <a:pt x="8578" y="11473"/>
                      <a:pt x="8572" y="11509"/>
                    </a:cubicBezTo>
                    <a:cubicBezTo>
                      <a:pt x="8554" y="11563"/>
                      <a:pt x="8542" y="11611"/>
                      <a:pt x="8524" y="11665"/>
                    </a:cubicBezTo>
                    <a:lnTo>
                      <a:pt x="8512" y="11689"/>
                    </a:lnTo>
                    <a:lnTo>
                      <a:pt x="8500" y="11713"/>
                    </a:lnTo>
                    <a:cubicBezTo>
                      <a:pt x="8327" y="12126"/>
                      <a:pt x="7955" y="12420"/>
                      <a:pt x="7517" y="12486"/>
                    </a:cubicBezTo>
                    <a:lnTo>
                      <a:pt x="7505" y="12486"/>
                    </a:lnTo>
                    <a:cubicBezTo>
                      <a:pt x="7487" y="12486"/>
                      <a:pt x="7469" y="12492"/>
                      <a:pt x="7457" y="12492"/>
                    </a:cubicBezTo>
                    <a:lnTo>
                      <a:pt x="7194" y="12492"/>
                    </a:lnTo>
                    <a:lnTo>
                      <a:pt x="7158" y="12486"/>
                    </a:lnTo>
                    <a:lnTo>
                      <a:pt x="7146" y="12486"/>
                    </a:lnTo>
                    <a:cubicBezTo>
                      <a:pt x="6612" y="12414"/>
                      <a:pt x="6181" y="12018"/>
                      <a:pt x="6061" y="11497"/>
                    </a:cubicBezTo>
                    <a:cubicBezTo>
                      <a:pt x="6055" y="11467"/>
                      <a:pt x="6049" y="11431"/>
                      <a:pt x="6043" y="11401"/>
                    </a:cubicBezTo>
                    <a:cubicBezTo>
                      <a:pt x="6049" y="11335"/>
                      <a:pt x="6055" y="11275"/>
                      <a:pt x="6055" y="11215"/>
                    </a:cubicBezTo>
                    <a:cubicBezTo>
                      <a:pt x="6055" y="11155"/>
                      <a:pt x="6049" y="11089"/>
                      <a:pt x="6043" y="11029"/>
                    </a:cubicBezTo>
                    <a:cubicBezTo>
                      <a:pt x="6133" y="10394"/>
                      <a:pt x="6672" y="9920"/>
                      <a:pt x="7314" y="9920"/>
                    </a:cubicBezTo>
                    <a:close/>
                    <a:moveTo>
                      <a:pt x="10295" y="9934"/>
                    </a:moveTo>
                    <a:cubicBezTo>
                      <a:pt x="10853" y="9934"/>
                      <a:pt x="11352" y="10295"/>
                      <a:pt x="11522" y="10832"/>
                    </a:cubicBezTo>
                    <a:lnTo>
                      <a:pt x="11522" y="10838"/>
                    </a:lnTo>
                    <a:cubicBezTo>
                      <a:pt x="11528" y="10856"/>
                      <a:pt x="11534" y="10874"/>
                      <a:pt x="11534" y="10892"/>
                    </a:cubicBezTo>
                    <a:lnTo>
                      <a:pt x="11534" y="10904"/>
                    </a:lnTo>
                    <a:cubicBezTo>
                      <a:pt x="11540" y="10921"/>
                      <a:pt x="11546" y="10939"/>
                      <a:pt x="11546" y="10957"/>
                    </a:cubicBezTo>
                    <a:cubicBezTo>
                      <a:pt x="11546" y="10957"/>
                      <a:pt x="11546" y="10963"/>
                      <a:pt x="11546" y="10969"/>
                    </a:cubicBezTo>
                    <a:cubicBezTo>
                      <a:pt x="11546" y="10987"/>
                      <a:pt x="11552" y="11005"/>
                      <a:pt x="11558" y="11017"/>
                    </a:cubicBezTo>
                    <a:cubicBezTo>
                      <a:pt x="11558" y="11035"/>
                      <a:pt x="11558" y="11035"/>
                      <a:pt x="11558" y="11041"/>
                    </a:cubicBezTo>
                    <a:cubicBezTo>
                      <a:pt x="11558" y="11047"/>
                      <a:pt x="11558" y="11071"/>
                      <a:pt x="11564" y="11083"/>
                    </a:cubicBezTo>
                    <a:cubicBezTo>
                      <a:pt x="11564" y="11101"/>
                      <a:pt x="11564" y="11107"/>
                      <a:pt x="11564" y="11113"/>
                    </a:cubicBezTo>
                    <a:lnTo>
                      <a:pt x="11564" y="11149"/>
                    </a:lnTo>
                    <a:lnTo>
                      <a:pt x="11564" y="11221"/>
                    </a:lnTo>
                    <a:cubicBezTo>
                      <a:pt x="11558" y="11923"/>
                      <a:pt x="10994" y="12486"/>
                      <a:pt x="10293" y="12498"/>
                    </a:cubicBezTo>
                    <a:lnTo>
                      <a:pt x="10155" y="12498"/>
                    </a:lnTo>
                    <a:cubicBezTo>
                      <a:pt x="10143" y="12498"/>
                      <a:pt x="10125" y="12498"/>
                      <a:pt x="10107" y="12492"/>
                    </a:cubicBezTo>
                    <a:lnTo>
                      <a:pt x="10101" y="12492"/>
                    </a:lnTo>
                    <a:cubicBezTo>
                      <a:pt x="9639" y="12420"/>
                      <a:pt x="9250" y="12102"/>
                      <a:pt x="9088" y="11665"/>
                    </a:cubicBezTo>
                    <a:cubicBezTo>
                      <a:pt x="9082" y="11647"/>
                      <a:pt x="9076" y="11629"/>
                      <a:pt x="9070" y="11617"/>
                    </a:cubicBezTo>
                    <a:cubicBezTo>
                      <a:pt x="9058" y="11581"/>
                      <a:pt x="9052" y="11545"/>
                      <a:pt x="9040" y="11509"/>
                    </a:cubicBezTo>
                    <a:cubicBezTo>
                      <a:pt x="9034" y="11473"/>
                      <a:pt x="9028" y="11437"/>
                      <a:pt x="9022" y="11401"/>
                    </a:cubicBezTo>
                    <a:cubicBezTo>
                      <a:pt x="9028" y="11341"/>
                      <a:pt x="9034" y="11281"/>
                      <a:pt x="9034" y="11221"/>
                    </a:cubicBezTo>
                    <a:cubicBezTo>
                      <a:pt x="9034" y="11155"/>
                      <a:pt x="9034" y="11095"/>
                      <a:pt x="9022" y="11035"/>
                    </a:cubicBezTo>
                    <a:cubicBezTo>
                      <a:pt x="9106" y="10442"/>
                      <a:pt x="9591" y="9986"/>
                      <a:pt x="10191" y="9938"/>
                    </a:cubicBezTo>
                    <a:cubicBezTo>
                      <a:pt x="10226" y="9936"/>
                      <a:pt x="10260" y="9934"/>
                      <a:pt x="10295" y="9934"/>
                    </a:cubicBezTo>
                    <a:close/>
                    <a:moveTo>
                      <a:pt x="7291" y="1"/>
                    </a:moveTo>
                    <a:cubicBezTo>
                      <a:pt x="7176" y="1"/>
                      <a:pt x="7074" y="95"/>
                      <a:pt x="7074" y="222"/>
                    </a:cubicBezTo>
                    <a:lnTo>
                      <a:pt x="7074" y="1181"/>
                    </a:lnTo>
                    <a:lnTo>
                      <a:pt x="6055" y="1181"/>
                    </a:lnTo>
                    <a:cubicBezTo>
                      <a:pt x="4053" y="1181"/>
                      <a:pt x="2428" y="2877"/>
                      <a:pt x="2428" y="4957"/>
                    </a:cubicBezTo>
                    <a:cubicBezTo>
                      <a:pt x="2428" y="5023"/>
                      <a:pt x="2428" y="5089"/>
                      <a:pt x="2428" y="5149"/>
                    </a:cubicBezTo>
                    <a:cubicBezTo>
                      <a:pt x="2434" y="5215"/>
                      <a:pt x="2440" y="5281"/>
                      <a:pt x="2446" y="5341"/>
                    </a:cubicBezTo>
                    <a:cubicBezTo>
                      <a:pt x="2452" y="5407"/>
                      <a:pt x="2458" y="5467"/>
                      <a:pt x="2470" y="5533"/>
                    </a:cubicBezTo>
                    <a:cubicBezTo>
                      <a:pt x="2476" y="5593"/>
                      <a:pt x="2488" y="5658"/>
                      <a:pt x="2500" y="5718"/>
                    </a:cubicBezTo>
                    <a:cubicBezTo>
                      <a:pt x="2506" y="5748"/>
                      <a:pt x="2512" y="5778"/>
                      <a:pt x="2518" y="5808"/>
                    </a:cubicBezTo>
                    <a:cubicBezTo>
                      <a:pt x="2896" y="7481"/>
                      <a:pt x="4334" y="8734"/>
                      <a:pt x="6055" y="8734"/>
                    </a:cubicBezTo>
                    <a:lnTo>
                      <a:pt x="7074" y="8734"/>
                    </a:lnTo>
                    <a:lnTo>
                      <a:pt x="7074" y="9513"/>
                    </a:lnTo>
                    <a:cubicBezTo>
                      <a:pt x="6546" y="9585"/>
                      <a:pt x="6085" y="9896"/>
                      <a:pt x="5815" y="10358"/>
                    </a:cubicBezTo>
                    <a:cubicBezTo>
                      <a:pt x="5493" y="9789"/>
                      <a:pt x="4910" y="9492"/>
                      <a:pt x="4323" y="9492"/>
                    </a:cubicBezTo>
                    <a:cubicBezTo>
                      <a:pt x="3841" y="9492"/>
                      <a:pt x="3356" y="9693"/>
                      <a:pt x="3010" y="10106"/>
                    </a:cubicBezTo>
                    <a:cubicBezTo>
                      <a:pt x="2704" y="9699"/>
                      <a:pt x="2584" y="9201"/>
                      <a:pt x="2644" y="8596"/>
                    </a:cubicBezTo>
                    <a:cubicBezTo>
                      <a:pt x="2776" y="7307"/>
                      <a:pt x="2590" y="6420"/>
                      <a:pt x="2099" y="5970"/>
                    </a:cubicBezTo>
                    <a:cubicBezTo>
                      <a:pt x="1882" y="5763"/>
                      <a:pt x="1596" y="5649"/>
                      <a:pt x="1300" y="5649"/>
                    </a:cubicBezTo>
                    <a:cubicBezTo>
                      <a:pt x="1227" y="5649"/>
                      <a:pt x="1153" y="5656"/>
                      <a:pt x="1080" y="5670"/>
                    </a:cubicBezTo>
                    <a:cubicBezTo>
                      <a:pt x="456" y="5778"/>
                      <a:pt x="138" y="6036"/>
                      <a:pt x="120" y="6042"/>
                    </a:cubicBezTo>
                    <a:cubicBezTo>
                      <a:pt x="54" y="6096"/>
                      <a:pt x="25" y="6180"/>
                      <a:pt x="48" y="6264"/>
                    </a:cubicBezTo>
                    <a:cubicBezTo>
                      <a:pt x="72" y="6348"/>
                      <a:pt x="144" y="6414"/>
                      <a:pt x="228" y="6426"/>
                    </a:cubicBezTo>
                    <a:cubicBezTo>
                      <a:pt x="1002" y="6546"/>
                      <a:pt x="1373" y="6923"/>
                      <a:pt x="1325" y="7553"/>
                    </a:cubicBezTo>
                    <a:cubicBezTo>
                      <a:pt x="1307" y="7762"/>
                      <a:pt x="1241" y="7972"/>
                      <a:pt x="1121" y="8146"/>
                    </a:cubicBezTo>
                    <a:cubicBezTo>
                      <a:pt x="468" y="9153"/>
                      <a:pt x="108" y="10118"/>
                      <a:pt x="48" y="11017"/>
                    </a:cubicBezTo>
                    <a:cubicBezTo>
                      <a:pt x="1" y="11731"/>
                      <a:pt x="156" y="12438"/>
                      <a:pt x="504" y="13061"/>
                    </a:cubicBezTo>
                    <a:cubicBezTo>
                      <a:pt x="542" y="13133"/>
                      <a:pt x="619" y="13178"/>
                      <a:pt x="697" y="13178"/>
                    </a:cubicBezTo>
                    <a:cubicBezTo>
                      <a:pt x="717" y="13178"/>
                      <a:pt x="736" y="13175"/>
                      <a:pt x="756" y="13169"/>
                    </a:cubicBezTo>
                    <a:cubicBezTo>
                      <a:pt x="894" y="13127"/>
                      <a:pt x="954" y="12978"/>
                      <a:pt x="888" y="12858"/>
                    </a:cubicBezTo>
                    <a:cubicBezTo>
                      <a:pt x="576" y="12306"/>
                      <a:pt x="432" y="11677"/>
                      <a:pt x="480" y="11047"/>
                    </a:cubicBezTo>
                    <a:cubicBezTo>
                      <a:pt x="534" y="10220"/>
                      <a:pt x="870" y="9327"/>
                      <a:pt x="1487" y="8386"/>
                    </a:cubicBezTo>
                    <a:cubicBezTo>
                      <a:pt x="1643" y="8146"/>
                      <a:pt x="1733" y="7870"/>
                      <a:pt x="1757" y="7583"/>
                    </a:cubicBezTo>
                    <a:cubicBezTo>
                      <a:pt x="1793" y="7253"/>
                      <a:pt x="1709" y="6923"/>
                      <a:pt x="1523" y="6648"/>
                    </a:cubicBezTo>
                    <a:cubicBezTo>
                      <a:pt x="1361" y="6426"/>
                      <a:pt x="1133" y="6252"/>
                      <a:pt x="882" y="6156"/>
                    </a:cubicBezTo>
                    <a:cubicBezTo>
                      <a:pt x="972" y="6126"/>
                      <a:pt x="1062" y="6108"/>
                      <a:pt x="1157" y="6090"/>
                    </a:cubicBezTo>
                    <a:cubicBezTo>
                      <a:pt x="1203" y="6082"/>
                      <a:pt x="1250" y="6078"/>
                      <a:pt x="1295" y="6078"/>
                    </a:cubicBezTo>
                    <a:cubicBezTo>
                      <a:pt x="1483" y="6078"/>
                      <a:pt x="1665" y="6146"/>
                      <a:pt x="1805" y="6276"/>
                    </a:cubicBezTo>
                    <a:cubicBezTo>
                      <a:pt x="2069" y="6528"/>
                      <a:pt x="2356" y="7121"/>
                      <a:pt x="2212" y="8548"/>
                    </a:cubicBezTo>
                    <a:cubicBezTo>
                      <a:pt x="2141" y="9321"/>
                      <a:pt x="2320" y="9974"/>
                      <a:pt x="2764" y="10484"/>
                    </a:cubicBezTo>
                    <a:cubicBezTo>
                      <a:pt x="2752" y="10508"/>
                      <a:pt x="2740" y="10532"/>
                      <a:pt x="2734" y="10562"/>
                    </a:cubicBezTo>
                    <a:cubicBezTo>
                      <a:pt x="2728" y="10568"/>
                      <a:pt x="2728" y="10580"/>
                      <a:pt x="2722" y="10586"/>
                    </a:cubicBezTo>
                    <a:cubicBezTo>
                      <a:pt x="2716" y="10610"/>
                      <a:pt x="2704" y="10628"/>
                      <a:pt x="2698" y="10652"/>
                    </a:cubicBezTo>
                    <a:cubicBezTo>
                      <a:pt x="2698" y="10658"/>
                      <a:pt x="2692" y="10664"/>
                      <a:pt x="2692" y="10670"/>
                    </a:cubicBezTo>
                    <a:cubicBezTo>
                      <a:pt x="2686" y="10694"/>
                      <a:pt x="2680" y="10718"/>
                      <a:pt x="2674" y="10736"/>
                    </a:cubicBezTo>
                    <a:cubicBezTo>
                      <a:pt x="2674" y="10742"/>
                      <a:pt x="2668" y="10748"/>
                      <a:pt x="2668" y="10754"/>
                    </a:cubicBezTo>
                    <a:cubicBezTo>
                      <a:pt x="2662" y="10778"/>
                      <a:pt x="2656" y="10808"/>
                      <a:pt x="2650" y="10832"/>
                    </a:cubicBezTo>
                    <a:lnTo>
                      <a:pt x="2650" y="10844"/>
                    </a:lnTo>
                    <a:cubicBezTo>
                      <a:pt x="2644" y="10874"/>
                      <a:pt x="2638" y="10898"/>
                      <a:pt x="2632" y="10921"/>
                    </a:cubicBezTo>
                    <a:lnTo>
                      <a:pt x="2632" y="10933"/>
                    </a:lnTo>
                    <a:cubicBezTo>
                      <a:pt x="2632" y="10957"/>
                      <a:pt x="2626" y="10987"/>
                      <a:pt x="2620" y="11011"/>
                    </a:cubicBezTo>
                    <a:cubicBezTo>
                      <a:pt x="2620" y="11011"/>
                      <a:pt x="2620" y="11017"/>
                      <a:pt x="2620" y="11023"/>
                    </a:cubicBezTo>
                    <a:cubicBezTo>
                      <a:pt x="2620" y="11047"/>
                      <a:pt x="2620" y="11077"/>
                      <a:pt x="2614" y="11101"/>
                    </a:cubicBezTo>
                    <a:lnTo>
                      <a:pt x="2614" y="11113"/>
                    </a:lnTo>
                    <a:lnTo>
                      <a:pt x="2614" y="11209"/>
                    </a:lnTo>
                    <a:cubicBezTo>
                      <a:pt x="2620" y="12084"/>
                      <a:pt x="3285" y="12828"/>
                      <a:pt x="4161" y="12918"/>
                    </a:cubicBezTo>
                    <a:cubicBezTo>
                      <a:pt x="4215" y="12924"/>
                      <a:pt x="4274" y="12924"/>
                      <a:pt x="4334" y="12924"/>
                    </a:cubicBezTo>
                    <a:lnTo>
                      <a:pt x="4490" y="12924"/>
                    </a:lnTo>
                    <a:lnTo>
                      <a:pt x="4544" y="12918"/>
                    </a:lnTo>
                    <a:lnTo>
                      <a:pt x="4568" y="12918"/>
                    </a:lnTo>
                    <a:cubicBezTo>
                      <a:pt x="5096" y="12846"/>
                      <a:pt x="5557" y="12534"/>
                      <a:pt x="5827" y="12072"/>
                    </a:cubicBezTo>
                    <a:cubicBezTo>
                      <a:pt x="5833" y="12090"/>
                      <a:pt x="5845" y="12108"/>
                      <a:pt x="5857" y="12132"/>
                    </a:cubicBezTo>
                    <a:lnTo>
                      <a:pt x="5875" y="12150"/>
                    </a:lnTo>
                    <a:cubicBezTo>
                      <a:pt x="5881" y="12168"/>
                      <a:pt x="5893" y="12180"/>
                      <a:pt x="5899" y="12192"/>
                    </a:cubicBezTo>
                    <a:lnTo>
                      <a:pt x="5923" y="12222"/>
                    </a:lnTo>
                    <a:lnTo>
                      <a:pt x="5947" y="12258"/>
                    </a:lnTo>
                    <a:lnTo>
                      <a:pt x="5977" y="12294"/>
                    </a:lnTo>
                    <a:lnTo>
                      <a:pt x="5995" y="12318"/>
                    </a:lnTo>
                    <a:cubicBezTo>
                      <a:pt x="6007" y="12330"/>
                      <a:pt x="6025" y="12348"/>
                      <a:pt x="6037" y="12366"/>
                    </a:cubicBezTo>
                    <a:lnTo>
                      <a:pt x="6043" y="12372"/>
                    </a:lnTo>
                    <a:cubicBezTo>
                      <a:pt x="6103" y="12438"/>
                      <a:pt x="6169" y="12498"/>
                      <a:pt x="6235" y="12552"/>
                    </a:cubicBezTo>
                    <a:cubicBezTo>
                      <a:pt x="6313" y="12618"/>
                      <a:pt x="6396" y="12678"/>
                      <a:pt x="6492" y="12726"/>
                    </a:cubicBezTo>
                    <a:lnTo>
                      <a:pt x="6510" y="12738"/>
                    </a:lnTo>
                    <a:lnTo>
                      <a:pt x="6552" y="12756"/>
                    </a:lnTo>
                    <a:lnTo>
                      <a:pt x="6594" y="12774"/>
                    </a:lnTo>
                    <a:lnTo>
                      <a:pt x="6618" y="12792"/>
                    </a:lnTo>
                    <a:lnTo>
                      <a:pt x="6666" y="12810"/>
                    </a:lnTo>
                    <a:lnTo>
                      <a:pt x="6684" y="12816"/>
                    </a:lnTo>
                    <a:cubicBezTo>
                      <a:pt x="6792" y="12858"/>
                      <a:pt x="6900" y="12888"/>
                      <a:pt x="7014" y="12912"/>
                    </a:cubicBezTo>
                    <a:lnTo>
                      <a:pt x="7032" y="12912"/>
                    </a:lnTo>
                    <a:lnTo>
                      <a:pt x="7080" y="12918"/>
                    </a:lnTo>
                    <a:lnTo>
                      <a:pt x="7110" y="12918"/>
                    </a:lnTo>
                    <a:lnTo>
                      <a:pt x="7158" y="12924"/>
                    </a:lnTo>
                    <a:lnTo>
                      <a:pt x="7410" y="12924"/>
                    </a:lnTo>
                    <a:cubicBezTo>
                      <a:pt x="7469" y="12918"/>
                      <a:pt x="7523" y="12912"/>
                      <a:pt x="7577" y="12906"/>
                    </a:cubicBezTo>
                    <a:cubicBezTo>
                      <a:pt x="8093" y="12828"/>
                      <a:pt x="8542" y="12516"/>
                      <a:pt x="8806" y="12060"/>
                    </a:cubicBezTo>
                    <a:cubicBezTo>
                      <a:pt x="9094" y="12570"/>
                      <a:pt x="9615" y="12894"/>
                      <a:pt x="10197" y="12924"/>
                    </a:cubicBezTo>
                    <a:lnTo>
                      <a:pt x="10293" y="12924"/>
                    </a:lnTo>
                    <a:cubicBezTo>
                      <a:pt x="11240" y="12918"/>
                      <a:pt x="12001" y="12156"/>
                      <a:pt x="12013" y="11215"/>
                    </a:cubicBezTo>
                    <a:lnTo>
                      <a:pt x="12013" y="11131"/>
                    </a:lnTo>
                    <a:cubicBezTo>
                      <a:pt x="12013" y="11119"/>
                      <a:pt x="12013" y="11113"/>
                      <a:pt x="12013" y="11107"/>
                    </a:cubicBezTo>
                    <a:cubicBezTo>
                      <a:pt x="12013" y="11089"/>
                      <a:pt x="12013" y="11065"/>
                      <a:pt x="12007" y="11041"/>
                    </a:cubicBezTo>
                    <a:lnTo>
                      <a:pt x="12007" y="11023"/>
                    </a:lnTo>
                    <a:cubicBezTo>
                      <a:pt x="12007" y="11005"/>
                      <a:pt x="12001" y="10981"/>
                      <a:pt x="11995" y="10957"/>
                    </a:cubicBezTo>
                    <a:cubicBezTo>
                      <a:pt x="11995" y="10951"/>
                      <a:pt x="11995" y="10951"/>
                      <a:pt x="11995" y="10945"/>
                    </a:cubicBezTo>
                    <a:cubicBezTo>
                      <a:pt x="11995" y="10921"/>
                      <a:pt x="11989" y="10892"/>
                      <a:pt x="11983" y="10868"/>
                    </a:cubicBezTo>
                    <a:cubicBezTo>
                      <a:pt x="11965" y="10790"/>
                      <a:pt x="11941" y="10712"/>
                      <a:pt x="11917" y="10634"/>
                    </a:cubicBezTo>
                    <a:cubicBezTo>
                      <a:pt x="12253" y="10364"/>
                      <a:pt x="12529" y="10028"/>
                      <a:pt x="12727" y="9645"/>
                    </a:cubicBezTo>
                    <a:cubicBezTo>
                      <a:pt x="12972" y="9153"/>
                      <a:pt x="13278" y="8859"/>
                      <a:pt x="13626" y="8776"/>
                    </a:cubicBezTo>
                    <a:cubicBezTo>
                      <a:pt x="13707" y="8755"/>
                      <a:pt x="13789" y="8744"/>
                      <a:pt x="13871" y="8744"/>
                    </a:cubicBezTo>
                    <a:cubicBezTo>
                      <a:pt x="13952" y="8744"/>
                      <a:pt x="14033" y="8755"/>
                      <a:pt x="14111" y="8776"/>
                    </a:cubicBezTo>
                    <a:cubicBezTo>
                      <a:pt x="14081" y="8794"/>
                      <a:pt x="14051" y="8817"/>
                      <a:pt x="14021" y="8847"/>
                    </a:cubicBezTo>
                    <a:cubicBezTo>
                      <a:pt x="13788" y="9051"/>
                      <a:pt x="13482" y="9435"/>
                      <a:pt x="13386" y="10076"/>
                    </a:cubicBezTo>
                    <a:cubicBezTo>
                      <a:pt x="13350" y="10346"/>
                      <a:pt x="13338" y="10622"/>
                      <a:pt x="13338" y="10898"/>
                    </a:cubicBezTo>
                    <a:cubicBezTo>
                      <a:pt x="13320" y="11599"/>
                      <a:pt x="13296" y="12468"/>
                      <a:pt x="13008" y="13157"/>
                    </a:cubicBezTo>
                    <a:cubicBezTo>
                      <a:pt x="12679" y="13925"/>
                      <a:pt x="12073" y="14302"/>
                      <a:pt x="11150" y="14302"/>
                    </a:cubicBezTo>
                    <a:lnTo>
                      <a:pt x="3207" y="14302"/>
                    </a:lnTo>
                    <a:cubicBezTo>
                      <a:pt x="2494" y="14296"/>
                      <a:pt x="1817" y="13997"/>
                      <a:pt x="1331" y="13475"/>
                    </a:cubicBezTo>
                    <a:cubicBezTo>
                      <a:pt x="1291" y="13430"/>
                      <a:pt x="1236" y="13408"/>
                      <a:pt x="1180" y="13408"/>
                    </a:cubicBezTo>
                    <a:cubicBezTo>
                      <a:pt x="1110" y="13408"/>
                      <a:pt x="1039" y="13442"/>
                      <a:pt x="996" y="13505"/>
                    </a:cubicBezTo>
                    <a:cubicBezTo>
                      <a:pt x="942" y="13589"/>
                      <a:pt x="954" y="13709"/>
                      <a:pt x="1026" y="13781"/>
                    </a:cubicBezTo>
                    <a:cubicBezTo>
                      <a:pt x="1589" y="14380"/>
                      <a:pt x="2380" y="14728"/>
                      <a:pt x="3207" y="14734"/>
                    </a:cubicBezTo>
                    <a:lnTo>
                      <a:pt x="11150" y="14734"/>
                    </a:lnTo>
                    <a:cubicBezTo>
                      <a:pt x="12247" y="14734"/>
                      <a:pt x="13008" y="14260"/>
                      <a:pt x="13398" y="13325"/>
                    </a:cubicBezTo>
                    <a:cubicBezTo>
                      <a:pt x="13722" y="12558"/>
                      <a:pt x="13746" y="11647"/>
                      <a:pt x="13764" y="10909"/>
                    </a:cubicBezTo>
                    <a:cubicBezTo>
                      <a:pt x="13764" y="10652"/>
                      <a:pt x="13782" y="10394"/>
                      <a:pt x="13811" y="10142"/>
                    </a:cubicBezTo>
                    <a:cubicBezTo>
                      <a:pt x="13955" y="9189"/>
                      <a:pt x="14633" y="8973"/>
                      <a:pt x="14663" y="8967"/>
                    </a:cubicBezTo>
                    <a:cubicBezTo>
                      <a:pt x="14837" y="8913"/>
                      <a:pt x="14872" y="8686"/>
                      <a:pt x="14723" y="8578"/>
                    </a:cubicBezTo>
                    <a:cubicBezTo>
                      <a:pt x="14703" y="8563"/>
                      <a:pt x="14339" y="8309"/>
                      <a:pt x="13850" y="8309"/>
                    </a:cubicBezTo>
                    <a:cubicBezTo>
                      <a:pt x="13745" y="8309"/>
                      <a:pt x="13633" y="8321"/>
                      <a:pt x="13518" y="8350"/>
                    </a:cubicBezTo>
                    <a:cubicBezTo>
                      <a:pt x="13038" y="8470"/>
                      <a:pt x="12643" y="8835"/>
                      <a:pt x="12331" y="9447"/>
                    </a:cubicBezTo>
                    <a:cubicBezTo>
                      <a:pt x="12175" y="9747"/>
                      <a:pt x="11965" y="10016"/>
                      <a:pt x="11707" y="10238"/>
                    </a:cubicBezTo>
                    <a:cubicBezTo>
                      <a:pt x="11363" y="9739"/>
                      <a:pt x="10826" y="9494"/>
                      <a:pt x="10291" y="9494"/>
                    </a:cubicBezTo>
                    <a:cubicBezTo>
                      <a:pt x="9707" y="9494"/>
                      <a:pt x="9125" y="9786"/>
                      <a:pt x="8800" y="10358"/>
                    </a:cubicBezTo>
                    <a:cubicBezTo>
                      <a:pt x="8530" y="9890"/>
                      <a:pt x="8051" y="9573"/>
                      <a:pt x="7505" y="9507"/>
                    </a:cubicBezTo>
                    <a:lnTo>
                      <a:pt x="7505" y="8704"/>
                    </a:lnTo>
                    <a:lnTo>
                      <a:pt x="10449" y="8704"/>
                    </a:lnTo>
                    <a:cubicBezTo>
                      <a:pt x="10449" y="8710"/>
                      <a:pt x="10449" y="8722"/>
                      <a:pt x="10449" y="8734"/>
                    </a:cubicBezTo>
                    <a:lnTo>
                      <a:pt x="12373" y="8734"/>
                    </a:lnTo>
                    <a:cubicBezTo>
                      <a:pt x="12469" y="8734"/>
                      <a:pt x="12553" y="8674"/>
                      <a:pt x="12583" y="8584"/>
                    </a:cubicBezTo>
                    <a:cubicBezTo>
                      <a:pt x="12589" y="8560"/>
                      <a:pt x="12589" y="8542"/>
                      <a:pt x="12589" y="8518"/>
                    </a:cubicBezTo>
                    <a:cubicBezTo>
                      <a:pt x="12589" y="8398"/>
                      <a:pt x="12499" y="8302"/>
                      <a:pt x="12379" y="8302"/>
                    </a:cubicBezTo>
                    <a:cubicBezTo>
                      <a:pt x="11540" y="8278"/>
                      <a:pt x="10742" y="7918"/>
                      <a:pt x="10173" y="7301"/>
                    </a:cubicBezTo>
                    <a:cubicBezTo>
                      <a:pt x="10029" y="7145"/>
                      <a:pt x="9897" y="6971"/>
                      <a:pt x="9783" y="6791"/>
                    </a:cubicBezTo>
                    <a:cubicBezTo>
                      <a:pt x="8962" y="5473"/>
                      <a:pt x="9124" y="3764"/>
                      <a:pt x="10173" y="2619"/>
                    </a:cubicBezTo>
                    <a:cubicBezTo>
                      <a:pt x="10742" y="2002"/>
                      <a:pt x="11540" y="1642"/>
                      <a:pt x="12379" y="1618"/>
                    </a:cubicBezTo>
                    <a:cubicBezTo>
                      <a:pt x="12655" y="1594"/>
                      <a:pt x="12643" y="1193"/>
                      <a:pt x="12367" y="1187"/>
                    </a:cubicBezTo>
                    <a:lnTo>
                      <a:pt x="7505" y="1187"/>
                    </a:lnTo>
                    <a:lnTo>
                      <a:pt x="7505" y="228"/>
                    </a:lnTo>
                    <a:cubicBezTo>
                      <a:pt x="7505" y="126"/>
                      <a:pt x="7439" y="30"/>
                      <a:pt x="7338" y="6"/>
                    </a:cubicBezTo>
                    <a:cubicBezTo>
                      <a:pt x="7322" y="2"/>
                      <a:pt x="7306" y="1"/>
                      <a:pt x="729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295;p60"/>
              <p:cNvSpPr/>
              <p:nvPr/>
            </p:nvSpPr>
            <p:spPr>
              <a:xfrm>
                <a:off x="3292225" y="2750650"/>
                <a:ext cx="52925" cy="45325"/>
              </a:xfrm>
              <a:custGeom>
                <a:avLst/>
                <a:gdLst/>
                <a:ahLst/>
                <a:cxnLst/>
                <a:rect l="l" t="t" r="r" b="b"/>
                <a:pathLst>
                  <a:path w="2117" h="1813" extrusionOk="0">
                    <a:moveTo>
                      <a:pt x="1209" y="429"/>
                    </a:moveTo>
                    <a:cubicBezTo>
                      <a:pt x="1452" y="429"/>
                      <a:pt x="1685" y="618"/>
                      <a:pt x="1685" y="905"/>
                    </a:cubicBezTo>
                    <a:cubicBezTo>
                      <a:pt x="1685" y="1163"/>
                      <a:pt x="1475" y="1379"/>
                      <a:pt x="1211" y="1379"/>
                    </a:cubicBezTo>
                    <a:cubicBezTo>
                      <a:pt x="792" y="1379"/>
                      <a:pt x="582" y="869"/>
                      <a:pt x="876" y="570"/>
                    </a:cubicBezTo>
                    <a:cubicBezTo>
                      <a:pt x="973" y="472"/>
                      <a:pt x="1092" y="429"/>
                      <a:pt x="1209" y="429"/>
                    </a:cubicBezTo>
                    <a:close/>
                    <a:moveTo>
                      <a:pt x="1211" y="0"/>
                    </a:moveTo>
                    <a:cubicBezTo>
                      <a:pt x="408" y="0"/>
                      <a:pt x="1" y="971"/>
                      <a:pt x="570" y="1547"/>
                    </a:cubicBezTo>
                    <a:cubicBezTo>
                      <a:pt x="756" y="1730"/>
                      <a:pt x="982" y="1812"/>
                      <a:pt x="1204" y="1812"/>
                    </a:cubicBezTo>
                    <a:cubicBezTo>
                      <a:pt x="1671" y="1812"/>
                      <a:pt x="2117" y="1450"/>
                      <a:pt x="2117" y="905"/>
                    </a:cubicBezTo>
                    <a:cubicBezTo>
                      <a:pt x="2117" y="402"/>
                      <a:pt x="1715" y="0"/>
                      <a:pt x="12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296;p60"/>
              <p:cNvSpPr/>
              <p:nvPr/>
            </p:nvSpPr>
            <p:spPr>
              <a:xfrm>
                <a:off x="3374350" y="2750650"/>
                <a:ext cx="52925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2117" h="1808" extrusionOk="0">
                    <a:moveTo>
                      <a:pt x="906" y="0"/>
                    </a:moveTo>
                    <a:cubicBezTo>
                      <a:pt x="636" y="12"/>
                      <a:pt x="636" y="414"/>
                      <a:pt x="906" y="432"/>
                    </a:cubicBezTo>
                    <a:cubicBezTo>
                      <a:pt x="1361" y="432"/>
                      <a:pt x="1553" y="1013"/>
                      <a:pt x="1187" y="1283"/>
                    </a:cubicBezTo>
                    <a:cubicBezTo>
                      <a:pt x="1098" y="1348"/>
                      <a:pt x="1002" y="1376"/>
                      <a:pt x="909" y="1376"/>
                    </a:cubicBezTo>
                    <a:cubicBezTo>
                      <a:pt x="614" y="1376"/>
                      <a:pt x="351" y="1089"/>
                      <a:pt x="456" y="761"/>
                    </a:cubicBezTo>
                    <a:cubicBezTo>
                      <a:pt x="515" y="588"/>
                      <a:pt x="379" y="469"/>
                      <a:pt x="246" y="469"/>
                    </a:cubicBezTo>
                    <a:cubicBezTo>
                      <a:pt x="162" y="469"/>
                      <a:pt x="81" y="515"/>
                      <a:pt x="48" y="623"/>
                    </a:cubicBezTo>
                    <a:cubicBezTo>
                      <a:pt x="18" y="713"/>
                      <a:pt x="0" y="809"/>
                      <a:pt x="6" y="905"/>
                    </a:cubicBezTo>
                    <a:cubicBezTo>
                      <a:pt x="6" y="1448"/>
                      <a:pt x="450" y="1808"/>
                      <a:pt x="914" y="1808"/>
                    </a:cubicBezTo>
                    <a:cubicBezTo>
                      <a:pt x="1136" y="1808"/>
                      <a:pt x="1363" y="1725"/>
                      <a:pt x="1547" y="1541"/>
                    </a:cubicBezTo>
                    <a:cubicBezTo>
                      <a:pt x="2116" y="971"/>
                      <a:pt x="1715" y="0"/>
                      <a:pt x="91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297;p60"/>
              <p:cNvSpPr/>
              <p:nvPr/>
            </p:nvSpPr>
            <p:spPr>
              <a:xfrm>
                <a:off x="3441175" y="2750650"/>
                <a:ext cx="53025" cy="4532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1813" extrusionOk="0">
                    <a:moveTo>
                      <a:pt x="1210" y="429"/>
                    </a:moveTo>
                    <a:cubicBezTo>
                      <a:pt x="1453" y="429"/>
                      <a:pt x="1685" y="618"/>
                      <a:pt x="1685" y="905"/>
                    </a:cubicBezTo>
                    <a:cubicBezTo>
                      <a:pt x="1685" y="1163"/>
                      <a:pt x="1476" y="1379"/>
                      <a:pt x="1212" y="1379"/>
                    </a:cubicBezTo>
                    <a:cubicBezTo>
                      <a:pt x="792" y="1379"/>
                      <a:pt x="582" y="869"/>
                      <a:pt x="876" y="570"/>
                    </a:cubicBezTo>
                    <a:cubicBezTo>
                      <a:pt x="973" y="472"/>
                      <a:pt x="1093" y="429"/>
                      <a:pt x="1210" y="429"/>
                    </a:cubicBezTo>
                    <a:close/>
                    <a:moveTo>
                      <a:pt x="1212" y="0"/>
                    </a:moveTo>
                    <a:cubicBezTo>
                      <a:pt x="409" y="0"/>
                      <a:pt x="1" y="977"/>
                      <a:pt x="570" y="1547"/>
                    </a:cubicBezTo>
                    <a:cubicBezTo>
                      <a:pt x="756" y="1730"/>
                      <a:pt x="983" y="1812"/>
                      <a:pt x="1206" y="1812"/>
                    </a:cubicBezTo>
                    <a:cubicBezTo>
                      <a:pt x="1674" y="1812"/>
                      <a:pt x="2121" y="1450"/>
                      <a:pt x="2117" y="905"/>
                    </a:cubicBezTo>
                    <a:cubicBezTo>
                      <a:pt x="2117" y="402"/>
                      <a:pt x="1715" y="0"/>
                      <a:pt x="121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" name="Google Shape;1298;p60"/>
            <p:cNvGrpSpPr/>
            <p:nvPr/>
          </p:nvGrpSpPr>
          <p:grpSpPr>
            <a:xfrm>
              <a:off x="4084274" y="2591483"/>
              <a:ext cx="371825" cy="368350"/>
              <a:chOff x="3214150" y="2492900"/>
              <a:chExt cx="371825" cy="368350"/>
            </a:xfrm>
          </p:grpSpPr>
          <p:sp>
            <p:nvSpPr>
              <p:cNvPr id="8" name="Google Shape;1299;p60"/>
              <p:cNvSpPr/>
              <p:nvPr/>
            </p:nvSpPr>
            <p:spPr>
              <a:xfrm>
                <a:off x="3214150" y="2492900"/>
                <a:ext cx="371825" cy="368350"/>
              </a:xfrm>
              <a:custGeom>
                <a:avLst/>
                <a:gdLst/>
                <a:ahLst/>
                <a:cxnLst/>
                <a:rect l="l" t="t" r="r" b="b"/>
                <a:pathLst>
                  <a:path w="14873" h="14734" extrusionOk="0">
                    <a:moveTo>
                      <a:pt x="8770" y="1618"/>
                    </a:moveTo>
                    <a:cubicBezTo>
                      <a:pt x="8770" y="1618"/>
                      <a:pt x="6828" y="3513"/>
                      <a:pt x="6828" y="4957"/>
                    </a:cubicBezTo>
                    <a:cubicBezTo>
                      <a:pt x="6828" y="5467"/>
                      <a:pt x="6930" y="5976"/>
                      <a:pt x="7122" y="6444"/>
                    </a:cubicBezTo>
                    <a:cubicBezTo>
                      <a:pt x="7160" y="6540"/>
                      <a:pt x="7237" y="6581"/>
                      <a:pt x="7314" y="6581"/>
                    </a:cubicBezTo>
                    <a:cubicBezTo>
                      <a:pt x="7452" y="6581"/>
                      <a:pt x="7593" y="6451"/>
                      <a:pt x="7523" y="6282"/>
                    </a:cubicBezTo>
                    <a:cubicBezTo>
                      <a:pt x="7350" y="5862"/>
                      <a:pt x="7260" y="5413"/>
                      <a:pt x="7260" y="4957"/>
                    </a:cubicBezTo>
                    <a:cubicBezTo>
                      <a:pt x="7260" y="3117"/>
                      <a:pt x="10455" y="1648"/>
                      <a:pt x="10455" y="1648"/>
                    </a:cubicBezTo>
                    <a:lnTo>
                      <a:pt x="10772" y="1648"/>
                    </a:lnTo>
                    <a:cubicBezTo>
                      <a:pt x="10730" y="1666"/>
                      <a:pt x="10688" y="1690"/>
                      <a:pt x="10652" y="1714"/>
                    </a:cubicBezTo>
                    <a:cubicBezTo>
                      <a:pt x="10365" y="1888"/>
                      <a:pt x="10101" y="2104"/>
                      <a:pt x="9873" y="2350"/>
                    </a:cubicBezTo>
                    <a:cubicBezTo>
                      <a:pt x="8506" y="3824"/>
                      <a:pt x="8506" y="6096"/>
                      <a:pt x="9873" y="7571"/>
                    </a:cubicBezTo>
                    <a:cubicBezTo>
                      <a:pt x="10131" y="7852"/>
                      <a:pt x="10437" y="8086"/>
                      <a:pt x="10772" y="8272"/>
                    </a:cubicBezTo>
                    <a:lnTo>
                      <a:pt x="10455" y="8272"/>
                    </a:lnTo>
                    <a:cubicBezTo>
                      <a:pt x="10455" y="8272"/>
                      <a:pt x="8483" y="7786"/>
                      <a:pt x="7883" y="6941"/>
                    </a:cubicBezTo>
                    <a:cubicBezTo>
                      <a:pt x="7835" y="6873"/>
                      <a:pt x="7772" y="6844"/>
                      <a:pt x="7710" y="6844"/>
                    </a:cubicBezTo>
                    <a:cubicBezTo>
                      <a:pt x="7555" y="6844"/>
                      <a:pt x="7410" y="7020"/>
                      <a:pt x="7529" y="7187"/>
                    </a:cubicBezTo>
                    <a:cubicBezTo>
                      <a:pt x="7859" y="7655"/>
                      <a:pt x="8770" y="8302"/>
                      <a:pt x="8770" y="8302"/>
                    </a:cubicBezTo>
                    <a:lnTo>
                      <a:pt x="7457" y="8302"/>
                    </a:lnTo>
                    <a:cubicBezTo>
                      <a:pt x="5689" y="8302"/>
                      <a:pt x="4257" y="6803"/>
                      <a:pt x="4257" y="4957"/>
                    </a:cubicBezTo>
                    <a:lnTo>
                      <a:pt x="4263" y="4951"/>
                    </a:lnTo>
                    <a:cubicBezTo>
                      <a:pt x="4257" y="4568"/>
                      <a:pt x="4322" y="4178"/>
                      <a:pt x="4448" y="3812"/>
                    </a:cubicBezTo>
                    <a:cubicBezTo>
                      <a:pt x="4508" y="3645"/>
                      <a:pt x="4373" y="3526"/>
                      <a:pt x="4240" y="3526"/>
                    </a:cubicBezTo>
                    <a:cubicBezTo>
                      <a:pt x="4158" y="3526"/>
                      <a:pt x="4077" y="3570"/>
                      <a:pt x="4041" y="3674"/>
                    </a:cubicBezTo>
                    <a:cubicBezTo>
                      <a:pt x="3897" y="4082"/>
                      <a:pt x="3825" y="4520"/>
                      <a:pt x="3825" y="4951"/>
                    </a:cubicBezTo>
                    <a:cubicBezTo>
                      <a:pt x="3819" y="6324"/>
                      <a:pt x="4550" y="7595"/>
                      <a:pt x="5743" y="8278"/>
                    </a:cubicBezTo>
                    <a:lnTo>
                      <a:pt x="5665" y="8272"/>
                    </a:lnTo>
                    <a:lnTo>
                      <a:pt x="5647" y="8272"/>
                    </a:lnTo>
                    <a:lnTo>
                      <a:pt x="5587" y="8260"/>
                    </a:lnTo>
                    <a:lnTo>
                      <a:pt x="5563" y="8254"/>
                    </a:lnTo>
                    <a:lnTo>
                      <a:pt x="5509" y="8248"/>
                    </a:lnTo>
                    <a:lnTo>
                      <a:pt x="5485" y="8242"/>
                    </a:lnTo>
                    <a:lnTo>
                      <a:pt x="5437" y="8230"/>
                    </a:lnTo>
                    <a:lnTo>
                      <a:pt x="5407" y="8224"/>
                    </a:lnTo>
                    <a:lnTo>
                      <a:pt x="5359" y="8212"/>
                    </a:lnTo>
                    <a:lnTo>
                      <a:pt x="5329" y="8206"/>
                    </a:lnTo>
                    <a:lnTo>
                      <a:pt x="5282" y="8194"/>
                    </a:lnTo>
                    <a:lnTo>
                      <a:pt x="5252" y="8188"/>
                    </a:lnTo>
                    <a:lnTo>
                      <a:pt x="5210" y="8176"/>
                    </a:lnTo>
                    <a:lnTo>
                      <a:pt x="5180" y="8164"/>
                    </a:lnTo>
                    <a:lnTo>
                      <a:pt x="5138" y="8152"/>
                    </a:lnTo>
                    <a:lnTo>
                      <a:pt x="5108" y="8146"/>
                    </a:lnTo>
                    <a:lnTo>
                      <a:pt x="5066" y="8128"/>
                    </a:lnTo>
                    <a:lnTo>
                      <a:pt x="5036" y="8116"/>
                    </a:lnTo>
                    <a:lnTo>
                      <a:pt x="4994" y="8104"/>
                    </a:lnTo>
                    <a:lnTo>
                      <a:pt x="4964" y="8092"/>
                    </a:lnTo>
                    <a:lnTo>
                      <a:pt x="4922" y="8074"/>
                    </a:lnTo>
                    <a:lnTo>
                      <a:pt x="4892" y="8062"/>
                    </a:lnTo>
                    <a:lnTo>
                      <a:pt x="4850" y="8044"/>
                    </a:lnTo>
                    <a:lnTo>
                      <a:pt x="4820" y="8032"/>
                    </a:lnTo>
                    <a:lnTo>
                      <a:pt x="4778" y="8014"/>
                    </a:lnTo>
                    <a:lnTo>
                      <a:pt x="4754" y="8002"/>
                    </a:lnTo>
                    <a:lnTo>
                      <a:pt x="4700" y="7978"/>
                    </a:lnTo>
                    <a:lnTo>
                      <a:pt x="4682" y="7966"/>
                    </a:lnTo>
                    <a:cubicBezTo>
                      <a:pt x="4658" y="7954"/>
                      <a:pt x="4640" y="7942"/>
                      <a:pt x="4616" y="7930"/>
                    </a:cubicBezTo>
                    <a:lnTo>
                      <a:pt x="4550" y="7894"/>
                    </a:lnTo>
                    <a:lnTo>
                      <a:pt x="4532" y="7888"/>
                    </a:lnTo>
                    <a:lnTo>
                      <a:pt x="4484" y="7858"/>
                    </a:lnTo>
                    <a:lnTo>
                      <a:pt x="4460" y="7840"/>
                    </a:lnTo>
                    <a:lnTo>
                      <a:pt x="4418" y="7816"/>
                    </a:lnTo>
                    <a:lnTo>
                      <a:pt x="4394" y="7798"/>
                    </a:lnTo>
                    <a:lnTo>
                      <a:pt x="4358" y="7774"/>
                    </a:lnTo>
                    <a:cubicBezTo>
                      <a:pt x="4346" y="7768"/>
                      <a:pt x="4340" y="7762"/>
                      <a:pt x="4328" y="7756"/>
                    </a:cubicBezTo>
                    <a:lnTo>
                      <a:pt x="4292" y="7733"/>
                    </a:lnTo>
                    <a:lnTo>
                      <a:pt x="4268" y="7715"/>
                    </a:lnTo>
                    <a:lnTo>
                      <a:pt x="4233" y="7691"/>
                    </a:lnTo>
                    <a:lnTo>
                      <a:pt x="4209" y="7667"/>
                    </a:lnTo>
                    <a:lnTo>
                      <a:pt x="4173" y="7643"/>
                    </a:lnTo>
                    <a:lnTo>
                      <a:pt x="4149" y="7625"/>
                    </a:lnTo>
                    <a:lnTo>
                      <a:pt x="4113" y="7595"/>
                    </a:lnTo>
                    <a:lnTo>
                      <a:pt x="4089" y="7577"/>
                    </a:lnTo>
                    <a:lnTo>
                      <a:pt x="4053" y="7547"/>
                    </a:lnTo>
                    <a:lnTo>
                      <a:pt x="4029" y="7523"/>
                    </a:lnTo>
                    <a:lnTo>
                      <a:pt x="3999" y="7499"/>
                    </a:lnTo>
                    <a:lnTo>
                      <a:pt x="3969" y="7475"/>
                    </a:lnTo>
                    <a:lnTo>
                      <a:pt x="3939" y="7445"/>
                    </a:lnTo>
                    <a:lnTo>
                      <a:pt x="3915" y="7421"/>
                    </a:lnTo>
                    <a:lnTo>
                      <a:pt x="3885" y="7391"/>
                    </a:lnTo>
                    <a:lnTo>
                      <a:pt x="3861" y="7367"/>
                    </a:lnTo>
                    <a:lnTo>
                      <a:pt x="3831" y="7337"/>
                    </a:lnTo>
                    <a:lnTo>
                      <a:pt x="3807" y="7313"/>
                    </a:lnTo>
                    <a:cubicBezTo>
                      <a:pt x="3795" y="7301"/>
                      <a:pt x="3783" y="7289"/>
                      <a:pt x="3771" y="7277"/>
                    </a:cubicBezTo>
                    <a:cubicBezTo>
                      <a:pt x="3765" y="7271"/>
                      <a:pt x="3759" y="7265"/>
                      <a:pt x="3759" y="7259"/>
                    </a:cubicBezTo>
                    <a:cubicBezTo>
                      <a:pt x="3741" y="7241"/>
                      <a:pt x="3723" y="7223"/>
                      <a:pt x="3705" y="7205"/>
                    </a:cubicBezTo>
                    <a:lnTo>
                      <a:pt x="3657" y="7145"/>
                    </a:lnTo>
                    <a:lnTo>
                      <a:pt x="3645" y="7127"/>
                    </a:lnTo>
                    <a:lnTo>
                      <a:pt x="3609" y="7085"/>
                    </a:lnTo>
                    <a:lnTo>
                      <a:pt x="3591" y="7061"/>
                    </a:lnTo>
                    <a:lnTo>
                      <a:pt x="3561" y="7025"/>
                    </a:lnTo>
                    <a:cubicBezTo>
                      <a:pt x="3555" y="7013"/>
                      <a:pt x="3549" y="7007"/>
                      <a:pt x="3543" y="7001"/>
                    </a:cubicBezTo>
                    <a:lnTo>
                      <a:pt x="3513" y="6959"/>
                    </a:lnTo>
                    <a:lnTo>
                      <a:pt x="3495" y="6935"/>
                    </a:lnTo>
                    <a:cubicBezTo>
                      <a:pt x="3489" y="6923"/>
                      <a:pt x="3477" y="6911"/>
                      <a:pt x="3471" y="6899"/>
                    </a:cubicBezTo>
                    <a:lnTo>
                      <a:pt x="3453" y="6869"/>
                    </a:lnTo>
                    <a:lnTo>
                      <a:pt x="3429" y="6833"/>
                    </a:lnTo>
                    <a:cubicBezTo>
                      <a:pt x="3423" y="6827"/>
                      <a:pt x="3417" y="6815"/>
                      <a:pt x="3411" y="6803"/>
                    </a:cubicBezTo>
                    <a:lnTo>
                      <a:pt x="3387" y="6767"/>
                    </a:lnTo>
                    <a:lnTo>
                      <a:pt x="3369" y="6743"/>
                    </a:lnTo>
                    <a:lnTo>
                      <a:pt x="3345" y="6702"/>
                    </a:lnTo>
                    <a:lnTo>
                      <a:pt x="3327" y="6672"/>
                    </a:lnTo>
                    <a:lnTo>
                      <a:pt x="3309" y="6636"/>
                    </a:lnTo>
                    <a:cubicBezTo>
                      <a:pt x="3303" y="6624"/>
                      <a:pt x="3297" y="6618"/>
                      <a:pt x="3291" y="6606"/>
                    </a:cubicBezTo>
                    <a:cubicBezTo>
                      <a:pt x="3285" y="6594"/>
                      <a:pt x="3279" y="6582"/>
                      <a:pt x="3273" y="6570"/>
                    </a:cubicBezTo>
                    <a:lnTo>
                      <a:pt x="3255" y="6540"/>
                    </a:lnTo>
                    <a:lnTo>
                      <a:pt x="3237" y="6498"/>
                    </a:lnTo>
                    <a:cubicBezTo>
                      <a:pt x="3231" y="6486"/>
                      <a:pt x="3225" y="6480"/>
                      <a:pt x="3219" y="6468"/>
                    </a:cubicBezTo>
                    <a:cubicBezTo>
                      <a:pt x="3213" y="6456"/>
                      <a:pt x="3207" y="6444"/>
                      <a:pt x="3202" y="6426"/>
                    </a:cubicBezTo>
                    <a:lnTo>
                      <a:pt x="3190" y="6396"/>
                    </a:lnTo>
                    <a:cubicBezTo>
                      <a:pt x="3184" y="6384"/>
                      <a:pt x="3172" y="6372"/>
                      <a:pt x="3166" y="6354"/>
                    </a:cubicBezTo>
                    <a:lnTo>
                      <a:pt x="3154" y="6324"/>
                    </a:lnTo>
                    <a:lnTo>
                      <a:pt x="3136" y="6276"/>
                    </a:lnTo>
                    <a:lnTo>
                      <a:pt x="3124" y="6252"/>
                    </a:lnTo>
                    <a:cubicBezTo>
                      <a:pt x="3118" y="6228"/>
                      <a:pt x="3106" y="6204"/>
                      <a:pt x="3100" y="6180"/>
                    </a:cubicBezTo>
                    <a:cubicBezTo>
                      <a:pt x="3088" y="6156"/>
                      <a:pt x="3076" y="6132"/>
                      <a:pt x="3070" y="6102"/>
                    </a:cubicBezTo>
                    <a:cubicBezTo>
                      <a:pt x="3070" y="6096"/>
                      <a:pt x="3064" y="6090"/>
                      <a:pt x="3064" y="6078"/>
                    </a:cubicBezTo>
                    <a:cubicBezTo>
                      <a:pt x="3058" y="6072"/>
                      <a:pt x="3052" y="6048"/>
                      <a:pt x="3046" y="6030"/>
                    </a:cubicBezTo>
                    <a:cubicBezTo>
                      <a:pt x="3040" y="6012"/>
                      <a:pt x="3040" y="6012"/>
                      <a:pt x="3034" y="6000"/>
                    </a:cubicBezTo>
                    <a:cubicBezTo>
                      <a:pt x="3034" y="5988"/>
                      <a:pt x="3028" y="5970"/>
                      <a:pt x="3022" y="5952"/>
                    </a:cubicBezTo>
                    <a:lnTo>
                      <a:pt x="3010" y="5922"/>
                    </a:lnTo>
                    <a:cubicBezTo>
                      <a:pt x="3010" y="5910"/>
                      <a:pt x="3004" y="5892"/>
                      <a:pt x="2998" y="5880"/>
                    </a:cubicBezTo>
                    <a:lnTo>
                      <a:pt x="2992" y="5844"/>
                    </a:lnTo>
                    <a:lnTo>
                      <a:pt x="2980" y="5802"/>
                    </a:lnTo>
                    <a:cubicBezTo>
                      <a:pt x="2980" y="5790"/>
                      <a:pt x="2974" y="5778"/>
                      <a:pt x="2974" y="5766"/>
                    </a:cubicBezTo>
                    <a:cubicBezTo>
                      <a:pt x="2968" y="5754"/>
                      <a:pt x="2962" y="5736"/>
                      <a:pt x="2962" y="5724"/>
                    </a:cubicBezTo>
                    <a:cubicBezTo>
                      <a:pt x="2956" y="5706"/>
                      <a:pt x="2956" y="5700"/>
                      <a:pt x="2956" y="5688"/>
                    </a:cubicBezTo>
                    <a:lnTo>
                      <a:pt x="2944" y="5641"/>
                    </a:lnTo>
                    <a:cubicBezTo>
                      <a:pt x="2944" y="5629"/>
                      <a:pt x="2938" y="5617"/>
                      <a:pt x="2938" y="5605"/>
                    </a:cubicBezTo>
                    <a:cubicBezTo>
                      <a:pt x="2932" y="5593"/>
                      <a:pt x="2932" y="5581"/>
                      <a:pt x="2932" y="5563"/>
                    </a:cubicBezTo>
                    <a:lnTo>
                      <a:pt x="2920" y="5527"/>
                    </a:lnTo>
                    <a:lnTo>
                      <a:pt x="2914" y="5485"/>
                    </a:lnTo>
                    <a:cubicBezTo>
                      <a:pt x="2914" y="5473"/>
                      <a:pt x="2914" y="5461"/>
                      <a:pt x="2908" y="5449"/>
                    </a:cubicBezTo>
                    <a:cubicBezTo>
                      <a:pt x="2908" y="5437"/>
                      <a:pt x="2908" y="5419"/>
                      <a:pt x="2902" y="5401"/>
                    </a:cubicBezTo>
                    <a:lnTo>
                      <a:pt x="2902" y="5365"/>
                    </a:lnTo>
                    <a:cubicBezTo>
                      <a:pt x="2902" y="5353"/>
                      <a:pt x="2902" y="5335"/>
                      <a:pt x="2896" y="5323"/>
                    </a:cubicBezTo>
                    <a:cubicBezTo>
                      <a:pt x="2890" y="5305"/>
                      <a:pt x="2896" y="5299"/>
                      <a:pt x="2896" y="5287"/>
                    </a:cubicBezTo>
                    <a:lnTo>
                      <a:pt x="2896" y="5239"/>
                    </a:lnTo>
                    <a:lnTo>
                      <a:pt x="2896" y="5203"/>
                    </a:lnTo>
                    <a:lnTo>
                      <a:pt x="2896" y="5155"/>
                    </a:lnTo>
                    <a:lnTo>
                      <a:pt x="2896" y="5119"/>
                    </a:lnTo>
                    <a:lnTo>
                      <a:pt x="2896" y="5065"/>
                    </a:lnTo>
                    <a:lnTo>
                      <a:pt x="2896" y="5035"/>
                    </a:lnTo>
                    <a:lnTo>
                      <a:pt x="2896" y="4951"/>
                    </a:lnTo>
                    <a:lnTo>
                      <a:pt x="2896" y="4873"/>
                    </a:lnTo>
                    <a:lnTo>
                      <a:pt x="2896" y="4843"/>
                    </a:lnTo>
                    <a:lnTo>
                      <a:pt x="2896" y="4789"/>
                    </a:lnTo>
                    <a:lnTo>
                      <a:pt x="2896" y="4753"/>
                    </a:lnTo>
                    <a:lnTo>
                      <a:pt x="2896" y="4705"/>
                    </a:lnTo>
                    <a:lnTo>
                      <a:pt x="2896" y="4669"/>
                    </a:lnTo>
                    <a:lnTo>
                      <a:pt x="2896" y="4621"/>
                    </a:lnTo>
                    <a:lnTo>
                      <a:pt x="2896" y="4586"/>
                    </a:lnTo>
                    <a:cubicBezTo>
                      <a:pt x="2896" y="4574"/>
                      <a:pt x="2896" y="4556"/>
                      <a:pt x="2902" y="4544"/>
                    </a:cubicBezTo>
                    <a:cubicBezTo>
                      <a:pt x="2908" y="4526"/>
                      <a:pt x="2902" y="4520"/>
                      <a:pt x="2902" y="4508"/>
                    </a:cubicBezTo>
                    <a:cubicBezTo>
                      <a:pt x="2908" y="4496"/>
                      <a:pt x="2908" y="4478"/>
                      <a:pt x="2908" y="4460"/>
                    </a:cubicBezTo>
                    <a:cubicBezTo>
                      <a:pt x="2914" y="4448"/>
                      <a:pt x="2908" y="4436"/>
                      <a:pt x="2914" y="4424"/>
                    </a:cubicBezTo>
                    <a:lnTo>
                      <a:pt x="2920" y="4382"/>
                    </a:lnTo>
                    <a:lnTo>
                      <a:pt x="2932" y="4346"/>
                    </a:lnTo>
                    <a:cubicBezTo>
                      <a:pt x="2932" y="4328"/>
                      <a:pt x="2932" y="4316"/>
                      <a:pt x="2938" y="4304"/>
                    </a:cubicBezTo>
                    <a:cubicBezTo>
                      <a:pt x="2938" y="4286"/>
                      <a:pt x="2944" y="4274"/>
                      <a:pt x="2944" y="4262"/>
                    </a:cubicBezTo>
                    <a:cubicBezTo>
                      <a:pt x="2950" y="4250"/>
                      <a:pt x="2950" y="4238"/>
                      <a:pt x="2950" y="4220"/>
                    </a:cubicBezTo>
                    <a:cubicBezTo>
                      <a:pt x="2956" y="4208"/>
                      <a:pt x="2956" y="4196"/>
                      <a:pt x="2962" y="4184"/>
                    </a:cubicBezTo>
                    <a:cubicBezTo>
                      <a:pt x="2962" y="4172"/>
                      <a:pt x="2968" y="4160"/>
                      <a:pt x="2968" y="4142"/>
                    </a:cubicBezTo>
                    <a:lnTo>
                      <a:pt x="2980" y="4106"/>
                    </a:lnTo>
                    <a:cubicBezTo>
                      <a:pt x="2980" y="4094"/>
                      <a:pt x="2986" y="4082"/>
                      <a:pt x="2992" y="4064"/>
                    </a:cubicBezTo>
                    <a:cubicBezTo>
                      <a:pt x="2992" y="4052"/>
                      <a:pt x="2998" y="4040"/>
                      <a:pt x="2998" y="4028"/>
                    </a:cubicBezTo>
                    <a:cubicBezTo>
                      <a:pt x="3004" y="4022"/>
                      <a:pt x="3010" y="4004"/>
                      <a:pt x="3010" y="3986"/>
                    </a:cubicBezTo>
                    <a:cubicBezTo>
                      <a:pt x="3016" y="3974"/>
                      <a:pt x="3016" y="3968"/>
                      <a:pt x="3022" y="3956"/>
                    </a:cubicBezTo>
                    <a:lnTo>
                      <a:pt x="3034" y="3914"/>
                    </a:lnTo>
                    <a:cubicBezTo>
                      <a:pt x="3040" y="3902"/>
                      <a:pt x="3040" y="3890"/>
                      <a:pt x="3046" y="3878"/>
                    </a:cubicBezTo>
                    <a:lnTo>
                      <a:pt x="3064" y="3830"/>
                    </a:lnTo>
                    <a:cubicBezTo>
                      <a:pt x="3064" y="3824"/>
                      <a:pt x="3070" y="3812"/>
                      <a:pt x="3070" y="3806"/>
                    </a:cubicBezTo>
                    <a:cubicBezTo>
                      <a:pt x="3082" y="3776"/>
                      <a:pt x="3088" y="3752"/>
                      <a:pt x="3100" y="3728"/>
                    </a:cubicBezTo>
                    <a:lnTo>
                      <a:pt x="3106" y="3698"/>
                    </a:lnTo>
                    <a:cubicBezTo>
                      <a:pt x="3112" y="3686"/>
                      <a:pt x="3118" y="3668"/>
                      <a:pt x="3124" y="3656"/>
                    </a:cubicBezTo>
                    <a:cubicBezTo>
                      <a:pt x="3130" y="3644"/>
                      <a:pt x="3136" y="3632"/>
                      <a:pt x="3142" y="3620"/>
                    </a:cubicBezTo>
                    <a:lnTo>
                      <a:pt x="3154" y="3584"/>
                    </a:lnTo>
                    <a:lnTo>
                      <a:pt x="3172" y="3548"/>
                    </a:lnTo>
                    <a:lnTo>
                      <a:pt x="3190" y="3513"/>
                    </a:lnTo>
                    <a:cubicBezTo>
                      <a:pt x="3196" y="3501"/>
                      <a:pt x="3196" y="3489"/>
                      <a:pt x="3202" y="3477"/>
                    </a:cubicBezTo>
                    <a:lnTo>
                      <a:pt x="3219" y="3441"/>
                    </a:lnTo>
                    <a:lnTo>
                      <a:pt x="3237" y="3405"/>
                    </a:lnTo>
                    <a:cubicBezTo>
                      <a:pt x="3243" y="3393"/>
                      <a:pt x="3249" y="3387"/>
                      <a:pt x="3255" y="3375"/>
                    </a:cubicBezTo>
                    <a:lnTo>
                      <a:pt x="3273" y="3339"/>
                    </a:lnTo>
                    <a:lnTo>
                      <a:pt x="3291" y="3303"/>
                    </a:lnTo>
                    <a:lnTo>
                      <a:pt x="3309" y="3267"/>
                    </a:lnTo>
                    <a:lnTo>
                      <a:pt x="3327" y="3237"/>
                    </a:lnTo>
                    <a:cubicBezTo>
                      <a:pt x="3333" y="3225"/>
                      <a:pt x="3339" y="3213"/>
                      <a:pt x="3351" y="3201"/>
                    </a:cubicBezTo>
                    <a:lnTo>
                      <a:pt x="3369" y="3171"/>
                    </a:lnTo>
                    <a:cubicBezTo>
                      <a:pt x="3375" y="3159"/>
                      <a:pt x="3381" y="3147"/>
                      <a:pt x="3387" y="3135"/>
                    </a:cubicBezTo>
                    <a:cubicBezTo>
                      <a:pt x="3399" y="3123"/>
                      <a:pt x="3399" y="3117"/>
                      <a:pt x="3411" y="3105"/>
                    </a:cubicBezTo>
                    <a:cubicBezTo>
                      <a:pt x="3417" y="3093"/>
                      <a:pt x="3423" y="3081"/>
                      <a:pt x="3429" y="3069"/>
                    </a:cubicBezTo>
                    <a:lnTo>
                      <a:pt x="3453" y="3039"/>
                    </a:lnTo>
                    <a:lnTo>
                      <a:pt x="3471" y="3009"/>
                    </a:lnTo>
                    <a:lnTo>
                      <a:pt x="3495" y="2979"/>
                    </a:lnTo>
                    <a:cubicBezTo>
                      <a:pt x="3501" y="2967"/>
                      <a:pt x="3507" y="2955"/>
                      <a:pt x="3519" y="2943"/>
                    </a:cubicBezTo>
                    <a:lnTo>
                      <a:pt x="3537" y="2919"/>
                    </a:lnTo>
                    <a:lnTo>
                      <a:pt x="3561" y="2883"/>
                    </a:lnTo>
                    <a:lnTo>
                      <a:pt x="3585" y="2859"/>
                    </a:lnTo>
                    <a:lnTo>
                      <a:pt x="3609" y="2823"/>
                    </a:lnTo>
                    <a:lnTo>
                      <a:pt x="3627" y="2799"/>
                    </a:lnTo>
                    <a:lnTo>
                      <a:pt x="3693" y="2721"/>
                    </a:lnTo>
                    <a:lnTo>
                      <a:pt x="3705" y="2709"/>
                    </a:lnTo>
                    <a:lnTo>
                      <a:pt x="3735" y="2673"/>
                    </a:lnTo>
                    <a:lnTo>
                      <a:pt x="3753" y="2655"/>
                    </a:lnTo>
                    <a:cubicBezTo>
                      <a:pt x="3765" y="2643"/>
                      <a:pt x="3771" y="2631"/>
                      <a:pt x="3783" y="2619"/>
                    </a:cubicBezTo>
                    <a:lnTo>
                      <a:pt x="3807" y="2595"/>
                    </a:lnTo>
                    <a:lnTo>
                      <a:pt x="3837" y="2565"/>
                    </a:lnTo>
                    <a:lnTo>
                      <a:pt x="3861" y="2541"/>
                    </a:lnTo>
                    <a:lnTo>
                      <a:pt x="3891" y="2511"/>
                    </a:lnTo>
                    <a:lnTo>
                      <a:pt x="3915" y="2488"/>
                    </a:lnTo>
                    <a:lnTo>
                      <a:pt x="3945" y="2464"/>
                    </a:lnTo>
                    <a:lnTo>
                      <a:pt x="3969" y="2440"/>
                    </a:lnTo>
                    <a:lnTo>
                      <a:pt x="3999" y="2410"/>
                    </a:lnTo>
                    <a:lnTo>
                      <a:pt x="4023" y="2386"/>
                    </a:lnTo>
                    <a:lnTo>
                      <a:pt x="4059" y="2362"/>
                    </a:lnTo>
                    <a:lnTo>
                      <a:pt x="4083" y="2338"/>
                    </a:lnTo>
                    <a:lnTo>
                      <a:pt x="4113" y="2314"/>
                    </a:lnTo>
                    <a:lnTo>
                      <a:pt x="4143" y="2290"/>
                    </a:lnTo>
                    <a:lnTo>
                      <a:pt x="4173" y="2266"/>
                    </a:lnTo>
                    <a:lnTo>
                      <a:pt x="4203" y="2242"/>
                    </a:lnTo>
                    <a:lnTo>
                      <a:pt x="4233" y="2218"/>
                    </a:lnTo>
                    <a:lnTo>
                      <a:pt x="4263" y="2200"/>
                    </a:lnTo>
                    <a:lnTo>
                      <a:pt x="4298" y="2176"/>
                    </a:lnTo>
                    <a:lnTo>
                      <a:pt x="4322" y="2158"/>
                    </a:lnTo>
                    <a:lnTo>
                      <a:pt x="4358" y="2134"/>
                    </a:lnTo>
                    <a:lnTo>
                      <a:pt x="4388" y="2116"/>
                    </a:lnTo>
                    <a:lnTo>
                      <a:pt x="4424" y="2092"/>
                    </a:lnTo>
                    <a:lnTo>
                      <a:pt x="4448" y="2074"/>
                    </a:lnTo>
                    <a:lnTo>
                      <a:pt x="4484" y="2050"/>
                    </a:lnTo>
                    <a:lnTo>
                      <a:pt x="4496" y="2044"/>
                    </a:lnTo>
                    <a:lnTo>
                      <a:pt x="4586" y="1996"/>
                    </a:lnTo>
                    <a:lnTo>
                      <a:pt x="4616" y="1978"/>
                    </a:lnTo>
                    <a:lnTo>
                      <a:pt x="4652" y="1960"/>
                    </a:lnTo>
                    <a:lnTo>
                      <a:pt x="4682" y="1942"/>
                    </a:lnTo>
                    <a:lnTo>
                      <a:pt x="4718" y="1924"/>
                    </a:lnTo>
                    <a:lnTo>
                      <a:pt x="4748" y="1912"/>
                    </a:lnTo>
                    <a:lnTo>
                      <a:pt x="4784" y="1894"/>
                    </a:lnTo>
                    <a:lnTo>
                      <a:pt x="4820" y="1876"/>
                    </a:lnTo>
                    <a:lnTo>
                      <a:pt x="4856" y="1864"/>
                    </a:lnTo>
                    <a:lnTo>
                      <a:pt x="4886" y="1846"/>
                    </a:lnTo>
                    <a:lnTo>
                      <a:pt x="4922" y="1834"/>
                    </a:lnTo>
                    <a:lnTo>
                      <a:pt x="4958" y="1822"/>
                    </a:lnTo>
                    <a:lnTo>
                      <a:pt x="4994" y="1804"/>
                    </a:lnTo>
                    <a:lnTo>
                      <a:pt x="5030" y="1792"/>
                    </a:lnTo>
                    <a:lnTo>
                      <a:pt x="5066" y="1780"/>
                    </a:lnTo>
                    <a:lnTo>
                      <a:pt x="5102" y="1768"/>
                    </a:lnTo>
                    <a:lnTo>
                      <a:pt x="5138" y="1756"/>
                    </a:lnTo>
                    <a:lnTo>
                      <a:pt x="5174" y="1744"/>
                    </a:lnTo>
                    <a:lnTo>
                      <a:pt x="5210" y="1732"/>
                    </a:lnTo>
                    <a:lnTo>
                      <a:pt x="5252" y="1720"/>
                    </a:lnTo>
                    <a:lnTo>
                      <a:pt x="5288" y="1714"/>
                    </a:lnTo>
                    <a:lnTo>
                      <a:pt x="5323" y="1702"/>
                    </a:lnTo>
                    <a:lnTo>
                      <a:pt x="5359" y="1696"/>
                    </a:lnTo>
                    <a:lnTo>
                      <a:pt x="5401" y="1684"/>
                    </a:lnTo>
                    <a:lnTo>
                      <a:pt x="5437" y="1678"/>
                    </a:lnTo>
                    <a:lnTo>
                      <a:pt x="5479" y="1666"/>
                    </a:lnTo>
                    <a:lnTo>
                      <a:pt x="5509" y="1660"/>
                    </a:lnTo>
                    <a:lnTo>
                      <a:pt x="5569" y="1654"/>
                    </a:lnTo>
                    <a:lnTo>
                      <a:pt x="5587" y="1654"/>
                    </a:lnTo>
                    <a:cubicBezTo>
                      <a:pt x="5611" y="1648"/>
                      <a:pt x="5641" y="1642"/>
                      <a:pt x="5665" y="1642"/>
                    </a:cubicBezTo>
                    <a:lnTo>
                      <a:pt x="5689" y="1642"/>
                    </a:lnTo>
                    <a:lnTo>
                      <a:pt x="5737" y="1636"/>
                    </a:lnTo>
                    <a:lnTo>
                      <a:pt x="5737" y="1636"/>
                    </a:lnTo>
                    <a:cubicBezTo>
                      <a:pt x="5186" y="1948"/>
                      <a:pt x="4724" y="2398"/>
                      <a:pt x="4394" y="2937"/>
                    </a:cubicBezTo>
                    <a:cubicBezTo>
                      <a:pt x="4340" y="3027"/>
                      <a:pt x="4352" y="3141"/>
                      <a:pt x="4424" y="3213"/>
                    </a:cubicBezTo>
                    <a:cubicBezTo>
                      <a:pt x="4467" y="3253"/>
                      <a:pt x="4521" y="3272"/>
                      <a:pt x="4574" y="3272"/>
                    </a:cubicBezTo>
                    <a:cubicBezTo>
                      <a:pt x="4647" y="3272"/>
                      <a:pt x="4718" y="3237"/>
                      <a:pt x="4760" y="3171"/>
                    </a:cubicBezTo>
                    <a:cubicBezTo>
                      <a:pt x="5353" y="2194"/>
                      <a:pt x="6361" y="1618"/>
                      <a:pt x="7463" y="1618"/>
                    </a:cubicBezTo>
                    <a:close/>
                    <a:moveTo>
                      <a:pt x="4320" y="9931"/>
                    </a:moveTo>
                    <a:cubicBezTo>
                      <a:pt x="4912" y="9931"/>
                      <a:pt x="5498" y="10329"/>
                      <a:pt x="5599" y="11035"/>
                    </a:cubicBezTo>
                    <a:cubicBezTo>
                      <a:pt x="5593" y="11095"/>
                      <a:pt x="5587" y="11155"/>
                      <a:pt x="5587" y="11215"/>
                    </a:cubicBezTo>
                    <a:cubicBezTo>
                      <a:pt x="5593" y="11275"/>
                      <a:pt x="5599" y="11335"/>
                      <a:pt x="5611" y="11395"/>
                    </a:cubicBezTo>
                    <a:cubicBezTo>
                      <a:pt x="5605" y="11431"/>
                      <a:pt x="5599" y="11461"/>
                      <a:pt x="5593" y="11491"/>
                    </a:cubicBezTo>
                    <a:cubicBezTo>
                      <a:pt x="5473" y="12018"/>
                      <a:pt x="5042" y="12414"/>
                      <a:pt x="4508" y="12486"/>
                    </a:cubicBezTo>
                    <a:lnTo>
                      <a:pt x="4490" y="12486"/>
                    </a:lnTo>
                    <a:lnTo>
                      <a:pt x="4454" y="12492"/>
                    </a:lnTo>
                    <a:lnTo>
                      <a:pt x="4334" y="12492"/>
                    </a:lnTo>
                    <a:cubicBezTo>
                      <a:pt x="3627" y="12492"/>
                      <a:pt x="3052" y="11917"/>
                      <a:pt x="3052" y="11215"/>
                    </a:cubicBezTo>
                    <a:lnTo>
                      <a:pt x="3052" y="11137"/>
                    </a:lnTo>
                    <a:cubicBezTo>
                      <a:pt x="3052" y="11131"/>
                      <a:pt x="3052" y="11125"/>
                      <a:pt x="3052" y="11119"/>
                    </a:cubicBezTo>
                    <a:cubicBezTo>
                      <a:pt x="3052" y="11095"/>
                      <a:pt x="3052" y="11077"/>
                      <a:pt x="3058" y="11053"/>
                    </a:cubicBezTo>
                    <a:lnTo>
                      <a:pt x="3058" y="11041"/>
                    </a:lnTo>
                    <a:cubicBezTo>
                      <a:pt x="3064" y="10987"/>
                      <a:pt x="3076" y="10933"/>
                      <a:pt x="3088" y="10880"/>
                    </a:cubicBezTo>
                    <a:lnTo>
                      <a:pt x="3088" y="10874"/>
                    </a:lnTo>
                    <a:cubicBezTo>
                      <a:pt x="3094" y="10856"/>
                      <a:pt x="3100" y="10832"/>
                      <a:pt x="3112" y="10808"/>
                    </a:cubicBezTo>
                    <a:lnTo>
                      <a:pt x="3112" y="10796"/>
                    </a:lnTo>
                    <a:cubicBezTo>
                      <a:pt x="3124" y="10772"/>
                      <a:pt x="3130" y="10748"/>
                      <a:pt x="3142" y="10724"/>
                    </a:cubicBezTo>
                    <a:lnTo>
                      <a:pt x="3142" y="10718"/>
                    </a:lnTo>
                    <a:cubicBezTo>
                      <a:pt x="3154" y="10700"/>
                      <a:pt x="3160" y="10676"/>
                      <a:pt x="3172" y="10652"/>
                    </a:cubicBezTo>
                    <a:lnTo>
                      <a:pt x="3184" y="10634"/>
                    </a:lnTo>
                    <a:cubicBezTo>
                      <a:pt x="3190" y="10616"/>
                      <a:pt x="3202" y="10598"/>
                      <a:pt x="3207" y="10586"/>
                    </a:cubicBezTo>
                    <a:cubicBezTo>
                      <a:pt x="3461" y="10138"/>
                      <a:pt x="3892" y="9931"/>
                      <a:pt x="4320" y="9931"/>
                    </a:cubicBezTo>
                    <a:close/>
                    <a:moveTo>
                      <a:pt x="7314" y="9920"/>
                    </a:moveTo>
                    <a:cubicBezTo>
                      <a:pt x="7961" y="9920"/>
                      <a:pt x="8500" y="10394"/>
                      <a:pt x="8590" y="11029"/>
                    </a:cubicBezTo>
                    <a:cubicBezTo>
                      <a:pt x="8584" y="11089"/>
                      <a:pt x="8578" y="11155"/>
                      <a:pt x="8578" y="11215"/>
                    </a:cubicBezTo>
                    <a:cubicBezTo>
                      <a:pt x="8578" y="11275"/>
                      <a:pt x="8584" y="11335"/>
                      <a:pt x="8590" y="11395"/>
                    </a:cubicBezTo>
                    <a:cubicBezTo>
                      <a:pt x="8584" y="11437"/>
                      <a:pt x="8578" y="11473"/>
                      <a:pt x="8572" y="11509"/>
                    </a:cubicBezTo>
                    <a:cubicBezTo>
                      <a:pt x="8554" y="11563"/>
                      <a:pt x="8542" y="11611"/>
                      <a:pt x="8524" y="11665"/>
                    </a:cubicBezTo>
                    <a:lnTo>
                      <a:pt x="8512" y="11689"/>
                    </a:lnTo>
                    <a:lnTo>
                      <a:pt x="8500" y="11713"/>
                    </a:lnTo>
                    <a:cubicBezTo>
                      <a:pt x="8327" y="12126"/>
                      <a:pt x="7955" y="12420"/>
                      <a:pt x="7517" y="12486"/>
                    </a:cubicBezTo>
                    <a:lnTo>
                      <a:pt x="7505" y="12486"/>
                    </a:lnTo>
                    <a:cubicBezTo>
                      <a:pt x="7487" y="12486"/>
                      <a:pt x="7469" y="12492"/>
                      <a:pt x="7457" y="12492"/>
                    </a:cubicBezTo>
                    <a:lnTo>
                      <a:pt x="7194" y="12492"/>
                    </a:lnTo>
                    <a:lnTo>
                      <a:pt x="7158" y="12486"/>
                    </a:lnTo>
                    <a:lnTo>
                      <a:pt x="7146" y="12486"/>
                    </a:lnTo>
                    <a:cubicBezTo>
                      <a:pt x="6612" y="12414"/>
                      <a:pt x="6181" y="12018"/>
                      <a:pt x="6061" y="11497"/>
                    </a:cubicBezTo>
                    <a:cubicBezTo>
                      <a:pt x="6055" y="11467"/>
                      <a:pt x="6049" y="11431"/>
                      <a:pt x="6043" y="11401"/>
                    </a:cubicBezTo>
                    <a:cubicBezTo>
                      <a:pt x="6049" y="11335"/>
                      <a:pt x="6055" y="11275"/>
                      <a:pt x="6055" y="11215"/>
                    </a:cubicBezTo>
                    <a:cubicBezTo>
                      <a:pt x="6055" y="11155"/>
                      <a:pt x="6049" y="11089"/>
                      <a:pt x="6043" y="11029"/>
                    </a:cubicBezTo>
                    <a:cubicBezTo>
                      <a:pt x="6133" y="10394"/>
                      <a:pt x="6672" y="9920"/>
                      <a:pt x="7314" y="9920"/>
                    </a:cubicBezTo>
                    <a:close/>
                    <a:moveTo>
                      <a:pt x="10295" y="9934"/>
                    </a:moveTo>
                    <a:cubicBezTo>
                      <a:pt x="10853" y="9934"/>
                      <a:pt x="11352" y="10295"/>
                      <a:pt x="11522" y="10832"/>
                    </a:cubicBezTo>
                    <a:lnTo>
                      <a:pt x="11522" y="10838"/>
                    </a:lnTo>
                    <a:cubicBezTo>
                      <a:pt x="11528" y="10856"/>
                      <a:pt x="11534" y="10874"/>
                      <a:pt x="11534" y="10892"/>
                    </a:cubicBezTo>
                    <a:lnTo>
                      <a:pt x="11534" y="10904"/>
                    </a:lnTo>
                    <a:cubicBezTo>
                      <a:pt x="11540" y="10921"/>
                      <a:pt x="11546" y="10939"/>
                      <a:pt x="11546" y="10957"/>
                    </a:cubicBezTo>
                    <a:cubicBezTo>
                      <a:pt x="11546" y="10957"/>
                      <a:pt x="11546" y="10963"/>
                      <a:pt x="11546" y="10969"/>
                    </a:cubicBezTo>
                    <a:cubicBezTo>
                      <a:pt x="11546" y="10987"/>
                      <a:pt x="11552" y="11005"/>
                      <a:pt x="11558" y="11017"/>
                    </a:cubicBezTo>
                    <a:cubicBezTo>
                      <a:pt x="11558" y="11035"/>
                      <a:pt x="11558" y="11035"/>
                      <a:pt x="11558" y="11041"/>
                    </a:cubicBezTo>
                    <a:cubicBezTo>
                      <a:pt x="11558" y="11047"/>
                      <a:pt x="11558" y="11071"/>
                      <a:pt x="11564" y="11083"/>
                    </a:cubicBezTo>
                    <a:cubicBezTo>
                      <a:pt x="11564" y="11101"/>
                      <a:pt x="11564" y="11107"/>
                      <a:pt x="11564" y="11113"/>
                    </a:cubicBezTo>
                    <a:lnTo>
                      <a:pt x="11564" y="11149"/>
                    </a:lnTo>
                    <a:lnTo>
                      <a:pt x="11564" y="11221"/>
                    </a:lnTo>
                    <a:cubicBezTo>
                      <a:pt x="11558" y="11923"/>
                      <a:pt x="10994" y="12486"/>
                      <a:pt x="10293" y="12498"/>
                    </a:cubicBezTo>
                    <a:lnTo>
                      <a:pt x="10155" y="12498"/>
                    </a:lnTo>
                    <a:cubicBezTo>
                      <a:pt x="10143" y="12498"/>
                      <a:pt x="10125" y="12498"/>
                      <a:pt x="10107" y="12492"/>
                    </a:cubicBezTo>
                    <a:lnTo>
                      <a:pt x="10101" y="12492"/>
                    </a:lnTo>
                    <a:cubicBezTo>
                      <a:pt x="9639" y="12420"/>
                      <a:pt x="9250" y="12102"/>
                      <a:pt x="9088" y="11665"/>
                    </a:cubicBezTo>
                    <a:cubicBezTo>
                      <a:pt x="9082" y="11647"/>
                      <a:pt x="9076" y="11629"/>
                      <a:pt x="9070" y="11617"/>
                    </a:cubicBezTo>
                    <a:cubicBezTo>
                      <a:pt x="9058" y="11581"/>
                      <a:pt x="9052" y="11545"/>
                      <a:pt x="9040" y="11509"/>
                    </a:cubicBezTo>
                    <a:cubicBezTo>
                      <a:pt x="9034" y="11473"/>
                      <a:pt x="9028" y="11437"/>
                      <a:pt x="9022" y="11401"/>
                    </a:cubicBezTo>
                    <a:cubicBezTo>
                      <a:pt x="9028" y="11341"/>
                      <a:pt x="9034" y="11281"/>
                      <a:pt x="9034" y="11221"/>
                    </a:cubicBezTo>
                    <a:cubicBezTo>
                      <a:pt x="9034" y="11155"/>
                      <a:pt x="9034" y="11095"/>
                      <a:pt x="9022" y="11035"/>
                    </a:cubicBezTo>
                    <a:cubicBezTo>
                      <a:pt x="9106" y="10442"/>
                      <a:pt x="9591" y="9986"/>
                      <a:pt x="10191" y="9938"/>
                    </a:cubicBezTo>
                    <a:cubicBezTo>
                      <a:pt x="10226" y="9936"/>
                      <a:pt x="10260" y="9934"/>
                      <a:pt x="10295" y="9934"/>
                    </a:cubicBezTo>
                    <a:close/>
                    <a:moveTo>
                      <a:pt x="7291" y="1"/>
                    </a:moveTo>
                    <a:cubicBezTo>
                      <a:pt x="7176" y="1"/>
                      <a:pt x="7074" y="95"/>
                      <a:pt x="7074" y="222"/>
                    </a:cubicBezTo>
                    <a:lnTo>
                      <a:pt x="7074" y="1181"/>
                    </a:lnTo>
                    <a:lnTo>
                      <a:pt x="6055" y="1181"/>
                    </a:lnTo>
                    <a:cubicBezTo>
                      <a:pt x="4053" y="1181"/>
                      <a:pt x="2428" y="2877"/>
                      <a:pt x="2428" y="4957"/>
                    </a:cubicBezTo>
                    <a:cubicBezTo>
                      <a:pt x="2428" y="5023"/>
                      <a:pt x="2428" y="5089"/>
                      <a:pt x="2428" y="5149"/>
                    </a:cubicBezTo>
                    <a:cubicBezTo>
                      <a:pt x="2434" y="5215"/>
                      <a:pt x="2440" y="5281"/>
                      <a:pt x="2446" y="5341"/>
                    </a:cubicBezTo>
                    <a:cubicBezTo>
                      <a:pt x="2452" y="5407"/>
                      <a:pt x="2458" y="5467"/>
                      <a:pt x="2470" y="5533"/>
                    </a:cubicBezTo>
                    <a:cubicBezTo>
                      <a:pt x="2476" y="5593"/>
                      <a:pt x="2488" y="5658"/>
                      <a:pt x="2500" y="5718"/>
                    </a:cubicBezTo>
                    <a:cubicBezTo>
                      <a:pt x="2506" y="5748"/>
                      <a:pt x="2512" y="5778"/>
                      <a:pt x="2518" y="5808"/>
                    </a:cubicBezTo>
                    <a:cubicBezTo>
                      <a:pt x="2896" y="7481"/>
                      <a:pt x="4334" y="8734"/>
                      <a:pt x="6055" y="8734"/>
                    </a:cubicBezTo>
                    <a:lnTo>
                      <a:pt x="7074" y="8734"/>
                    </a:lnTo>
                    <a:lnTo>
                      <a:pt x="7074" y="9513"/>
                    </a:lnTo>
                    <a:cubicBezTo>
                      <a:pt x="6546" y="9585"/>
                      <a:pt x="6085" y="9896"/>
                      <a:pt x="5815" y="10358"/>
                    </a:cubicBezTo>
                    <a:cubicBezTo>
                      <a:pt x="5493" y="9789"/>
                      <a:pt x="4910" y="9492"/>
                      <a:pt x="4323" y="9492"/>
                    </a:cubicBezTo>
                    <a:cubicBezTo>
                      <a:pt x="3841" y="9492"/>
                      <a:pt x="3356" y="9693"/>
                      <a:pt x="3010" y="10106"/>
                    </a:cubicBezTo>
                    <a:cubicBezTo>
                      <a:pt x="2704" y="9699"/>
                      <a:pt x="2584" y="9201"/>
                      <a:pt x="2644" y="8596"/>
                    </a:cubicBezTo>
                    <a:cubicBezTo>
                      <a:pt x="2776" y="7307"/>
                      <a:pt x="2590" y="6420"/>
                      <a:pt x="2099" y="5970"/>
                    </a:cubicBezTo>
                    <a:cubicBezTo>
                      <a:pt x="1882" y="5763"/>
                      <a:pt x="1596" y="5649"/>
                      <a:pt x="1300" y="5649"/>
                    </a:cubicBezTo>
                    <a:cubicBezTo>
                      <a:pt x="1227" y="5649"/>
                      <a:pt x="1153" y="5656"/>
                      <a:pt x="1080" y="5670"/>
                    </a:cubicBezTo>
                    <a:cubicBezTo>
                      <a:pt x="456" y="5778"/>
                      <a:pt x="138" y="6036"/>
                      <a:pt x="120" y="6042"/>
                    </a:cubicBezTo>
                    <a:cubicBezTo>
                      <a:pt x="54" y="6096"/>
                      <a:pt x="25" y="6180"/>
                      <a:pt x="48" y="6264"/>
                    </a:cubicBezTo>
                    <a:cubicBezTo>
                      <a:pt x="72" y="6348"/>
                      <a:pt x="144" y="6414"/>
                      <a:pt x="228" y="6426"/>
                    </a:cubicBezTo>
                    <a:cubicBezTo>
                      <a:pt x="1002" y="6546"/>
                      <a:pt x="1373" y="6923"/>
                      <a:pt x="1325" y="7553"/>
                    </a:cubicBezTo>
                    <a:cubicBezTo>
                      <a:pt x="1307" y="7762"/>
                      <a:pt x="1241" y="7972"/>
                      <a:pt x="1121" y="8146"/>
                    </a:cubicBezTo>
                    <a:cubicBezTo>
                      <a:pt x="468" y="9153"/>
                      <a:pt x="108" y="10118"/>
                      <a:pt x="48" y="11017"/>
                    </a:cubicBezTo>
                    <a:cubicBezTo>
                      <a:pt x="1" y="11731"/>
                      <a:pt x="156" y="12438"/>
                      <a:pt x="504" y="13061"/>
                    </a:cubicBezTo>
                    <a:cubicBezTo>
                      <a:pt x="542" y="13133"/>
                      <a:pt x="619" y="13178"/>
                      <a:pt x="697" y="13178"/>
                    </a:cubicBezTo>
                    <a:cubicBezTo>
                      <a:pt x="717" y="13178"/>
                      <a:pt x="736" y="13175"/>
                      <a:pt x="756" y="13169"/>
                    </a:cubicBezTo>
                    <a:cubicBezTo>
                      <a:pt x="894" y="13127"/>
                      <a:pt x="954" y="12978"/>
                      <a:pt x="888" y="12858"/>
                    </a:cubicBezTo>
                    <a:cubicBezTo>
                      <a:pt x="576" y="12306"/>
                      <a:pt x="432" y="11677"/>
                      <a:pt x="480" y="11047"/>
                    </a:cubicBezTo>
                    <a:cubicBezTo>
                      <a:pt x="534" y="10220"/>
                      <a:pt x="870" y="9327"/>
                      <a:pt x="1487" y="8386"/>
                    </a:cubicBezTo>
                    <a:cubicBezTo>
                      <a:pt x="1643" y="8146"/>
                      <a:pt x="1733" y="7870"/>
                      <a:pt x="1757" y="7583"/>
                    </a:cubicBezTo>
                    <a:cubicBezTo>
                      <a:pt x="1793" y="7253"/>
                      <a:pt x="1709" y="6923"/>
                      <a:pt x="1523" y="6648"/>
                    </a:cubicBezTo>
                    <a:cubicBezTo>
                      <a:pt x="1361" y="6426"/>
                      <a:pt x="1133" y="6252"/>
                      <a:pt x="882" y="6156"/>
                    </a:cubicBezTo>
                    <a:cubicBezTo>
                      <a:pt x="972" y="6126"/>
                      <a:pt x="1062" y="6108"/>
                      <a:pt x="1157" y="6090"/>
                    </a:cubicBezTo>
                    <a:cubicBezTo>
                      <a:pt x="1203" y="6082"/>
                      <a:pt x="1250" y="6078"/>
                      <a:pt x="1295" y="6078"/>
                    </a:cubicBezTo>
                    <a:cubicBezTo>
                      <a:pt x="1483" y="6078"/>
                      <a:pt x="1665" y="6146"/>
                      <a:pt x="1805" y="6276"/>
                    </a:cubicBezTo>
                    <a:cubicBezTo>
                      <a:pt x="2069" y="6528"/>
                      <a:pt x="2356" y="7121"/>
                      <a:pt x="2212" y="8548"/>
                    </a:cubicBezTo>
                    <a:cubicBezTo>
                      <a:pt x="2141" y="9321"/>
                      <a:pt x="2320" y="9974"/>
                      <a:pt x="2764" y="10484"/>
                    </a:cubicBezTo>
                    <a:cubicBezTo>
                      <a:pt x="2752" y="10508"/>
                      <a:pt x="2740" y="10532"/>
                      <a:pt x="2734" y="10562"/>
                    </a:cubicBezTo>
                    <a:cubicBezTo>
                      <a:pt x="2728" y="10568"/>
                      <a:pt x="2728" y="10580"/>
                      <a:pt x="2722" y="10586"/>
                    </a:cubicBezTo>
                    <a:cubicBezTo>
                      <a:pt x="2716" y="10610"/>
                      <a:pt x="2704" y="10628"/>
                      <a:pt x="2698" y="10652"/>
                    </a:cubicBezTo>
                    <a:cubicBezTo>
                      <a:pt x="2698" y="10658"/>
                      <a:pt x="2692" y="10664"/>
                      <a:pt x="2692" y="10670"/>
                    </a:cubicBezTo>
                    <a:cubicBezTo>
                      <a:pt x="2686" y="10694"/>
                      <a:pt x="2680" y="10718"/>
                      <a:pt x="2674" y="10736"/>
                    </a:cubicBezTo>
                    <a:cubicBezTo>
                      <a:pt x="2674" y="10742"/>
                      <a:pt x="2668" y="10748"/>
                      <a:pt x="2668" y="10754"/>
                    </a:cubicBezTo>
                    <a:cubicBezTo>
                      <a:pt x="2662" y="10778"/>
                      <a:pt x="2656" y="10808"/>
                      <a:pt x="2650" y="10832"/>
                    </a:cubicBezTo>
                    <a:lnTo>
                      <a:pt x="2650" y="10844"/>
                    </a:lnTo>
                    <a:cubicBezTo>
                      <a:pt x="2644" y="10874"/>
                      <a:pt x="2638" y="10898"/>
                      <a:pt x="2632" y="10921"/>
                    </a:cubicBezTo>
                    <a:lnTo>
                      <a:pt x="2632" y="10933"/>
                    </a:lnTo>
                    <a:cubicBezTo>
                      <a:pt x="2632" y="10957"/>
                      <a:pt x="2626" y="10987"/>
                      <a:pt x="2620" y="11011"/>
                    </a:cubicBezTo>
                    <a:cubicBezTo>
                      <a:pt x="2620" y="11011"/>
                      <a:pt x="2620" y="11017"/>
                      <a:pt x="2620" y="11023"/>
                    </a:cubicBezTo>
                    <a:cubicBezTo>
                      <a:pt x="2620" y="11047"/>
                      <a:pt x="2620" y="11077"/>
                      <a:pt x="2614" y="11101"/>
                    </a:cubicBezTo>
                    <a:lnTo>
                      <a:pt x="2614" y="11113"/>
                    </a:lnTo>
                    <a:lnTo>
                      <a:pt x="2614" y="11209"/>
                    </a:lnTo>
                    <a:cubicBezTo>
                      <a:pt x="2620" y="12084"/>
                      <a:pt x="3285" y="12828"/>
                      <a:pt x="4161" y="12918"/>
                    </a:cubicBezTo>
                    <a:cubicBezTo>
                      <a:pt x="4215" y="12924"/>
                      <a:pt x="4274" y="12924"/>
                      <a:pt x="4334" y="12924"/>
                    </a:cubicBezTo>
                    <a:lnTo>
                      <a:pt x="4490" y="12924"/>
                    </a:lnTo>
                    <a:lnTo>
                      <a:pt x="4544" y="12918"/>
                    </a:lnTo>
                    <a:lnTo>
                      <a:pt x="4568" y="12918"/>
                    </a:lnTo>
                    <a:cubicBezTo>
                      <a:pt x="5096" y="12846"/>
                      <a:pt x="5557" y="12534"/>
                      <a:pt x="5827" y="12072"/>
                    </a:cubicBezTo>
                    <a:cubicBezTo>
                      <a:pt x="5833" y="12090"/>
                      <a:pt x="5845" y="12108"/>
                      <a:pt x="5857" y="12132"/>
                    </a:cubicBezTo>
                    <a:lnTo>
                      <a:pt x="5875" y="12150"/>
                    </a:lnTo>
                    <a:cubicBezTo>
                      <a:pt x="5881" y="12168"/>
                      <a:pt x="5893" y="12180"/>
                      <a:pt x="5899" y="12192"/>
                    </a:cubicBezTo>
                    <a:lnTo>
                      <a:pt x="5923" y="12222"/>
                    </a:lnTo>
                    <a:lnTo>
                      <a:pt x="5947" y="12258"/>
                    </a:lnTo>
                    <a:lnTo>
                      <a:pt x="5977" y="12294"/>
                    </a:lnTo>
                    <a:lnTo>
                      <a:pt x="5995" y="12318"/>
                    </a:lnTo>
                    <a:cubicBezTo>
                      <a:pt x="6007" y="12330"/>
                      <a:pt x="6025" y="12348"/>
                      <a:pt x="6037" y="12366"/>
                    </a:cubicBezTo>
                    <a:lnTo>
                      <a:pt x="6043" y="12372"/>
                    </a:lnTo>
                    <a:cubicBezTo>
                      <a:pt x="6103" y="12438"/>
                      <a:pt x="6169" y="12498"/>
                      <a:pt x="6235" y="12552"/>
                    </a:cubicBezTo>
                    <a:cubicBezTo>
                      <a:pt x="6313" y="12618"/>
                      <a:pt x="6396" y="12678"/>
                      <a:pt x="6492" y="12726"/>
                    </a:cubicBezTo>
                    <a:lnTo>
                      <a:pt x="6510" y="12738"/>
                    </a:lnTo>
                    <a:lnTo>
                      <a:pt x="6552" y="12756"/>
                    </a:lnTo>
                    <a:lnTo>
                      <a:pt x="6594" y="12774"/>
                    </a:lnTo>
                    <a:lnTo>
                      <a:pt x="6618" y="12792"/>
                    </a:lnTo>
                    <a:lnTo>
                      <a:pt x="6666" y="12810"/>
                    </a:lnTo>
                    <a:lnTo>
                      <a:pt x="6684" y="12816"/>
                    </a:lnTo>
                    <a:cubicBezTo>
                      <a:pt x="6792" y="12858"/>
                      <a:pt x="6900" y="12888"/>
                      <a:pt x="7014" y="12912"/>
                    </a:cubicBezTo>
                    <a:lnTo>
                      <a:pt x="7032" y="12912"/>
                    </a:lnTo>
                    <a:lnTo>
                      <a:pt x="7080" y="12918"/>
                    </a:lnTo>
                    <a:lnTo>
                      <a:pt x="7110" y="12918"/>
                    </a:lnTo>
                    <a:lnTo>
                      <a:pt x="7158" y="12924"/>
                    </a:lnTo>
                    <a:lnTo>
                      <a:pt x="7410" y="12924"/>
                    </a:lnTo>
                    <a:cubicBezTo>
                      <a:pt x="7469" y="12918"/>
                      <a:pt x="7523" y="12912"/>
                      <a:pt x="7577" y="12906"/>
                    </a:cubicBezTo>
                    <a:cubicBezTo>
                      <a:pt x="8093" y="12828"/>
                      <a:pt x="8542" y="12516"/>
                      <a:pt x="8806" y="12060"/>
                    </a:cubicBezTo>
                    <a:cubicBezTo>
                      <a:pt x="9094" y="12570"/>
                      <a:pt x="9615" y="12894"/>
                      <a:pt x="10197" y="12924"/>
                    </a:cubicBezTo>
                    <a:lnTo>
                      <a:pt x="10293" y="12924"/>
                    </a:lnTo>
                    <a:cubicBezTo>
                      <a:pt x="11240" y="12918"/>
                      <a:pt x="12001" y="12156"/>
                      <a:pt x="12013" y="11215"/>
                    </a:cubicBezTo>
                    <a:lnTo>
                      <a:pt x="12013" y="11131"/>
                    </a:lnTo>
                    <a:cubicBezTo>
                      <a:pt x="12013" y="11119"/>
                      <a:pt x="12013" y="11113"/>
                      <a:pt x="12013" y="11107"/>
                    </a:cubicBezTo>
                    <a:cubicBezTo>
                      <a:pt x="12013" y="11089"/>
                      <a:pt x="12013" y="11065"/>
                      <a:pt x="12007" y="11041"/>
                    </a:cubicBezTo>
                    <a:lnTo>
                      <a:pt x="12007" y="11023"/>
                    </a:lnTo>
                    <a:cubicBezTo>
                      <a:pt x="12007" y="11005"/>
                      <a:pt x="12001" y="10981"/>
                      <a:pt x="11995" y="10957"/>
                    </a:cubicBezTo>
                    <a:cubicBezTo>
                      <a:pt x="11995" y="10951"/>
                      <a:pt x="11995" y="10951"/>
                      <a:pt x="11995" y="10945"/>
                    </a:cubicBezTo>
                    <a:cubicBezTo>
                      <a:pt x="11995" y="10921"/>
                      <a:pt x="11989" y="10892"/>
                      <a:pt x="11983" y="10868"/>
                    </a:cubicBezTo>
                    <a:cubicBezTo>
                      <a:pt x="11965" y="10790"/>
                      <a:pt x="11941" y="10712"/>
                      <a:pt x="11917" y="10634"/>
                    </a:cubicBezTo>
                    <a:cubicBezTo>
                      <a:pt x="12253" y="10364"/>
                      <a:pt x="12529" y="10028"/>
                      <a:pt x="12727" y="9645"/>
                    </a:cubicBezTo>
                    <a:cubicBezTo>
                      <a:pt x="12972" y="9153"/>
                      <a:pt x="13278" y="8859"/>
                      <a:pt x="13626" y="8776"/>
                    </a:cubicBezTo>
                    <a:cubicBezTo>
                      <a:pt x="13707" y="8755"/>
                      <a:pt x="13789" y="8744"/>
                      <a:pt x="13871" y="8744"/>
                    </a:cubicBezTo>
                    <a:cubicBezTo>
                      <a:pt x="13952" y="8744"/>
                      <a:pt x="14033" y="8755"/>
                      <a:pt x="14111" y="8776"/>
                    </a:cubicBezTo>
                    <a:cubicBezTo>
                      <a:pt x="14081" y="8794"/>
                      <a:pt x="14051" y="8817"/>
                      <a:pt x="14021" y="8847"/>
                    </a:cubicBezTo>
                    <a:cubicBezTo>
                      <a:pt x="13788" y="9051"/>
                      <a:pt x="13482" y="9435"/>
                      <a:pt x="13386" y="10076"/>
                    </a:cubicBezTo>
                    <a:cubicBezTo>
                      <a:pt x="13350" y="10346"/>
                      <a:pt x="13338" y="10622"/>
                      <a:pt x="13338" y="10898"/>
                    </a:cubicBezTo>
                    <a:cubicBezTo>
                      <a:pt x="13320" y="11599"/>
                      <a:pt x="13296" y="12468"/>
                      <a:pt x="13008" y="13157"/>
                    </a:cubicBezTo>
                    <a:cubicBezTo>
                      <a:pt x="12679" y="13925"/>
                      <a:pt x="12073" y="14302"/>
                      <a:pt x="11150" y="14302"/>
                    </a:cubicBezTo>
                    <a:lnTo>
                      <a:pt x="3207" y="14302"/>
                    </a:lnTo>
                    <a:cubicBezTo>
                      <a:pt x="2494" y="14296"/>
                      <a:pt x="1817" y="13997"/>
                      <a:pt x="1331" y="13475"/>
                    </a:cubicBezTo>
                    <a:cubicBezTo>
                      <a:pt x="1291" y="13430"/>
                      <a:pt x="1236" y="13408"/>
                      <a:pt x="1180" y="13408"/>
                    </a:cubicBezTo>
                    <a:cubicBezTo>
                      <a:pt x="1110" y="13408"/>
                      <a:pt x="1039" y="13442"/>
                      <a:pt x="996" y="13505"/>
                    </a:cubicBezTo>
                    <a:cubicBezTo>
                      <a:pt x="942" y="13589"/>
                      <a:pt x="954" y="13709"/>
                      <a:pt x="1026" y="13781"/>
                    </a:cubicBezTo>
                    <a:cubicBezTo>
                      <a:pt x="1589" y="14380"/>
                      <a:pt x="2380" y="14728"/>
                      <a:pt x="3207" y="14734"/>
                    </a:cubicBezTo>
                    <a:lnTo>
                      <a:pt x="11150" y="14734"/>
                    </a:lnTo>
                    <a:cubicBezTo>
                      <a:pt x="12247" y="14734"/>
                      <a:pt x="13008" y="14260"/>
                      <a:pt x="13398" y="13325"/>
                    </a:cubicBezTo>
                    <a:cubicBezTo>
                      <a:pt x="13722" y="12558"/>
                      <a:pt x="13746" y="11647"/>
                      <a:pt x="13764" y="10909"/>
                    </a:cubicBezTo>
                    <a:cubicBezTo>
                      <a:pt x="13764" y="10652"/>
                      <a:pt x="13782" y="10394"/>
                      <a:pt x="13811" y="10142"/>
                    </a:cubicBezTo>
                    <a:cubicBezTo>
                      <a:pt x="13955" y="9189"/>
                      <a:pt x="14633" y="8973"/>
                      <a:pt x="14663" y="8967"/>
                    </a:cubicBezTo>
                    <a:cubicBezTo>
                      <a:pt x="14837" y="8913"/>
                      <a:pt x="14872" y="8686"/>
                      <a:pt x="14723" y="8578"/>
                    </a:cubicBezTo>
                    <a:cubicBezTo>
                      <a:pt x="14703" y="8563"/>
                      <a:pt x="14339" y="8309"/>
                      <a:pt x="13850" y="8309"/>
                    </a:cubicBezTo>
                    <a:cubicBezTo>
                      <a:pt x="13745" y="8309"/>
                      <a:pt x="13633" y="8321"/>
                      <a:pt x="13518" y="8350"/>
                    </a:cubicBezTo>
                    <a:cubicBezTo>
                      <a:pt x="13038" y="8470"/>
                      <a:pt x="12643" y="8835"/>
                      <a:pt x="12331" y="9447"/>
                    </a:cubicBezTo>
                    <a:cubicBezTo>
                      <a:pt x="12175" y="9747"/>
                      <a:pt x="11965" y="10016"/>
                      <a:pt x="11707" y="10238"/>
                    </a:cubicBezTo>
                    <a:cubicBezTo>
                      <a:pt x="11363" y="9739"/>
                      <a:pt x="10826" y="9494"/>
                      <a:pt x="10291" y="9494"/>
                    </a:cubicBezTo>
                    <a:cubicBezTo>
                      <a:pt x="9707" y="9494"/>
                      <a:pt x="9125" y="9786"/>
                      <a:pt x="8800" y="10358"/>
                    </a:cubicBezTo>
                    <a:cubicBezTo>
                      <a:pt x="8530" y="9890"/>
                      <a:pt x="8051" y="9573"/>
                      <a:pt x="7505" y="9507"/>
                    </a:cubicBezTo>
                    <a:lnTo>
                      <a:pt x="7505" y="8704"/>
                    </a:lnTo>
                    <a:lnTo>
                      <a:pt x="10449" y="8704"/>
                    </a:lnTo>
                    <a:cubicBezTo>
                      <a:pt x="10449" y="8710"/>
                      <a:pt x="10449" y="8722"/>
                      <a:pt x="10449" y="8734"/>
                    </a:cubicBezTo>
                    <a:lnTo>
                      <a:pt x="12373" y="8734"/>
                    </a:lnTo>
                    <a:cubicBezTo>
                      <a:pt x="12469" y="8734"/>
                      <a:pt x="12553" y="8674"/>
                      <a:pt x="12583" y="8584"/>
                    </a:cubicBezTo>
                    <a:cubicBezTo>
                      <a:pt x="12589" y="8560"/>
                      <a:pt x="12589" y="8542"/>
                      <a:pt x="12589" y="8518"/>
                    </a:cubicBezTo>
                    <a:cubicBezTo>
                      <a:pt x="12589" y="8398"/>
                      <a:pt x="12499" y="8302"/>
                      <a:pt x="12379" y="8302"/>
                    </a:cubicBezTo>
                    <a:cubicBezTo>
                      <a:pt x="11540" y="8278"/>
                      <a:pt x="10742" y="7918"/>
                      <a:pt x="10173" y="7301"/>
                    </a:cubicBezTo>
                    <a:cubicBezTo>
                      <a:pt x="10029" y="7145"/>
                      <a:pt x="9897" y="6971"/>
                      <a:pt x="9783" y="6791"/>
                    </a:cubicBezTo>
                    <a:cubicBezTo>
                      <a:pt x="8962" y="5473"/>
                      <a:pt x="9124" y="3764"/>
                      <a:pt x="10173" y="2619"/>
                    </a:cubicBezTo>
                    <a:cubicBezTo>
                      <a:pt x="10742" y="2002"/>
                      <a:pt x="11540" y="1642"/>
                      <a:pt x="12379" y="1618"/>
                    </a:cubicBezTo>
                    <a:cubicBezTo>
                      <a:pt x="12655" y="1594"/>
                      <a:pt x="12643" y="1193"/>
                      <a:pt x="12367" y="1187"/>
                    </a:cubicBezTo>
                    <a:lnTo>
                      <a:pt x="7505" y="1187"/>
                    </a:lnTo>
                    <a:lnTo>
                      <a:pt x="7505" y="228"/>
                    </a:lnTo>
                    <a:cubicBezTo>
                      <a:pt x="7505" y="126"/>
                      <a:pt x="7439" y="30"/>
                      <a:pt x="7338" y="6"/>
                    </a:cubicBezTo>
                    <a:cubicBezTo>
                      <a:pt x="7322" y="2"/>
                      <a:pt x="7306" y="1"/>
                      <a:pt x="729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1300;p60"/>
              <p:cNvSpPr/>
              <p:nvPr/>
            </p:nvSpPr>
            <p:spPr>
              <a:xfrm>
                <a:off x="3292225" y="2750650"/>
                <a:ext cx="52925" cy="45325"/>
              </a:xfrm>
              <a:custGeom>
                <a:avLst/>
                <a:gdLst/>
                <a:ahLst/>
                <a:cxnLst/>
                <a:rect l="l" t="t" r="r" b="b"/>
                <a:pathLst>
                  <a:path w="2117" h="1813" extrusionOk="0">
                    <a:moveTo>
                      <a:pt x="1209" y="429"/>
                    </a:moveTo>
                    <a:cubicBezTo>
                      <a:pt x="1452" y="429"/>
                      <a:pt x="1685" y="618"/>
                      <a:pt x="1685" y="905"/>
                    </a:cubicBezTo>
                    <a:cubicBezTo>
                      <a:pt x="1685" y="1163"/>
                      <a:pt x="1475" y="1379"/>
                      <a:pt x="1211" y="1379"/>
                    </a:cubicBezTo>
                    <a:cubicBezTo>
                      <a:pt x="792" y="1379"/>
                      <a:pt x="582" y="869"/>
                      <a:pt x="876" y="570"/>
                    </a:cubicBezTo>
                    <a:cubicBezTo>
                      <a:pt x="973" y="472"/>
                      <a:pt x="1092" y="429"/>
                      <a:pt x="1209" y="429"/>
                    </a:cubicBezTo>
                    <a:close/>
                    <a:moveTo>
                      <a:pt x="1211" y="0"/>
                    </a:moveTo>
                    <a:cubicBezTo>
                      <a:pt x="408" y="0"/>
                      <a:pt x="1" y="971"/>
                      <a:pt x="570" y="1547"/>
                    </a:cubicBezTo>
                    <a:cubicBezTo>
                      <a:pt x="756" y="1730"/>
                      <a:pt x="982" y="1812"/>
                      <a:pt x="1204" y="1812"/>
                    </a:cubicBezTo>
                    <a:cubicBezTo>
                      <a:pt x="1671" y="1812"/>
                      <a:pt x="2117" y="1450"/>
                      <a:pt x="2117" y="905"/>
                    </a:cubicBezTo>
                    <a:cubicBezTo>
                      <a:pt x="2117" y="402"/>
                      <a:pt x="1715" y="0"/>
                      <a:pt x="121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1301;p60"/>
              <p:cNvSpPr/>
              <p:nvPr/>
            </p:nvSpPr>
            <p:spPr>
              <a:xfrm>
                <a:off x="3374350" y="2750650"/>
                <a:ext cx="52925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2117" h="1808" extrusionOk="0">
                    <a:moveTo>
                      <a:pt x="906" y="0"/>
                    </a:moveTo>
                    <a:cubicBezTo>
                      <a:pt x="636" y="12"/>
                      <a:pt x="636" y="414"/>
                      <a:pt x="906" y="432"/>
                    </a:cubicBezTo>
                    <a:cubicBezTo>
                      <a:pt x="1361" y="432"/>
                      <a:pt x="1553" y="1013"/>
                      <a:pt x="1187" y="1283"/>
                    </a:cubicBezTo>
                    <a:cubicBezTo>
                      <a:pt x="1098" y="1348"/>
                      <a:pt x="1002" y="1376"/>
                      <a:pt x="909" y="1376"/>
                    </a:cubicBezTo>
                    <a:cubicBezTo>
                      <a:pt x="614" y="1376"/>
                      <a:pt x="351" y="1089"/>
                      <a:pt x="456" y="761"/>
                    </a:cubicBezTo>
                    <a:cubicBezTo>
                      <a:pt x="515" y="588"/>
                      <a:pt x="379" y="469"/>
                      <a:pt x="246" y="469"/>
                    </a:cubicBezTo>
                    <a:cubicBezTo>
                      <a:pt x="162" y="469"/>
                      <a:pt x="81" y="515"/>
                      <a:pt x="48" y="623"/>
                    </a:cubicBezTo>
                    <a:cubicBezTo>
                      <a:pt x="18" y="713"/>
                      <a:pt x="0" y="809"/>
                      <a:pt x="6" y="905"/>
                    </a:cubicBezTo>
                    <a:cubicBezTo>
                      <a:pt x="6" y="1448"/>
                      <a:pt x="450" y="1808"/>
                      <a:pt x="914" y="1808"/>
                    </a:cubicBezTo>
                    <a:cubicBezTo>
                      <a:pt x="1136" y="1808"/>
                      <a:pt x="1363" y="1725"/>
                      <a:pt x="1547" y="1541"/>
                    </a:cubicBezTo>
                    <a:cubicBezTo>
                      <a:pt x="2116" y="971"/>
                      <a:pt x="1715" y="0"/>
                      <a:pt x="91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1302;p60"/>
              <p:cNvSpPr/>
              <p:nvPr/>
            </p:nvSpPr>
            <p:spPr>
              <a:xfrm>
                <a:off x="3441175" y="2750650"/>
                <a:ext cx="53025" cy="4532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1813" extrusionOk="0">
                    <a:moveTo>
                      <a:pt x="1210" y="429"/>
                    </a:moveTo>
                    <a:cubicBezTo>
                      <a:pt x="1453" y="429"/>
                      <a:pt x="1685" y="618"/>
                      <a:pt x="1685" y="905"/>
                    </a:cubicBezTo>
                    <a:cubicBezTo>
                      <a:pt x="1685" y="1163"/>
                      <a:pt x="1476" y="1379"/>
                      <a:pt x="1212" y="1379"/>
                    </a:cubicBezTo>
                    <a:cubicBezTo>
                      <a:pt x="792" y="1379"/>
                      <a:pt x="582" y="869"/>
                      <a:pt x="876" y="570"/>
                    </a:cubicBezTo>
                    <a:cubicBezTo>
                      <a:pt x="973" y="472"/>
                      <a:pt x="1093" y="429"/>
                      <a:pt x="1210" y="429"/>
                    </a:cubicBezTo>
                    <a:close/>
                    <a:moveTo>
                      <a:pt x="1212" y="0"/>
                    </a:moveTo>
                    <a:cubicBezTo>
                      <a:pt x="409" y="0"/>
                      <a:pt x="1" y="977"/>
                      <a:pt x="570" y="1547"/>
                    </a:cubicBezTo>
                    <a:cubicBezTo>
                      <a:pt x="756" y="1730"/>
                      <a:pt x="983" y="1812"/>
                      <a:pt x="1206" y="1812"/>
                    </a:cubicBezTo>
                    <a:cubicBezTo>
                      <a:pt x="1674" y="1812"/>
                      <a:pt x="2121" y="1450"/>
                      <a:pt x="2117" y="905"/>
                    </a:cubicBezTo>
                    <a:cubicBezTo>
                      <a:pt x="2117" y="402"/>
                      <a:pt x="1715" y="0"/>
                      <a:pt x="121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6" name="Google Shape;1569;p61"/>
          <p:cNvSpPr/>
          <p:nvPr/>
        </p:nvSpPr>
        <p:spPr>
          <a:xfrm>
            <a:off x="4427984" y="1491630"/>
            <a:ext cx="4320480" cy="3240360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3730" name="Picture 2" descr="https://ds05.infourok.ru/uploads/ex/06cb/00006872-8dd8c0ac/hello_html_4fdf24d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9992" y="1563638"/>
            <a:ext cx="4114800" cy="3086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45"/>
          <p:cNvSpPr txBox="1">
            <a:spLocks noGrp="1"/>
          </p:cNvSpPr>
          <p:nvPr>
            <p:ph type="title"/>
          </p:nvPr>
        </p:nvSpPr>
        <p:spPr>
          <a:xfrm>
            <a:off x="1979712" y="267494"/>
            <a:ext cx="5351100" cy="557698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/>
              <a:t>Вопрос 12</a:t>
            </a:r>
            <a:endParaRPr sz="3600" dirty="0"/>
          </a:p>
        </p:txBody>
      </p:sp>
      <p:sp>
        <p:nvSpPr>
          <p:cNvPr id="616" name="Google Shape;616;p45"/>
          <p:cNvSpPr txBox="1">
            <a:spLocks noGrp="1"/>
          </p:cNvSpPr>
          <p:nvPr>
            <p:ph type="body" idx="1"/>
          </p:nvPr>
        </p:nvSpPr>
        <p:spPr>
          <a:xfrm>
            <a:off x="5220072" y="2211710"/>
            <a:ext cx="3179531" cy="58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Имя чудовища, для которого Дедал построил лабиринт</a:t>
            </a:r>
            <a:r>
              <a:rPr lang="en-US" sz="2400" b="1" dirty="0" smtClean="0"/>
              <a:t>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Ответ: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Минотавр</a:t>
            </a:r>
            <a:endParaRPr sz="2400" b="1" dirty="0"/>
          </a:p>
        </p:txBody>
      </p:sp>
      <p:grpSp>
        <p:nvGrpSpPr>
          <p:cNvPr id="617" name="Google Shape;617;p45"/>
          <p:cNvGrpSpPr/>
          <p:nvPr/>
        </p:nvGrpSpPr>
        <p:grpSpPr>
          <a:xfrm>
            <a:off x="2411760" y="771550"/>
            <a:ext cx="4134677" cy="221374"/>
            <a:chOff x="729050" y="223975"/>
            <a:chExt cx="6133625" cy="328400"/>
          </a:xfrm>
        </p:grpSpPr>
        <p:sp>
          <p:nvSpPr>
            <p:cNvPr id="618" name="Google Shape;618;p45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45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45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45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45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45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45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45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45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7" name="Google Shape;627;p45"/>
          <p:cNvGrpSpPr/>
          <p:nvPr/>
        </p:nvGrpSpPr>
        <p:grpSpPr>
          <a:xfrm>
            <a:off x="7076043" y="3281963"/>
            <a:ext cx="1354962" cy="1322182"/>
            <a:chOff x="1125475" y="238125"/>
            <a:chExt cx="5321925" cy="5193175"/>
          </a:xfrm>
        </p:grpSpPr>
        <p:sp>
          <p:nvSpPr>
            <p:cNvPr id="628" name="Google Shape;628;p45"/>
            <p:cNvSpPr/>
            <p:nvPr/>
          </p:nvSpPr>
          <p:spPr>
            <a:xfrm>
              <a:off x="3670675" y="238125"/>
              <a:ext cx="327175" cy="316075"/>
            </a:xfrm>
            <a:custGeom>
              <a:avLst/>
              <a:gdLst/>
              <a:ahLst/>
              <a:cxnLst/>
              <a:rect l="l" t="t" r="r" b="b"/>
              <a:pathLst>
                <a:path w="13087" h="12643" extrusionOk="0">
                  <a:moveTo>
                    <a:pt x="0" y="0"/>
                  </a:moveTo>
                  <a:lnTo>
                    <a:pt x="0" y="333"/>
                  </a:lnTo>
                  <a:cubicBezTo>
                    <a:pt x="333" y="333"/>
                    <a:pt x="610" y="388"/>
                    <a:pt x="887" y="499"/>
                  </a:cubicBezTo>
                  <a:cubicBezTo>
                    <a:pt x="1165" y="610"/>
                    <a:pt x="1386" y="832"/>
                    <a:pt x="1608" y="1109"/>
                  </a:cubicBezTo>
                  <a:lnTo>
                    <a:pt x="1830" y="1386"/>
                  </a:lnTo>
                  <a:lnTo>
                    <a:pt x="1830" y="9649"/>
                  </a:lnTo>
                  <a:cubicBezTo>
                    <a:pt x="1886" y="10258"/>
                    <a:pt x="1775" y="10924"/>
                    <a:pt x="1497" y="11534"/>
                  </a:cubicBezTo>
                  <a:cubicBezTo>
                    <a:pt x="1109" y="11867"/>
                    <a:pt x="555" y="12033"/>
                    <a:pt x="0" y="12033"/>
                  </a:cubicBezTo>
                  <a:lnTo>
                    <a:pt x="0" y="12421"/>
                  </a:lnTo>
                  <a:lnTo>
                    <a:pt x="4436" y="12421"/>
                  </a:lnTo>
                  <a:lnTo>
                    <a:pt x="4436" y="12033"/>
                  </a:lnTo>
                  <a:cubicBezTo>
                    <a:pt x="3937" y="12033"/>
                    <a:pt x="3494" y="11922"/>
                    <a:pt x="3105" y="11645"/>
                  </a:cubicBezTo>
                  <a:cubicBezTo>
                    <a:pt x="2828" y="11312"/>
                    <a:pt x="2662" y="10647"/>
                    <a:pt x="2662" y="9649"/>
                  </a:cubicBezTo>
                  <a:lnTo>
                    <a:pt x="2662" y="2329"/>
                  </a:lnTo>
                  <a:lnTo>
                    <a:pt x="10979" y="12643"/>
                  </a:lnTo>
                  <a:lnTo>
                    <a:pt x="11312" y="12643"/>
                  </a:lnTo>
                  <a:lnTo>
                    <a:pt x="11312" y="2773"/>
                  </a:lnTo>
                  <a:cubicBezTo>
                    <a:pt x="11201" y="2107"/>
                    <a:pt x="11368" y="1442"/>
                    <a:pt x="11645" y="887"/>
                  </a:cubicBezTo>
                  <a:cubicBezTo>
                    <a:pt x="12033" y="555"/>
                    <a:pt x="12532" y="333"/>
                    <a:pt x="13087" y="333"/>
                  </a:cubicBezTo>
                  <a:lnTo>
                    <a:pt x="13087" y="0"/>
                  </a:lnTo>
                  <a:lnTo>
                    <a:pt x="8651" y="0"/>
                  </a:lnTo>
                  <a:lnTo>
                    <a:pt x="8651" y="333"/>
                  </a:lnTo>
                  <a:cubicBezTo>
                    <a:pt x="9150" y="333"/>
                    <a:pt x="9593" y="499"/>
                    <a:pt x="9981" y="721"/>
                  </a:cubicBezTo>
                  <a:cubicBezTo>
                    <a:pt x="10370" y="1331"/>
                    <a:pt x="10591" y="2052"/>
                    <a:pt x="10480" y="2773"/>
                  </a:cubicBezTo>
                  <a:lnTo>
                    <a:pt x="10480" y="9039"/>
                  </a:lnTo>
                  <a:lnTo>
                    <a:pt x="32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629" name="Google Shape;629;p45"/>
            <p:cNvSpPr/>
            <p:nvPr/>
          </p:nvSpPr>
          <p:spPr>
            <a:xfrm>
              <a:off x="1125475" y="2639150"/>
              <a:ext cx="433925" cy="316100"/>
            </a:xfrm>
            <a:custGeom>
              <a:avLst/>
              <a:gdLst/>
              <a:ahLst/>
              <a:cxnLst/>
              <a:rect l="l" t="t" r="r" b="b"/>
              <a:pathLst>
                <a:path w="17357" h="12644" extrusionOk="0">
                  <a:moveTo>
                    <a:pt x="13641" y="0"/>
                  </a:moveTo>
                  <a:lnTo>
                    <a:pt x="13641" y="389"/>
                  </a:lnTo>
                  <a:cubicBezTo>
                    <a:pt x="13918" y="389"/>
                    <a:pt x="14195" y="389"/>
                    <a:pt x="14473" y="500"/>
                  </a:cubicBezTo>
                  <a:cubicBezTo>
                    <a:pt x="14805" y="610"/>
                    <a:pt x="14972" y="888"/>
                    <a:pt x="14972" y="1220"/>
                  </a:cubicBezTo>
                  <a:cubicBezTo>
                    <a:pt x="14972" y="1387"/>
                    <a:pt x="14972" y="1498"/>
                    <a:pt x="14916" y="1609"/>
                  </a:cubicBezTo>
                  <a:cubicBezTo>
                    <a:pt x="14861" y="1941"/>
                    <a:pt x="14805" y="2274"/>
                    <a:pt x="14639" y="2607"/>
                  </a:cubicBezTo>
                  <a:lnTo>
                    <a:pt x="12310" y="8928"/>
                  </a:lnTo>
                  <a:lnTo>
                    <a:pt x="9593" y="1886"/>
                  </a:lnTo>
                  <a:cubicBezTo>
                    <a:pt x="9538" y="1664"/>
                    <a:pt x="9427" y="1498"/>
                    <a:pt x="9427" y="1387"/>
                  </a:cubicBezTo>
                  <a:cubicBezTo>
                    <a:pt x="9371" y="1331"/>
                    <a:pt x="9371" y="1220"/>
                    <a:pt x="9371" y="1109"/>
                  </a:cubicBezTo>
                  <a:cubicBezTo>
                    <a:pt x="9371" y="832"/>
                    <a:pt x="9538" y="555"/>
                    <a:pt x="9815" y="500"/>
                  </a:cubicBezTo>
                  <a:cubicBezTo>
                    <a:pt x="10148" y="389"/>
                    <a:pt x="10425" y="389"/>
                    <a:pt x="10758" y="389"/>
                  </a:cubicBezTo>
                  <a:lnTo>
                    <a:pt x="10758" y="56"/>
                  </a:lnTo>
                  <a:lnTo>
                    <a:pt x="5767" y="56"/>
                  </a:lnTo>
                  <a:lnTo>
                    <a:pt x="5767" y="389"/>
                  </a:lnTo>
                  <a:cubicBezTo>
                    <a:pt x="6044" y="389"/>
                    <a:pt x="6377" y="389"/>
                    <a:pt x="6654" y="500"/>
                  </a:cubicBezTo>
                  <a:cubicBezTo>
                    <a:pt x="6987" y="666"/>
                    <a:pt x="7264" y="943"/>
                    <a:pt x="7375" y="1331"/>
                  </a:cubicBezTo>
                  <a:lnTo>
                    <a:pt x="8262" y="3660"/>
                  </a:lnTo>
                  <a:lnTo>
                    <a:pt x="6266" y="8873"/>
                  </a:lnTo>
                  <a:lnTo>
                    <a:pt x="3604" y="1830"/>
                  </a:lnTo>
                  <a:cubicBezTo>
                    <a:pt x="3493" y="1664"/>
                    <a:pt x="3438" y="1498"/>
                    <a:pt x="3438" y="1387"/>
                  </a:cubicBezTo>
                  <a:cubicBezTo>
                    <a:pt x="3383" y="1276"/>
                    <a:pt x="3383" y="1165"/>
                    <a:pt x="3383" y="1054"/>
                  </a:cubicBezTo>
                  <a:cubicBezTo>
                    <a:pt x="3383" y="777"/>
                    <a:pt x="3549" y="555"/>
                    <a:pt x="3826" y="500"/>
                  </a:cubicBezTo>
                  <a:cubicBezTo>
                    <a:pt x="4048" y="389"/>
                    <a:pt x="4325" y="389"/>
                    <a:pt x="4602" y="389"/>
                  </a:cubicBezTo>
                  <a:lnTo>
                    <a:pt x="4602" y="56"/>
                  </a:lnTo>
                  <a:lnTo>
                    <a:pt x="0" y="56"/>
                  </a:lnTo>
                  <a:lnTo>
                    <a:pt x="0" y="389"/>
                  </a:lnTo>
                  <a:cubicBezTo>
                    <a:pt x="499" y="389"/>
                    <a:pt x="943" y="666"/>
                    <a:pt x="1220" y="1054"/>
                  </a:cubicBezTo>
                  <a:cubicBezTo>
                    <a:pt x="1774" y="2163"/>
                    <a:pt x="2218" y="3272"/>
                    <a:pt x="2606" y="4381"/>
                  </a:cubicBezTo>
                  <a:lnTo>
                    <a:pt x="4159" y="8762"/>
                  </a:lnTo>
                  <a:lnTo>
                    <a:pt x="5545" y="12643"/>
                  </a:lnTo>
                  <a:lnTo>
                    <a:pt x="5822" y="12643"/>
                  </a:lnTo>
                  <a:lnTo>
                    <a:pt x="8706" y="4714"/>
                  </a:lnTo>
                  <a:lnTo>
                    <a:pt x="10868" y="10481"/>
                  </a:lnTo>
                  <a:lnTo>
                    <a:pt x="11700" y="12643"/>
                  </a:lnTo>
                  <a:lnTo>
                    <a:pt x="11977" y="12643"/>
                  </a:lnTo>
                  <a:lnTo>
                    <a:pt x="13197" y="9261"/>
                  </a:lnTo>
                  <a:lnTo>
                    <a:pt x="13918" y="7098"/>
                  </a:lnTo>
                  <a:lnTo>
                    <a:pt x="15914" y="1498"/>
                  </a:lnTo>
                  <a:cubicBezTo>
                    <a:pt x="16025" y="1165"/>
                    <a:pt x="16247" y="832"/>
                    <a:pt x="16580" y="610"/>
                  </a:cubicBezTo>
                  <a:cubicBezTo>
                    <a:pt x="16802" y="500"/>
                    <a:pt x="17079" y="389"/>
                    <a:pt x="17356" y="389"/>
                  </a:cubicBezTo>
                  <a:lnTo>
                    <a:pt x="1735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630" name="Google Shape;630;p45"/>
            <p:cNvSpPr/>
            <p:nvPr/>
          </p:nvSpPr>
          <p:spPr>
            <a:xfrm>
              <a:off x="6172900" y="2671025"/>
              <a:ext cx="274500" cy="310550"/>
            </a:xfrm>
            <a:custGeom>
              <a:avLst/>
              <a:gdLst/>
              <a:ahLst/>
              <a:cxnLst/>
              <a:rect l="l" t="t" r="r" b="b"/>
              <a:pathLst>
                <a:path w="10980" h="12422" extrusionOk="0">
                  <a:moveTo>
                    <a:pt x="0" y="1"/>
                  </a:moveTo>
                  <a:lnTo>
                    <a:pt x="0" y="389"/>
                  </a:lnTo>
                  <a:cubicBezTo>
                    <a:pt x="84" y="380"/>
                    <a:pt x="165" y="375"/>
                    <a:pt x="246" y="375"/>
                  </a:cubicBezTo>
                  <a:cubicBezTo>
                    <a:pt x="647" y="375"/>
                    <a:pt x="1017" y="491"/>
                    <a:pt x="1387" y="722"/>
                  </a:cubicBezTo>
                  <a:cubicBezTo>
                    <a:pt x="1608" y="1110"/>
                    <a:pt x="1719" y="1609"/>
                    <a:pt x="1664" y="2053"/>
                  </a:cubicBezTo>
                  <a:lnTo>
                    <a:pt x="1664" y="10370"/>
                  </a:lnTo>
                  <a:cubicBezTo>
                    <a:pt x="1664" y="11036"/>
                    <a:pt x="1553" y="11535"/>
                    <a:pt x="1387" y="11701"/>
                  </a:cubicBezTo>
                  <a:cubicBezTo>
                    <a:pt x="943" y="11923"/>
                    <a:pt x="499" y="12034"/>
                    <a:pt x="0" y="12034"/>
                  </a:cubicBezTo>
                  <a:lnTo>
                    <a:pt x="0" y="12422"/>
                  </a:lnTo>
                  <a:lnTo>
                    <a:pt x="10148" y="12422"/>
                  </a:lnTo>
                  <a:lnTo>
                    <a:pt x="10980" y="9261"/>
                  </a:lnTo>
                  <a:lnTo>
                    <a:pt x="10481" y="9206"/>
                  </a:lnTo>
                  <a:cubicBezTo>
                    <a:pt x="10203" y="10037"/>
                    <a:pt x="9593" y="10758"/>
                    <a:pt x="8817" y="11257"/>
                  </a:cubicBezTo>
                  <a:cubicBezTo>
                    <a:pt x="8074" y="11536"/>
                    <a:pt x="7292" y="11659"/>
                    <a:pt x="6503" y="11659"/>
                  </a:cubicBezTo>
                  <a:cubicBezTo>
                    <a:pt x="6350" y="11659"/>
                    <a:pt x="6198" y="11655"/>
                    <a:pt x="6045" y="11646"/>
                  </a:cubicBezTo>
                  <a:cubicBezTo>
                    <a:pt x="5851" y="11660"/>
                    <a:pt x="5658" y="11667"/>
                    <a:pt x="5466" y="11667"/>
                  </a:cubicBezTo>
                  <a:cubicBezTo>
                    <a:pt x="4941" y="11667"/>
                    <a:pt x="4425" y="11616"/>
                    <a:pt x="3937" y="11535"/>
                  </a:cubicBezTo>
                  <a:cubicBezTo>
                    <a:pt x="3660" y="11479"/>
                    <a:pt x="3549" y="11257"/>
                    <a:pt x="3549" y="10925"/>
                  </a:cubicBezTo>
                  <a:lnTo>
                    <a:pt x="3549" y="6267"/>
                  </a:lnTo>
                  <a:lnTo>
                    <a:pt x="6433" y="6267"/>
                  </a:lnTo>
                  <a:cubicBezTo>
                    <a:pt x="6525" y="6258"/>
                    <a:pt x="6618" y="6253"/>
                    <a:pt x="6709" y="6253"/>
                  </a:cubicBezTo>
                  <a:cubicBezTo>
                    <a:pt x="7169" y="6253"/>
                    <a:pt x="7616" y="6368"/>
                    <a:pt x="7985" y="6600"/>
                  </a:cubicBezTo>
                  <a:cubicBezTo>
                    <a:pt x="8263" y="7043"/>
                    <a:pt x="8429" y="7542"/>
                    <a:pt x="8484" y="8041"/>
                  </a:cubicBezTo>
                  <a:lnTo>
                    <a:pt x="8928" y="8041"/>
                  </a:lnTo>
                  <a:lnTo>
                    <a:pt x="8928" y="3716"/>
                  </a:lnTo>
                  <a:lnTo>
                    <a:pt x="8484" y="3716"/>
                  </a:lnTo>
                  <a:cubicBezTo>
                    <a:pt x="8484" y="4215"/>
                    <a:pt x="8263" y="4714"/>
                    <a:pt x="7985" y="5158"/>
                  </a:cubicBezTo>
                  <a:cubicBezTo>
                    <a:pt x="7599" y="5399"/>
                    <a:pt x="7129" y="5557"/>
                    <a:pt x="6647" y="5557"/>
                  </a:cubicBezTo>
                  <a:cubicBezTo>
                    <a:pt x="6576" y="5557"/>
                    <a:pt x="6504" y="5553"/>
                    <a:pt x="6433" y="5546"/>
                  </a:cubicBezTo>
                  <a:lnTo>
                    <a:pt x="3549" y="5546"/>
                  </a:lnTo>
                  <a:lnTo>
                    <a:pt x="3549" y="1387"/>
                  </a:lnTo>
                  <a:cubicBezTo>
                    <a:pt x="3549" y="1165"/>
                    <a:pt x="3605" y="999"/>
                    <a:pt x="3660" y="888"/>
                  </a:cubicBezTo>
                  <a:cubicBezTo>
                    <a:pt x="3716" y="777"/>
                    <a:pt x="3882" y="722"/>
                    <a:pt x="4159" y="722"/>
                  </a:cubicBezTo>
                  <a:lnTo>
                    <a:pt x="6765" y="722"/>
                  </a:lnTo>
                  <a:cubicBezTo>
                    <a:pt x="6882" y="713"/>
                    <a:pt x="6999" y="708"/>
                    <a:pt x="7116" y="708"/>
                  </a:cubicBezTo>
                  <a:cubicBezTo>
                    <a:pt x="7719" y="708"/>
                    <a:pt x="8315" y="831"/>
                    <a:pt x="8873" y="1110"/>
                  </a:cubicBezTo>
                  <a:cubicBezTo>
                    <a:pt x="9261" y="1553"/>
                    <a:pt x="9482" y="2108"/>
                    <a:pt x="9538" y="2718"/>
                  </a:cubicBezTo>
                  <a:lnTo>
                    <a:pt x="10037" y="2718"/>
                  </a:lnTo>
                  <a:lnTo>
                    <a:pt x="998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631" name="Google Shape;631;p45"/>
            <p:cNvSpPr/>
            <p:nvPr/>
          </p:nvSpPr>
          <p:spPr>
            <a:xfrm>
              <a:off x="3715025" y="5107975"/>
              <a:ext cx="210750" cy="323325"/>
            </a:xfrm>
            <a:custGeom>
              <a:avLst/>
              <a:gdLst/>
              <a:ahLst/>
              <a:cxnLst/>
              <a:rect l="l" t="t" r="r" b="b"/>
              <a:pathLst>
                <a:path w="8430" h="12933" extrusionOk="0">
                  <a:moveTo>
                    <a:pt x="3814" y="1"/>
                  </a:moveTo>
                  <a:cubicBezTo>
                    <a:pt x="2932" y="1"/>
                    <a:pt x="2065" y="377"/>
                    <a:pt x="1442" y="949"/>
                  </a:cubicBezTo>
                  <a:cubicBezTo>
                    <a:pt x="832" y="1559"/>
                    <a:pt x="500" y="2446"/>
                    <a:pt x="500" y="3333"/>
                  </a:cubicBezTo>
                  <a:cubicBezTo>
                    <a:pt x="555" y="4054"/>
                    <a:pt x="832" y="4719"/>
                    <a:pt x="1331" y="5274"/>
                  </a:cubicBezTo>
                  <a:cubicBezTo>
                    <a:pt x="1664" y="5662"/>
                    <a:pt x="2052" y="5939"/>
                    <a:pt x="2496" y="6217"/>
                  </a:cubicBezTo>
                  <a:lnTo>
                    <a:pt x="4049" y="7215"/>
                  </a:lnTo>
                  <a:cubicBezTo>
                    <a:pt x="4714" y="7603"/>
                    <a:pt x="5324" y="8046"/>
                    <a:pt x="5878" y="8490"/>
                  </a:cubicBezTo>
                  <a:cubicBezTo>
                    <a:pt x="6322" y="8934"/>
                    <a:pt x="6544" y="9488"/>
                    <a:pt x="6544" y="10098"/>
                  </a:cubicBezTo>
                  <a:cubicBezTo>
                    <a:pt x="6544" y="10708"/>
                    <a:pt x="6322" y="11263"/>
                    <a:pt x="5878" y="11706"/>
                  </a:cubicBezTo>
                  <a:cubicBezTo>
                    <a:pt x="5435" y="12039"/>
                    <a:pt x="4880" y="12261"/>
                    <a:pt x="4326" y="12261"/>
                  </a:cubicBezTo>
                  <a:cubicBezTo>
                    <a:pt x="3272" y="12261"/>
                    <a:pt x="2219" y="11762"/>
                    <a:pt x="1553" y="10930"/>
                  </a:cubicBezTo>
                  <a:cubicBezTo>
                    <a:pt x="1054" y="10320"/>
                    <a:pt x="721" y="9654"/>
                    <a:pt x="444" y="8934"/>
                  </a:cubicBezTo>
                  <a:lnTo>
                    <a:pt x="1" y="8934"/>
                  </a:lnTo>
                  <a:lnTo>
                    <a:pt x="555" y="12926"/>
                  </a:lnTo>
                  <a:lnTo>
                    <a:pt x="999" y="12926"/>
                  </a:lnTo>
                  <a:cubicBezTo>
                    <a:pt x="999" y="12760"/>
                    <a:pt x="1054" y="12649"/>
                    <a:pt x="1110" y="12483"/>
                  </a:cubicBezTo>
                  <a:cubicBezTo>
                    <a:pt x="1193" y="12358"/>
                    <a:pt x="1307" y="12295"/>
                    <a:pt x="1453" y="12295"/>
                  </a:cubicBezTo>
                  <a:cubicBezTo>
                    <a:pt x="1501" y="12295"/>
                    <a:pt x="1553" y="12302"/>
                    <a:pt x="1609" y="12316"/>
                  </a:cubicBezTo>
                  <a:cubicBezTo>
                    <a:pt x="1941" y="12372"/>
                    <a:pt x="2330" y="12483"/>
                    <a:pt x="2662" y="12593"/>
                  </a:cubicBezTo>
                  <a:cubicBezTo>
                    <a:pt x="3217" y="12815"/>
                    <a:pt x="3882" y="12926"/>
                    <a:pt x="4492" y="12926"/>
                  </a:cubicBezTo>
                  <a:cubicBezTo>
                    <a:pt x="4564" y="12930"/>
                    <a:pt x="4636" y="12932"/>
                    <a:pt x="4708" y="12932"/>
                  </a:cubicBezTo>
                  <a:cubicBezTo>
                    <a:pt x="5640" y="12932"/>
                    <a:pt x="6600" y="12601"/>
                    <a:pt x="7320" y="11983"/>
                  </a:cubicBezTo>
                  <a:cubicBezTo>
                    <a:pt x="8041" y="11318"/>
                    <a:pt x="8429" y="10431"/>
                    <a:pt x="8429" y="9488"/>
                  </a:cubicBezTo>
                  <a:cubicBezTo>
                    <a:pt x="8429" y="8823"/>
                    <a:pt x="8207" y="8157"/>
                    <a:pt x="7819" y="7603"/>
                  </a:cubicBezTo>
                  <a:cubicBezTo>
                    <a:pt x="7209" y="6882"/>
                    <a:pt x="6433" y="6327"/>
                    <a:pt x="5657" y="5884"/>
                  </a:cubicBezTo>
                  <a:lnTo>
                    <a:pt x="3993" y="4830"/>
                  </a:lnTo>
                  <a:cubicBezTo>
                    <a:pt x="3494" y="4553"/>
                    <a:pt x="2995" y="4165"/>
                    <a:pt x="2607" y="3721"/>
                  </a:cubicBezTo>
                  <a:cubicBezTo>
                    <a:pt x="2330" y="3389"/>
                    <a:pt x="2163" y="2945"/>
                    <a:pt x="2163" y="2501"/>
                  </a:cubicBezTo>
                  <a:cubicBezTo>
                    <a:pt x="2163" y="2002"/>
                    <a:pt x="2330" y="1559"/>
                    <a:pt x="2718" y="1226"/>
                  </a:cubicBezTo>
                  <a:cubicBezTo>
                    <a:pt x="3106" y="949"/>
                    <a:pt x="3605" y="782"/>
                    <a:pt x="4104" y="782"/>
                  </a:cubicBezTo>
                  <a:cubicBezTo>
                    <a:pt x="4825" y="838"/>
                    <a:pt x="5490" y="1060"/>
                    <a:pt x="6100" y="1503"/>
                  </a:cubicBezTo>
                  <a:cubicBezTo>
                    <a:pt x="6877" y="2113"/>
                    <a:pt x="7376" y="3000"/>
                    <a:pt x="7542" y="3998"/>
                  </a:cubicBezTo>
                  <a:lnTo>
                    <a:pt x="8041" y="3998"/>
                  </a:lnTo>
                  <a:lnTo>
                    <a:pt x="7597" y="6"/>
                  </a:lnTo>
                  <a:lnTo>
                    <a:pt x="7209" y="6"/>
                  </a:lnTo>
                  <a:cubicBezTo>
                    <a:pt x="7209" y="172"/>
                    <a:pt x="7098" y="339"/>
                    <a:pt x="7043" y="505"/>
                  </a:cubicBezTo>
                  <a:cubicBezTo>
                    <a:pt x="6877" y="616"/>
                    <a:pt x="6710" y="671"/>
                    <a:pt x="6544" y="671"/>
                  </a:cubicBezTo>
                  <a:cubicBezTo>
                    <a:pt x="6211" y="561"/>
                    <a:pt x="5823" y="450"/>
                    <a:pt x="5490" y="339"/>
                  </a:cubicBezTo>
                  <a:cubicBezTo>
                    <a:pt x="4991" y="117"/>
                    <a:pt x="4492" y="61"/>
                    <a:pt x="3993" y="6"/>
                  </a:cubicBezTo>
                  <a:cubicBezTo>
                    <a:pt x="3933" y="2"/>
                    <a:pt x="3873" y="1"/>
                    <a:pt x="38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632" name="Google Shape;632;p45"/>
            <p:cNvSpPr/>
            <p:nvPr/>
          </p:nvSpPr>
          <p:spPr>
            <a:xfrm>
              <a:off x="1763150" y="792625"/>
              <a:ext cx="4240650" cy="4087100"/>
            </a:xfrm>
            <a:custGeom>
              <a:avLst/>
              <a:gdLst/>
              <a:ahLst/>
              <a:cxnLst/>
              <a:rect l="l" t="t" r="r" b="b"/>
              <a:pathLst>
                <a:path w="169626" h="163484" extrusionOk="0">
                  <a:moveTo>
                    <a:pt x="86393" y="36210"/>
                  </a:moveTo>
                  <a:lnTo>
                    <a:pt x="86393" y="36210"/>
                  </a:lnTo>
                  <a:cubicBezTo>
                    <a:pt x="96097" y="37153"/>
                    <a:pt x="105191" y="41201"/>
                    <a:pt x="112455" y="47744"/>
                  </a:cubicBezTo>
                  <a:lnTo>
                    <a:pt x="101587" y="55618"/>
                  </a:lnTo>
                  <a:cubicBezTo>
                    <a:pt x="97816" y="52735"/>
                    <a:pt x="93436" y="50738"/>
                    <a:pt x="88778" y="49740"/>
                  </a:cubicBezTo>
                  <a:lnTo>
                    <a:pt x="86393" y="36210"/>
                  </a:lnTo>
                  <a:close/>
                  <a:moveTo>
                    <a:pt x="75248" y="36376"/>
                  </a:moveTo>
                  <a:lnTo>
                    <a:pt x="73473" y="50017"/>
                  </a:lnTo>
                  <a:cubicBezTo>
                    <a:pt x="68982" y="51182"/>
                    <a:pt x="64823" y="53234"/>
                    <a:pt x="61218" y="56173"/>
                  </a:cubicBezTo>
                  <a:cubicBezTo>
                    <a:pt x="56450" y="52956"/>
                    <a:pt x="51625" y="49685"/>
                    <a:pt x="50184" y="48520"/>
                  </a:cubicBezTo>
                  <a:cubicBezTo>
                    <a:pt x="57060" y="41977"/>
                    <a:pt x="65821" y="37763"/>
                    <a:pt x="75248" y="36376"/>
                  </a:cubicBezTo>
                  <a:close/>
                  <a:moveTo>
                    <a:pt x="73196" y="52014"/>
                  </a:moveTo>
                  <a:lnTo>
                    <a:pt x="71754" y="63104"/>
                  </a:lnTo>
                  <a:cubicBezTo>
                    <a:pt x="71144" y="62716"/>
                    <a:pt x="67207" y="60110"/>
                    <a:pt x="62827" y="57226"/>
                  </a:cubicBezTo>
                  <a:lnTo>
                    <a:pt x="62827" y="57171"/>
                  </a:lnTo>
                  <a:cubicBezTo>
                    <a:pt x="65932" y="54842"/>
                    <a:pt x="69425" y="53067"/>
                    <a:pt x="73196" y="52014"/>
                  </a:cubicBezTo>
                  <a:close/>
                  <a:moveTo>
                    <a:pt x="89110" y="51736"/>
                  </a:moveTo>
                  <a:lnTo>
                    <a:pt x="89110" y="51736"/>
                  </a:lnTo>
                  <a:cubicBezTo>
                    <a:pt x="93047" y="52679"/>
                    <a:pt x="96763" y="54398"/>
                    <a:pt x="99979" y="56782"/>
                  </a:cubicBezTo>
                  <a:lnTo>
                    <a:pt x="91162" y="63215"/>
                  </a:lnTo>
                  <a:lnTo>
                    <a:pt x="89110" y="51736"/>
                  </a:lnTo>
                  <a:close/>
                  <a:moveTo>
                    <a:pt x="51570" y="50017"/>
                  </a:moveTo>
                  <a:lnTo>
                    <a:pt x="51570" y="50017"/>
                  </a:lnTo>
                  <a:cubicBezTo>
                    <a:pt x="56949" y="53844"/>
                    <a:pt x="70922" y="62993"/>
                    <a:pt x="71588" y="63437"/>
                  </a:cubicBezTo>
                  <a:lnTo>
                    <a:pt x="71699" y="63326"/>
                  </a:lnTo>
                  <a:lnTo>
                    <a:pt x="70867" y="70035"/>
                  </a:lnTo>
                  <a:lnTo>
                    <a:pt x="51570" y="50017"/>
                  </a:lnTo>
                  <a:close/>
                  <a:moveTo>
                    <a:pt x="111513" y="49352"/>
                  </a:moveTo>
                  <a:lnTo>
                    <a:pt x="111513" y="49352"/>
                  </a:lnTo>
                  <a:cubicBezTo>
                    <a:pt x="102197" y="66154"/>
                    <a:pt x="100422" y="69647"/>
                    <a:pt x="100145" y="70479"/>
                  </a:cubicBezTo>
                  <a:lnTo>
                    <a:pt x="92548" y="69481"/>
                  </a:lnTo>
                  <a:lnTo>
                    <a:pt x="111513" y="49352"/>
                  </a:lnTo>
                  <a:close/>
                  <a:moveTo>
                    <a:pt x="105191" y="61496"/>
                  </a:moveTo>
                  <a:lnTo>
                    <a:pt x="105191" y="61551"/>
                  </a:lnTo>
                  <a:cubicBezTo>
                    <a:pt x="107853" y="64601"/>
                    <a:pt x="109905" y="68095"/>
                    <a:pt x="111235" y="71921"/>
                  </a:cubicBezTo>
                  <a:lnTo>
                    <a:pt x="100478" y="70534"/>
                  </a:lnTo>
                  <a:cubicBezTo>
                    <a:pt x="100755" y="69814"/>
                    <a:pt x="102419" y="66597"/>
                    <a:pt x="105191" y="61496"/>
                  </a:cubicBezTo>
                  <a:close/>
                  <a:moveTo>
                    <a:pt x="57193" y="62758"/>
                  </a:moveTo>
                  <a:cubicBezTo>
                    <a:pt x="59513" y="67177"/>
                    <a:pt x="61552" y="71091"/>
                    <a:pt x="61828" y="71643"/>
                  </a:cubicBezTo>
                  <a:lnTo>
                    <a:pt x="51736" y="73251"/>
                  </a:lnTo>
                  <a:cubicBezTo>
                    <a:pt x="52896" y="69442"/>
                    <a:pt x="54714" y="65908"/>
                    <a:pt x="57193" y="62758"/>
                  </a:cubicBezTo>
                  <a:close/>
                  <a:moveTo>
                    <a:pt x="112622" y="48021"/>
                  </a:moveTo>
                  <a:cubicBezTo>
                    <a:pt x="120108" y="54897"/>
                    <a:pt x="125154" y="64047"/>
                    <a:pt x="126873" y="74028"/>
                  </a:cubicBezTo>
                  <a:lnTo>
                    <a:pt x="113232" y="72253"/>
                  </a:lnTo>
                  <a:cubicBezTo>
                    <a:pt x="111845" y="67595"/>
                    <a:pt x="109405" y="63381"/>
                    <a:pt x="106134" y="59777"/>
                  </a:cubicBezTo>
                  <a:cubicBezTo>
                    <a:pt x="107908" y="56561"/>
                    <a:pt x="110071" y="52679"/>
                    <a:pt x="112511" y="48298"/>
                  </a:cubicBezTo>
                  <a:lnTo>
                    <a:pt x="112511" y="48243"/>
                  </a:lnTo>
                  <a:lnTo>
                    <a:pt x="112622" y="48021"/>
                  </a:lnTo>
                  <a:close/>
                  <a:moveTo>
                    <a:pt x="49851" y="48853"/>
                  </a:moveTo>
                  <a:cubicBezTo>
                    <a:pt x="50905" y="50627"/>
                    <a:pt x="53622" y="55895"/>
                    <a:pt x="56228" y="60886"/>
                  </a:cubicBezTo>
                  <a:cubicBezTo>
                    <a:pt x="53178" y="64601"/>
                    <a:pt x="50960" y="68926"/>
                    <a:pt x="49740" y="73584"/>
                  </a:cubicBezTo>
                  <a:lnTo>
                    <a:pt x="36210" y="75691"/>
                  </a:lnTo>
                  <a:cubicBezTo>
                    <a:pt x="37596" y="65488"/>
                    <a:pt x="42421" y="56006"/>
                    <a:pt x="49851" y="48853"/>
                  </a:cubicBezTo>
                  <a:close/>
                  <a:moveTo>
                    <a:pt x="81735" y="6100"/>
                  </a:moveTo>
                  <a:cubicBezTo>
                    <a:pt x="122104" y="6156"/>
                    <a:pt x="155430" y="37763"/>
                    <a:pt x="157537" y="78076"/>
                  </a:cubicBezTo>
                  <a:lnTo>
                    <a:pt x="127649" y="74139"/>
                  </a:lnTo>
                  <a:cubicBezTo>
                    <a:pt x="125930" y="63825"/>
                    <a:pt x="120773" y="54454"/>
                    <a:pt x="113065" y="47411"/>
                  </a:cubicBezTo>
                  <a:lnTo>
                    <a:pt x="113287" y="47134"/>
                  </a:lnTo>
                  <a:lnTo>
                    <a:pt x="113287" y="47134"/>
                  </a:lnTo>
                  <a:lnTo>
                    <a:pt x="113010" y="47356"/>
                  </a:lnTo>
                  <a:cubicBezTo>
                    <a:pt x="105579" y="40646"/>
                    <a:pt x="96208" y="36487"/>
                    <a:pt x="86282" y="35489"/>
                  </a:cubicBezTo>
                  <a:lnTo>
                    <a:pt x="81125" y="6100"/>
                  </a:lnTo>
                  <a:close/>
                  <a:moveTo>
                    <a:pt x="81680" y="2440"/>
                  </a:moveTo>
                  <a:cubicBezTo>
                    <a:pt x="82844" y="2440"/>
                    <a:pt x="84009" y="2440"/>
                    <a:pt x="85173" y="2496"/>
                  </a:cubicBezTo>
                  <a:lnTo>
                    <a:pt x="85562" y="2496"/>
                  </a:lnTo>
                  <a:cubicBezTo>
                    <a:pt x="87003" y="2551"/>
                    <a:pt x="88445" y="2662"/>
                    <a:pt x="89887" y="2828"/>
                  </a:cubicBezTo>
                  <a:lnTo>
                    <a:pt x="90330" y="2884"/>
                  </a:lnTo>
                  <a:cubicBezTo>
                    <a:pt x="91772" y="3050"/>
                    <a:pt x="93214" y="3217"/>
                    <a:pt x="94600" y="3438"/>
                  </a:cubicBezTo>
                  <a:lnTo>
                    <a:pt x="94988" y="3494"/>
                  </a:lnTo>
                  <a:cubicBezTo>
                    <a:pt x="96430" y="3771"/>
                    <a:pt x="97872" y="4048"/>
                    <a:pt x="99258" y="4381"/>
                  </a:cubicBezTo>
                  <a:lnTo>
                    <a:pt x="99646" y="4437"/>
                  </a:lnTo>
                  <a:cubicBezTo>
                    <a:pt x="101088" y="4769"/>
                    <a:pt x="102474" y="5157"/>
                    <a:pt x="103805" y="5546"/>
                  </a:cubicBezTo>
                  <a:lnTo>
                    <a:pt x="104249" y="5656"/>
                  </a:lnTo>
                  <a:cubicBezTo>
                    <a:pt x="105635" y="6045"/>
                    <a:pt x="107021" y="6488"/>
                    <a:pt x="108352" y="6987"/>
                  </a:cubicBezTo>
                  <a:lnTo>
                    <a:pt x="108740" y="7154"/>
                  </a:lnTo>
                  <a:cubicBezTo>
                    <a:pt x="110126" y="7653"/>
                    <a:pt x="111457" y="8152"/>
                    <a:pt x="112788" y="8706"/>
                  </a:cubicBezTo>
                  <a:lnTo>
                    <a:pt x="113176" y="8873"/>
                  </a:lnTo>
                  <a:cubicBezTo>
                    <a:pt x="114452" y="9483"/>
                    <a:pt x="115782" y="10093"/>
                    <a:pt x="117058" y="10703"/>
                  </a:cubicBezTo>
                  <a:lnTo>
                    <a:pt x="117446" y="10869"/>
                  </a:lnTo>
                  <a:cubicBezTo>
                    <a:pt x="118721" y="11534"/>
                    <a:pt x="119997" y="12255"/>
                    <a:pt x="121272" y="12976"/>
                  </a:cubicBezTo>
                  <a:lnTo>
                    <a:pt x="121605" y="13198"/>
                  </a:lnTo>
                  <a:cubicBezTo>
                    <a:pt x="122880" y="13863"/>
                    <a:pt x="124100" y="14695"/>
                    <a:pt x="125320" y="15471"/>
                  </a:cubicBezTo>
                  <a:lnTo>
                    <a:pt x="125653" y="15693"/>
                  </a:lnTo>
                  <a:cubicBezTo>
                    <a:pt x="126873" y="16469"/>
                    <a:pt x="128037" y="17301"/>
                    <a:pt x="129201" y="18188"/>
                  </a:cubicBezTo>
                  <a:lnTo>
                    <a:pt x="129534" y="18410"/>
                  </a:lnTo>
                  <a:cubicBezTo>
                    <a:pt x="130643" y="19297"/>
                    <a:pt x="131808" y="20185"/>
                    <a:pt x="132917" y="21127"/>
                  </a:cubicBezTo>
                  <a:lnTo>
                    <a:pt x="133194" y="21405"/>
                  </a:lnTo>
                  <a:cubicBezTo>
                    <a:pt x="134303" y="22347"/>
                    <a:pt x="135357" y="23290"/>
                    <a:pt x="136410" y="24288"/>
                  </a:cubicBezTo>
                  <a:lnTo>
                    <a:pt x="136743" y="24565"/>
                  </a:lnTo>
                  <a:cubicBezTo>
                    <a:pt x="137796" y="25563"/>
                    <a:pt x="138795" y="26617"/>
                    <a:pt x="139793" y="27671"/>
                  </a:cubicBezTo>
                  <a:cubicBezTo>
                    <a:pt x="139904" y="27726"/>
                    <a:pt x="139959" y="27837"/>
                    <a:pt x="140070" y="27948"/>
                  </a:cubicBezTo>
                  <a:lnTo>
                    <a:pt x="140125" y="27892"/>
                  </a:lnTo>
                  <a:cubicBezTo>
                    <a:pt x="141068" y="28946"/>
                    <a:pt x="142066" y="30055"/>
                    <a:pt x="142953" y="31164"/>
                  </a:cubicBezTo>
                  <a:cubicBezTo>
                    <a:pt x="143064" y="31275"/>
                    <a:pt x="143120" y="31386"/>
                    <a:pt x="143231" y="31497"/>
                  </a:cubicBezTo>
                  <a:cubicBezTo>
                    <a:pt x="144173" y="32606"/>
                    <a:pt x="145061" y="33715"/>
                    <a:pt x="145892" y="34879"/>
                  </a:cubicBezTo>
                  <a:lnTo>
                    <a:pt x="146336" y="35545"/>
                  </a:lnTo>
                  <a:cubicBezTo>
                    <a:pt x="147223" y="36709"/>
                    <a:pt x="147999" y="37929"/>
                    <a:pt x="148776" y="39094"/>
                  </a:cubicBezTo>
                  <a:lnTo>
                    <a:pt x="148998" y="39482"/>
                  </a:lnTo>
                  <a:cubicBezTo>
                    <a:pt x="149774" y="40702"/>
                    <a:pt x="150550" y="41922"/>
                    <a:pt x="151216" y="43197"/>
                  </a:cubicBezTo>
                  <a:lnTo>
                    <a:pt x="151437" y="43530"/>
                  </a:lnTo>
                  <a:cubicBezTo>
                    <a:pt x="152158" y="44805"/>
                    <a:pt x="152824" y="46080"/>
                    <a:pt x="153434" y="47411"/>
                  </a:cubicBezTo>
                  <a:cubicBezTo>
                    <a:pt x="153489" y="47522"/>
                    <a:pt x="153545" y="47633"/>
                    <a:pt x="153600" y="47744"/>
                  </a:cubicBezTo>
                  <a:cubicBezTo>
                    <a:pt x="154210" y="49075"/>
                    <a:pt x="154820" y="50406"/>
                    <a:pt x="155374" y="51736"/>
                  </a:cubicBezTo>
                  <a:cubicBezTo>
                    <a:pt x="155430" y="51847"/>
                    <a:pt x="155485" y="51958"/>
                    <a:pt x="155541" y="52125"/>
                  </a:cubicBezTo>
                  <a:cubicBezTo>
                    <a:pt x="156040" y="53455"/>
                    <a:pt x="156594" y="54786"/>
                    <a:pt x="157038" y="56173"/>
                  </a:cubicBezTo>
                  <a:cubicBezTo>
                    <a:pt x="157093" y="56283"/>
                    <a:pt x="157149" y="56450"/>
                    <a:pt x="157204" y="56561"/>
                  </a:cubicBezTo>
                  <a:cubicBezTo>
                    <a:pt x="157648" y="57947"/>
                    <a:pt x="158036" y="59333"/>
                    <a:pt x="158424" y="60720"/>
                  </a:cubicBezTo>
                  <a:cubicBezTo>
                    <a:pt x="158480" y="60830"/>
                    <a:pt x="158535" y="60997"/>
                    <a:pt x="158591" y="61108"/>
                  </a:cubicBezTo>
                  <a:cubicBezTo>
                    <a:pt x="158923" y="62494"/>
                    <a:pt x="159311" y="63880"/>
                    <a:pt x="159589" y="65322"/>
                  </a:cubicBezTo>
                  <a:cubicBezTo>
                    <a:pt x="159589" y="65433"/>
                    <a:pt x="159644" y="65599"/>
                    <a:pt x="159700" y="65710"/>
                  </a:cubicBezTo>
                  <a:cubicBezTo>
                    <a:pt x="159977" y="67096"/>
                    <a:pt x="160199" y="68538"/>
                    <a:pt x="160476" y="69980"/>
                  </a:cubicBezTo>
                  <a:cubicBezTo>
                    <a:pt x="160476" y="70146"/>
                    <a:pt x="160476" y="70257"/>
                    <a:pt x="160531" y="70368"/>
                  </a:cubicBezTo>
                  <a:cubicBezTo>
                    <a:pt x="160698" y="71810"/>
                    <a:pt x="160864" y="73251"/>
                    <a:pt x="161030" y="74693"/>
                  </a:cubicBezTo>
                  <a:lnTo>
                    <a:pt x="161030" y="75081"/>
                  </a:lnTo>
                  <a:cubicBezTo>
                    <a:pt x="161141" y="76246"/>
                    <a:pt x="161252" y="77410"/>
                    <a:pt x="161252" y="78519"/>
                  </a:cubicBezTo>
                  <a:lnTo>
                    <a:pt x="158258" y="78131"/>
                  </a:lnTo>
                  <a:cubicBezTo>
                    <a:pt x="158202" y="77189"/>
                    <a:pt x="158147" y="76301"/>
                    <a:pt x="158092" y="75359"/>
                  </a:cubicBezTo>
                  <a:lnTo>
                    <a:pt x="158036" y="74970"/>
                  </a:lnTo>
                  <a:cubicBezTo>
                    <a:pt x="157925" y="73584"/>
                    <a:pt x="157759" y="72198"/>
                    <a:pt x="157537" y="70812"/>
                  </a:cubicBezTo>
                  <a:lnTo>
                    <a:pt x="157482" y="70423"/>
                  </a:lnTo>
                  <a:cubicBezTo>
                    <a:pt x="157260" y="69037"/>
                    <a:pt x="157038" y="67706"/>
                    <a:pt x="156761" y="66320"/>
                  </a:cubicBezTo>
                  <a:cubicBezTo>
                    <a:pt x="156761" y="66209"/>
                    <a:pt x="156705" y="66043"/>
                    <a:pt x="156650" y="65932"/>
                  </a:cubicBezTo>
                  <a:cubicBezTo>
                    <a:pt x="156373" y="64546"/>
                    <a:pt x="156040" y="63215"/>
                    <a:pt x="155707" y="61884"/>
                  </a:cubicBezTo>
                  <a:cubicBezTo>
                    <a:pt x="155652" y="61773"/>
                    <a:pt x="155596" y="61607"/>
                    <a:pt x="155596" y="61496"/>
                  </a:cubicBezTo>
                  <a:cubicBezTo>
                    <a:pt x="155208" y="60165"/>
                    <a:pt x="154820" y="58834"/>
                    <a:pt x="154376" y="57503"/>
                  </a:cubicBezTo>
                  <a:cubicBezTo>
                    <a:pt x="154321" y="57392"/>
                    <a:pt x="154265" y="57282"/>
                    <a:pt x="154210" y="57115"/>
                  </a:cubicBezTo>
                  <a:cubicBezTo>
                    <a:pt x="153766" y="55840"/>
                    <a:pt x="153267" y="54509"/>
                    <a:pt x="152768" y="53234"/>
                  </a:cubicBezTo>
                  <a:cubicBezTo>
                    <a:pt x="152713" y="53123"/>
                    <a:pt x="152657" y="53012"/>
                    <a:pt x="152602" y="52845"/>
                  </a:cubicBezTo>
                  <a:cubicBezTo>
                    <a:pt x="152103" y="51570"/>
                    <a:pt x="151493" y="50295"/>
                    <a:pt x="150938" y="49075"/>
                  </a:cubicBezTo>
                  <a:lnTo>
                    <a:pt x="150717" y="48687"/>
                  </a:lnTo>
                  <a:cubicBezTo>
                    <a:pt x="150107" y="47467"/>
                    <a:pt x="149497" y="46247"/>
                    <a:pt x="148831" y="45027"/>
                  </a:cubicBezTo>
                  <a:cubicBezTo>
                    <a:pt x="148776" y="44916"/>
                    <a:pt x="148720" y="44750"/>
                    <a:pt x="148609" y="44639"/>
                  </a:cubicBezTo>
                  <a:cubicBezTo>
                    <a:pt x="147944" y="43419"/>
                    <a:pt x="147223" y="42254"/>
                    <a:pt x="146502" y="41090"/>
                  </a:cubicBezTo>
                  <a:cubicBezTo>
                    <a:pt x="146447" y="40979"/>
                    <a:pt x="146336" y="40868"/>
                    <a:pt x="146280" y="40757"/>
                  </a:cubicBezTo>
                  <a:cubicBezTo>
                    <a:pt x="145560" y="39593"/>
                    <a:pt x="144728" y="38428"/>
                    <a:pt x="143951" y="37319"/>
                  </a:cubicBezTo>
                  <a:lnTo>
                    <a:pt x="143508" y="36654"/>
                  </a:lnTo>
                  <a:cubicBezTo>
                    <a:pt x="142676" y="35545"/>
                    <a:pt x="141789" y="34491"/>
                    <a:pt x="140957" y="33382"/>
                  </a:cubicBezTo>
                  <a:lnTo>
                    <a:pt x="140680" y="33105"/>
                  </a:lnTo>
                  <a:cubicBezTo>
                    <a:pt x="139793" y="31996"/>
                    <a:pt x="138850" y="30998"/>
                    <a:pt x="137907" y="29944"/>
                  </a:cubicBezTo>
                  <a:lnTo>
                    <a:pt x="137630" y="29667"/>
                  </a:lnTo>
                  <a:cubicBezTo>
                    <a:pt x="136687" y="28669"/>
                    <a:pt x="135689" y="27671"/>
                    <a:pt x="134691" y="26728"/>
                  </a:cubicBezTo>
                  <a:lnTo>
                    <a:pt x="134414" y="26395"/>
                  </a:lnTo>
                  <a:cubicBezTo>
                    <a:pt x="133416" y="25453"/>
                    <a:pt x="132362" y="24565"/>
                    <a:pt x="131309" y="23623"/>
                  </a:cubicBezTo>
                  <a:lnTo>
                    <a:pt x="130976" y="23401"/>
                  </a:lnTo>
                  <a:cubicBezTo>
                    <a:pt x="129922" y="22514"/>
                    <a:pt x="128869" y="21626"/>
                    <a:pt x="127760" y="20795"/>
                  </a:cubicBezTo>
                  <a:lnTo>
                    <a:pt x="127427" y="20517"/>
                  </a:lnTo>
                  <a:cubicBezTo>
                    <a:pt x="126318" y="19686"/>
                    <a:pt x="125154" y="18909"/>
                    <a:pt x="124045" y="18133"/>
                  </a:cubicBezTo>
                  <a:lnTo>
                    <a:pt x="123656" y="17911"/>
                  </a:lnTo>
                  <a:cubicBezTo>
                    <a:pt x="122492" y="17190"/>
                    <a:pt x="121327" y="16414"/>
                    <a:pt x="120163" y="15749"/>
                  </a:cubicBezTo>
                  <a:lnTo>
                    <a:pt x="119775" y="15527"/>
                  </a:lnTo>
                  <a:cubicBezTo>
                    <a:pt x="118610" y="14861"/>
                    <a:pt x="117390" y="14196"/>
                    <a:pt x="116115" y="13586"/>
                  </a:cubicBezTo>
                  <a:lnTo>
                    <a:pt x="115782" y="13364"/>
                  </a:lnTo>
                  <a:cubicBezTo>
                    <a:pt x="114507" y="12754"/>
                    <a:pt x="113287" y="12200"/>
                    <a:pt x="112012" y="11645"/>
                  </a:cubicBezTo>
                  <a:cubicBezTo>
                    <a:pt x="111845" y="11590"/>
                    <a:pt x="111734" y="11534"/>
                    <a:pt x="111624" y="11479"/>
                  </a:cubicBezTo>
                  <a:cubicBezTo>
                    <a:pt x="110348" y="10924"/>
                    <a:pt x="109073" y="10425"/>
                    <a:pt x="107742" y="9926"/>
                  </a:cubicBezTo>
                  <a:lnTo>
                    <a:pt x="107354" y="9815"/>
                  </a:lnTo>
                  <a:cubicBezTo>
                    <a:pt x="106078" y="9316"/>
                    <a:pt x="104748" y="8928"/>
                    <a:pt x="103417" y="8540"/>
                  </a:cubicBezTo>
                  <a:lnTo>
                    <a:pt x="103029" y="8374"/>
                  </a:lnTo>
                  <a:cubicBezTo>
                    <a:pt x="101698" y="8041"/>
                    <a:pt x="100367" y="7653"/>
                    <a:pt x="98981" y="7375"/>
                  </a:cubicBezTo>
                  <a:lnTo>
                    <a:pt x="98593" y="7265"/>
                  </a:lnTo>
                  <a:cubicBezTo>
                    <a:pt x="97262" y="6932"/>
                    <a:pt x="95875" y="6710"/>
                    <a:pt x="94545" y="6433"/>
                  </a:cubicBezTo>
                  <a:lnTo>
                    <a:pt x="94101" y="6377"/>
                  </a:lnTo>
                  <a:cubicBezTo>
                    <a:pt x="92770" y="6156"/>
                    <a:pt x="91384" y="5989"/>
                    <a:pt x="89998" y="5823"/>
                  </a:cubicBezTo>
                  <a:lnTo>
                    <a:pt x="89609" y="5767"/>
                  </a:lnTo>
                  <a:cubicBezTo>
                    <a:pt x="88223" y="5656"/>
                    <a:pt x="86837" y="5546"/>
                    <a:pt x="85451" y="5490"/>
                  </a:cubicBezTo>
                  <a:lnTo>
                    <a:pt x="85007" y="5490"/>
                  </a:lnTo>
                  <a:cubicBezTo>
                    <a:pt x="83898" y="5435"/>
                    <a:pt x="82789" y="5379"/>
                    <a:pt x="81680" y="5379"/>
                  </a:cubicBezTo>
                  <a:lnTo>
                    <a:pt x="80959" y="5379"/>
                  </a:lnTo>
                  <a:lnTo>
                    <a:pt x="80848" y="4658"/>
                  </a:lnTo>
                  <a:lnTo>
                    <a:pt x="80460" y="2440"/>
                  </a:lnTo>
                  <a:close/>
                  <a:moveTo>
                    <a:pt x="79296" y="6156"/>
                  </a:moveTo>
                  <a:lnTo>
                    <a:pt x="75359" y="35711"/>
                  </a:lnTo>
                  <a:cubicBezTo>
                    <a:pt x="54564" y="38594"/>
                    <a:pt x="38262" y="55008"/>
                    <a:pt x="35545" y="75858"/>
                  </a:cubicBezTo>
                  <a:lnTo>
                    <a:pt x="5823" y="80571"/>
                  </a:lnTo>
                  <a:lnTo>
                    <a:pt x="5823" y="80571"/>
                  </a:lnTo>
                  <a:cubicBezTo>
                    <a:pt x="6599" y="40203"/>
                    <a:pt x="38872" y="7486"/>
                    <a:pt x="79296" y="6156"/>
                  </a:cubicBezTo>
                  <a:close/>
                  <a:moveTo>
                    <a:pt x="79739" y="2496"/>
                  </a:moveTo>
                  <a:lnTo>
                    <a:pt x="79351" y="5490"/>
                  </a:lnTo>
                  <a:cubicBezTo>
                    <a:pt x="78353" y="5490"/>
                    <a:pt x="77299" y="5546"/>
                    <a:pt x="76301" y="5656"/>
                  </a:cubicBezTo>
                  <a:lnTo>
                    <a:pt x="75913" y="5656"/>
                  </a:lnTo>
                  <a:cubicBezTo>
                    <a:pt x="74527" y="5767"/>
                    <a:pt x="73140" y="5878"/>
                    <a:pt x="71754" y="6045"/>
                  </a:cubicBezTo>
                  <a:lnTo>
                    <a:pt x="71311" y="6100"/>
                  </a:lnTo>
                  <a:cubicBezTo>
                    <a:pt x="69924" y="6322"/>
                    <a:pt x="68593" y="6544"/>
                    <a:pt x="67207" y="6821"/>
                  </a:cubicBezTo>
                  <a:lnTo>
                    <a:pt x="66819" y="6876"/>
                  </a:lnTo>
                  <a:cubicBezTo>
                    <a:pt x="65433" y="7154"/>
                    <a:pt x="64102" y="7486"/>
                    <a:pt x="62771" y="7819"/>
                  </a:cubicBezTo>
                  <a:lnTo>
                    <a:pt x="62383" y="7930"/>
                  </a:lnTo>
                  <a:cubicBezTo>
                    <a:pt x="61052" y="8263"/>
                    <a:pt x="59721" y="8651"/>
                    <a:pt x="58390" y="9094"/>
                  </a:cubicBezTo>
                  <a:lnTo>
                    <a:pt x="57670" y="9316"/>
                  </a:lnTo>
                  <a:cubicBezTo>
                    <a:pt x="56339" y="9760"/>
                    <a:pt x="55008" y="10203"/>
                    <a:pt x="53733" y="10703"/>
                  </a:cubicBezTo>
                  <a:lnTo>
                    <a:pt x="53344" y="10869"/>
                  </a:lnTo>
                  <a:cubicBezTo>
                    <a:pt x="52069" y="11368"/>
                    <a:pt x="50794" y="11922"/>
                    <a:pt x="49518" y="12477"/>
                  </a:cubicBezTo>
                  <a:lnTo>
                    <a:pt x="49186" y="12699"/>
                  </a:lnTo>
                  <a:cubicBezTo>
                    <a:pt x="47910" y="13253"/>
                    <a:pt x="46690" y="13863"/>
                    <a:pt x="45470" y="14473"/>
                  </a:cubicBezTo>
                  <a:lnTo>
                    <a:pt x="45082" y="14695"/>
                  </a:lnTo>
                  <a:cubicBezTo>
                    <a:pt x="43918" y="15360"/>
                    <a:pt x="42698" y="16081"/>
                    <a:pt x="41533" y="16802"/>
                  </a:cubicBezTo>
                  <a:lnTo>
                    <a:pt x="41145" y="17024"/>
                  </a:lnTo>
                  <a:cubicBezTo>
                    <a:pt x="39981" y="17745"/>
                    <a:pt x="38816" y="18466"/>
                    <a:pt x="37707" y="19297"/>
                  </a:cubicBezTo>
                  <a:lnTo>
                    <a:pt x="37375" y="19519"/>
                  </a:lnTo>
                  <a:cubicBezTo>
                    <a:pt x="36210" y="20351"/>
                    <a:pt x="35156" y="21183"/>
                    <a:pt x="34047" y="22015"/>
                  </a:cubicBezTo>
                  <a:lnTo>
                    <a:pt x="33715" y="22292"/>
                  </a:lnTo>
                  <a:cubicBezTo>
                    <a:pt x="32661" y="23179"/>
                    <a:pt x="31608" y="24066"/>
                    <a:pt x="30554" y="24954"/>
                  </a:cubicBezTo>
                  <a:lnTo>
                    <a:pt x="30277" y="25231"/>
                  </a:lnTo>
                  <a:cubicBezTo>
                    <a:pt x="29223" y="26173"/>
                    <a:pt x="28225" y="27116"/>
                    <a:pt x="27282" y="28114"/>
                  </a:cubicBezTo>
                  <a:lnTo>
                    <a:pt x="26950" y="28447"/>
                  </a:lnTo>
                  <a:cubicBezTo>
                    <a:pt x="26007" y="29390"/>
                    <a:pt x="25064" y="30443"/>
                    <a:pt x="24122" y="31497"/>
                  </a:cubicBezTo>
                  <a:lnTo>
                    <a:pt x="23844" y="31774"/>
                  </a:lnTo>
                  <a:cubicBezTo>
                    <a:pt x="22957" y="32828"/>
                    <a:pt x="22070" y="33881"/>
                    <a:pt x="21238" y="34990"/>
                  </a:cubicBezTo>
                  <a:lnTo>
                    <a:pt x="20961" y="35323"/>
                  </a:lnTo>
                  <a:cubicBezTo>
                    <a:pt x="20129" y="36432"/>
                    <a:pt x="19297" y="37541"/>
                    <a:pt x="18521" y="38650"/>
                  </a:cubicBezTo>
                  <a:lnTo>
                    <a:pt x="18299" y="39038"/>
                  </a:lnTo>
                  <a:cubicBezTo>
                    <a:pt x="17523" y="40147"/>
                    <a:pt x="16747" y="41312"/>
                    <a:pt x="16026" y="42476"/>
                  </a:cubicBezTo>
                  <a:lnTo>
                    <a:pt x="15860" y="42809"/>
                  </a:lnTo>
                  <a:cubicBezTo>
                    <a:pt x="15139" y="44029"/>
                    <a:pt x="14473" y="45249"/>
                    <a:pt x="13808" y="46469"/>
                  </a:cubicBezTo>
                  <a:lnTo>
                    <a:pt x="13641" y="46801"/>
                  </a:lnTo>
                  <a:cubicBezTo>
                    <a:pt x="12976" y="48077"/>
                    <a:pt x="12366" y="49297"/>
                    <a:pt x="11812" y="50572"/>
                  </a:cubicBezTo>
                  <a:cubicBezTo>
                    <a:pt x="11756" y="50683"/>
                    <a:pt x="11701" y="50794"/>
                    <a:pt x="11645" y="50960"/>
                  </a:cubicBezTo>
                  <a:cubicBezTo>
                    <a:pt x="11091" y="52180"/>
                    <a:pt x="10536" y="53455"/>
                    <a:pt x="10037" y="54786"/>
                  </a:cubicBezTo>
                  <a:lnTo>
                    <a:pt x="9926" y="55174"/>
                  </a:lnTo>
                  <a:cubicBezTo>
                    <a:pt x="9427" y="56450"/>
                    <a:pt x="8984" y="57781"/>
                    <a:pt x="8540" y="59111"/>
                  </a:cubicBezTo>
                  <a:lnTo>
                    <a:pt x="8374" y="59500"/>
                  </a:lnTo>
                  <a:cubicBezTo>
                    <a:pt x="7985" y="60830"/>
                    <a:pt x="7653" y="62161"/>
                    <a:pt x="7265" y="63492"/>
                  </a:cubicBezTo>
                  <a:cubicBezTo>
                    <a:pt x="7265" y="63603"/>
                    <a:pt x="7209" y="63769"/>
                    <a:pt x="7209" y="63880"/>
                  </a:cubicBezTo>
                  <a:cubicBezTo>
                    <a:pt x="6876" y="65211"/>
                    <a:pt x="6599" y="66597"/>
                    <a:pt x="6322" y="67928"/>
                  </a:cubicBezTo>
                  <a:lnTo>
                    <a:pt x="6266" y="68372"/>
                  </a:lnTo>
                  <a:cubicBezTo>
                    <a:pt x="5989" y="69703"/>
                    <a:pt x="5823" y="71089"/>
                    <a:pt x="5601" y="72475"/>
                  </a:cubicBezTo>
                  <a:cubicBezTo>
                    <a:pt x="5601" y="72586"/>
                    <a:pt x="5601" y="72752"/>
                    <a:pt x="5601" y="72863"/>
                  </a:cubicBezTo>
                  <a:cubicBezTo>
                    <a:pt x="5435" y="74250"/>
                    <a:pt x="5268" y="75636"/>
                    <a:pt x="5213" y="77022"/>
                  </a:cubicBezTo>
                  <a:lnTo>
                    <a:pt x="5213" y="77466"/>
                  </a:lnTo>
                  <a:cubicBezTo>
                    <a:pt x="5157" y="78519"/>
                    <a:pt x="5102" y="79573"/>
                    <a:pt x="5047" y="80626"/>
                  </a:cubicBezTo>
                  <a:lnTo>
                    <a:pt x="2052" y="81126"/>
                  </a:lnTo>
                  <a:cubicBezTo>
                    <a:pt x="2108" y="79850"/>
                    <a:pt x="2163" y="78575"/>
                    <a:pt x="2219" y="77244"/>
                  </a:cubicBezTo>
                  <a:lnTo>
                    <a:pt x="2219" y="76856"/>
                  </a:lnTo>
                  <a:cubicBezTo>
                    <a:pt x="2329" y="75414"/>
                    <a:pt x="2440" y="73972"/>
                    <a:pt x="2607" y="72531"/>
                  </a:cubicBezTo>
                  <a:cubicBezTo>
                    <a:pt x="2607" y="72420"/>
                    <a:pt x="2607" y="72253"/>
                    <a:pt x="2662" y="72142"/>
                  </a:cubicBezTo>
                  <a:cubicBezTo>
                    <a:pt x="2829" y="70701"/>
                    <a:pt x="3050" y="69259"/>
                    <a:pt x="3328" y="67873"/>
                  </a:cubicBezTo>
                  <a:lnTo>
                    <a:pt x="3383" y="67429"/>
                  </a:lnTo>
                  <a:cubicBezTo>
                    <a:pt x="3660" y="66043"/>
                    <a:pt x="3938" y="64601"/>
                    <a:pt x="4326" y="63215"/>
                  </a:cubicBezTo>
                  <a:cubicBezTo>
                    <a:pt x="4326" y="63048"/>
                    <a:pt x="4381" y="62938"/>
                    <a:pt x="4381" y="62827"/>
                  </a:cubicBezTo>
                  <a:cubicBezTo>
                    <a:pt x="4769" y="61440"/>
                    <a:pt x="5157" y="60054"/>
                    <a:pt x="5546" y="58668"/>
                  </a:cubicBezTo>
                  <a:cubicBezTo>
                    <a:pt x="5601" y="58501"/>
                    <a:pt x="5657" y="58391"/>
                    <a:pt x="5657" y="58280"/>
                  </a:cubicBezTo>
                  <a:cubicBezTo>
                    <a:pt x="6100" y="56893"/>
                    <a:pt x="6599" y="55507"/>
                    <a:pt x="7043" y="54176"/>
                  </a:cubicBezTo>
                  <a:lnTo>
                    <a:pt x="7209" y="53788"/>
                  </a:lnTo>
                  <a:cubicBezTo>
                    <a:pt x="7708" y="52402"/>
                    <a:pt x="8263" y="51071"/>
                    <a:pt x="8873" y="49796"/>
                  </a:cubicBezTo>
                  <a:lnTo>
                    <a:pt x="9039" y="49407"/>
                  </a:lnTo>
                  <a:cubicBezTo>
                    <a:pt x="9594" y="48077"/>
                    <a:pt x="10259" y="46746"/>
                    <a:pt x="10924" y="45470"/>
                  </a:cubicBezTo>
                  <a:cubicBezTo>
                    <a:pt x="10980" y="45360"/>
                    <a:pt x="11035" y="45249"/>
                    <a:pt x="11091" y="45138"/>
                  </a:cubicBezTo>
                  <a:cubicBezTo>
                    <a:pt x="11812" y="43862"/>
                    <a:pt x="12477" y="42587"/>
                    <a:pt x="13198" y="41367"/>
                  </a:cubicBezTo>
                  <a:lnTo>
                    <a:pt x="13420" y="40979"/>
                  </a:lnTo>
                  <a:cubicBezTo>
                    <a:pt x="14141" y="39759"/>
                    <a:pt x="14917" y="38539"/>
                    <a:pt x="15749" y="37375"/>
                  </a:cubicBezTo>
                  <a:lnTo>
                    <a:pt x="15970" y="36986"/>
                  </a:lnTo>
                  <a:cubicBezTo>
                    <a:pt x="16802" y="35822"/>
                    <a:pt x="17634" y="34657"/>
                    <a:pt x="18521" y="33493"/>
                  </a:cubicBezTo>
                  <a:lnTo>
                    <a:pt x="18798" y="33160"/>
                  </a:lnTo>
                  <a:cubicBezTo>
                    <a:pt x="19741" y="32051"/>
                    <a:pt x="20684" y="30887"/>
                    <a:pt x="21626" y="29833"/>
                  </a:cubicBezTo>
                  <a:lnTo>
                    <a:pt x="21904" y="29500"/>
                  </a:lnTo>
                  <a:cubicBezTo>
                    <a:pt x="22846" y="28447"/>
                    <a:pt x="23844" y="27393"/>
                    <a:pt x="24843" y="26340"/>
                  </a:cubicBezTo>
                  <a:lnTo>
                    <a:pt x="25120" y="26063"/>
                  </a:lnTo>
                  <a:cubicBezTo>
                    <a:pt x="26173" y="25009"/>
                    <a:pt x="27227" y="24011"/>
                    <a:pt x="28281" y="23068"/>
                  </a:cubicBezTo>
                  <a:cubicBezTo>
                    <a:pt x="28336" y="22957"/>
                    <a:pt x="28447" y="22846"/>
                    <a:pt x="28558" y="22791"/>
                  </a:cubicBezTo>
                  <a:cubicBezTo>
                    <a:pt x="29667" y="21793"/>
                    <a:pt x="30720" y="20906"/>
                    <a:pt x="31885" y="20018"/>
                  </a:cubicBezTo>
                  <a:lnTo>
                    <a:pt x="32218" y="19741"/>
                  </a:lnTo>
                  <a:cubicBezTo>
                    <a:pt x="33327" y="18854"/>
                    <a:pt x="34491" y="17967"/>
                    <a:pt x="35656" y="17135"/>
                  </a:cubicBezTo>
                  <a:lnTo>
                    <a:pt x="35988" y="16913"/>
                  </a:lnTo>
                  <a:cubicBezTo>
                    <a:pt x="37208" y="16081"/>
                    <a:pt x="38373" y="15250"/>
                    <a:pt x="39593" y="14473"/>
                  </a:cubicBezTo>
                  <a:lnTo>
                    <a:pt x="39981" y="14251"/>
                  </a:lnTo>
                  <a:cubicBezTo>
                    <a:pt x="41201" y="13531"/>
                    <a:pt x="42421" y="12810"/>
                    <a:pt x="43696" y="12089"/>
                  </a:cubicBezTo>
                  <a:lnTo>
                    <a:pt x="44084" y="11922"/>
                  </a:lnTo>
                  <a:cubicBezTo>
                    <a:pt x="45359" y="11202"/>
                    <a:pt x="46635" y="10592"/>
                    <a:pt x="47910" y="9982"/>
                  </a:cubicBezTo>
                  <a:lnTo>
                    <a:pt x="48298" y="9760"/>
                  </a:lnTo>
                  <a:cubicBezTo>
                    <a:pt x="49629" y="9150"/>
                    <a:pt x="50960" y="8595"/>
                    <a:pt x="52291" y="8041"/>
                  </a:cubicBezTo>
                  <a:lnTo>
                    <a:pt x="52679" y="7930"/>
                  </a:lnTo>
                  <a:cubicBezTo>
                    <a:pt x="54010" y="7375"/>
                    <a:pt x="55341" y="6876"/>
                    <a:pt x="56727" y="6433"/>
                  </a:cubicBezTo>
                  <a:lnTo>
                    <a:pt x="57503" y="6211"/>
                  </a:lnTo>
                  <a:cubicBezTo>
                    <a:pt x="58890" y="5767"/>
                    <a:pt x="60276" y="5324"/>
                    <a:pt x="61662" y="4991"/>
                  </a:cubicBezTo>
                  <a:lnTo>
                    <a:pt x="62050" y="4880"/>
                  </a:lnTo>
                  <a:cubicBezTo>
                    <a:pt x="63437" y="4547"/>
                    <a:pt x="64878" y="4215"/>
                    <a:pt x="66265" y="3938"/>
                  </a:cubicBezTo>
                  <a:lnTo>
                    <a:pt x="66708" y="3827"/>
                  </a:lnTo>
                  <a:cubicBezTo>
                    <a:pt x="68094" y="3605"/>
                    <a:pt x="69536" y="3328"/>
                    <a:pt x="70978" y="3161"/>
                  </a:cubicBezTo>
                  <a:lnTo>
                    <a:pt x="71366" y="3106"/>
                  </a:lnTo>
                  <a:cubicBezTo>
                    <a:pt x="72808" y="2939"/>
                    <a:pt x="74249" y="2773"/>
                    <a:pt x="75691" y="2662"/>
                  </a:cubicBezTo>
                  <a:lnTo>
                    <a:pt x="76079" y="2662"/>
                  </a:lnTo>
                  <a:cubicBezTo>
                    <a:pt x="77299" y="2551"/>
                    <a:pt x="78519" y="2496"/>
                    <a:pt x="79739" y="2496"/>
                  </a:cubicBezTo>
                  <a:close/>
                  <a:moveTo>
                    <a:pt x="70922" y="70479"/>
                  </a:moveTo>
                  <a:lnTo>
                    <a:pt x="81683" y="82012"/>
                  </a:lnTo>
                  <a:lnTo>
                    <a:pt x="81683" y="82012"/>
                  </a:lnTo>
                  <a:lnTo>
                    <a:pt x="1165" y="81514"/>
                  </a:lnTo>
                  <a:lnTo>
                    <a:pt x="62050" y="71865"/>
                  </a:lnTo>
                  <a:lnTo>
                    <a:pt x="70922" y="70479"/>
                  </a:lnTo>
                  <a:close/>
                  <a:moveTo>
                    <a:pt x="80072" y="1220"/>
                  </a:moveTo>
                  <a:lnTo>
                    <a:pt x="90996" y="63492"/>
                  </a:lnTo>
                  <a:lnTo>
                    <a:pt x="92049" y="69592"/>
                  </a:lnTo>
                  <a:lnTo>
                    <a:pt x="81735" y="82013"/>
                  </a:lnTo>
                  <a:lnTo>
                    <a:pt x="81735" y="82040"/>
                  </a:lnTo>
                  <a:lnTo>
                    <a:pt x="81734" y="82014"/>
                  </a:lnTo>
                  <a:lnTo>
                    <a:pt x="81735" y="82013"/>
                  </a:lnTo>
                  <a:lnTo>
                    <a:pt x="81734" y="82013"/>
                  </a:lnTo>
                  <a:lnTo>
                    <a:pt x="81734" y="82013"/>
                  </a:lnTo>
                  <a:lnTo>
                    <a:pt x="80072" y="1220"/>
                  </a:lnTo>
                  <a:close/>
                  <a:moveTo>
                    <a:pt x="161807" y="78797"/>
                  </a:moveTo>
                  <a:lnTo>
                    <a:pt x="98593" y="92216"/>
                  </a:lnTo>
                  <a:lnTo>
                    <a:pt x="92105" y="93602"/>
                  </a:lnTo>
                  <a:lnTo>
                    <a:pt x="81957" y="81791"/>
                  </a:lnTo>
                  <a:lnTo>
                    <a:pt x="161807" y="78797"/>
                  </a:lnTo>
                  <a:close/>
                  <a:moveTo>
                    <a:pt x="51515" y="89831"/>
                  </a:moveTo>
                  <a:lnTo>
                    <a:pt x="63048" y="91717"/>
                  </a:lnTo>
                  <a:lnTo>
                    <a:pt x="56561" y="100423"/>
                  </a:lnTo>
                  <a:cubicBezTo>
                    <a:pt x="54232" y="97262"/>
                    <a:pt x="52513" y="93658"/>
                    <a:pt x="51515" y="89831"/>
                  </a:cubicBezTo>
                  <a:close/>
                  <a:moveTo>
                    <a:pt x="112012" y="89610"/>
                  </a:moveTo>
                  <a:lnTo>
                    <a:pt x="112012" y="89610"/>
                  </a:lnTo>
                  <a:cubicBezTo>
                    <a:pt x="110847" y="94267"/>
                    <a:pt x="108629" y="98593"/>
                    <a:pt x="105524" y="102252"/>
                  </a:cubicBezTo>
                  <a:lnTo>
                    <a:pt x="98870" y="92382"/>
                  </a:lnTo>
                  <a:lnTo>
                    <a:pt x="112012" y="89610"/>
                  </a:lnTo>
                  <a:close/>
                  <a:moveTo>
                    <a:pt x="63492" y="91772"/>
                  </a:moveTo>
                  <a:lnTo>
                    <a:pt x="70534" y="92881"/>
                  </a:lnTo>
                  <a:lnTo>
                    <a:pt x="49075" y="111069"/>
                  </a:lnTo>
                  <a:lnTo>
                    <a:pt x="63492" y="91772"/>
                  </a:lnTo>
                  <a:close/>
                  <a:moveTo>
                    <a:pt x="71810" y="100811"/>
                  </a:moveTo>
                  <a:lnTo>
                    <a:pt x="73307" y="112067"/>
                  </a:lnTo>
                  <a:cubicBezTo>
                    <a:pt x="68982" y="110847"/>
                    <a:pt x="64989" y="108685"/>
                    <a:pt x="61551" y="105801"/>
                  </a:cubicBezTo>
                  <a:lnTo>
                    <a:pt x="71810" y="100811"/>
                  </a:lnTo>
                  <a:close/>
                  <a:moveTo>
                    <a:pt x="91051" y="100755"/>
                  </a:moveTo>
                  <a:lnTo>
                    <a:pt x="100866" y="106633"/>
                  </a:lnTo>
                  <a:cubicBezTo>
                    <a:pt x="97317" y="109350"/>
                    <a:pt x="93325" y="111291"/>
                    <a:pt x="88999" y="112345"/>
                  </a:cubicBezTo>
                  <a:lnTo>
                    <a:pt x="91051" y="100755"/>
                  </a:lnTo>
                  <a:close/>
                  <a:moveTo>
                    <a:pt x="36210" y="87336"/>
                  </a:moveTo>
                  <a:lnTo>
                    <a:pt x="49518" y="89499"/>
                  </a:lnTo>
                  <a:cubicBezTo>
                    <a:pt x="50572" y="93990"/>
                    <a:pt x="52568" y="98260"/>
                    <a:pt x="55396" y="101975"/>
                  </a:cubicBezTo>
                  <a:lnTo>
                    <a:pt x="47578" y="112455"/>
                  </a:lnTo>
                  <a:cubicBezTo>
                    <a:pt x="41312" y="105469"/>
                    <a:pt x="37319" y="96707"/>
                    <a:pt x="36210" y="87336"/>
                  </a:cubicBezTo>
                  <a:close/>
                  <a:moveTo>
                    <a:pt x="92216" y="93990"/>
                  </a:moveTo>
                  <a:lnTo>
                    <a:pt x="111956" y="112844"/>
                  </a:lnTo>
                  <a:lnTo>
                    <a:pt x="111956" y="112844"/>
                  </a:lnTo>
                  <a:lnTo>
                    <a:pt x="91107" y="100367"/>
                  </a:lnTo>
                  <a:lnTo>
                    <a:pt x="92216" y="93990"/>
                  </a:lnTo>
                  <a:close/>
                  <a:moveTo>
                    <a:pt x="59777" y="106689"/>
                  </a:moveTo>
                  <a:cubicBezTo>
                    <a:pt x="63714" y="110182"/>
                    <a:pt x="68427" y="112733"/>
                    <a:pt x="73529" y="114064"/>
                  </a:cubicBezTo>
                  <a:lnTo>
                    <a:pt x="73584" y="114064"/>
                  </a:lnTo>
                  <a:lnTo>
                    <a:pt x="75303" y="127261"/>
                  </a:lnTo>
                  <a:cubicBezTo>
                    <a:pt x="64656" y="125708"/>
                    <a:pt x="54897" y="120551"/>
                    <a:pt x="47688" y="112566"/>
                  </a:cubicBezTo>
                  <a:lnTo>
                    <a:pt x="59777" y="106689"/>
                  </a:lnTo>
                  <a:close/>
                  <a:moveTo>
                    <a:pt x="127372" y="86338"/>
                  </a:moveTo>
                  <a:lnTo>
                    <a:pt x="127372" y="86338"/>
                  </a:lnTo>
                  <a:cubicBezTo>
                    <a:pt x="125209" y="108075"/>
                    <a:pt x="108075" y="125265"/>
                    <a:pt x="86338" y="127483"/>
                  </a:cubicBezTo>
                  <a:lnTo>
                    <a:pt x="88667" y="114341"/>
                  </a:lnTo>
                  <a:cubicBezTo>
                    <a:pt x="93768" y="113232"/>
                    <a:pt x="98482" y="110958"/>
                    <a:pt x="102530" y="107631"/>
                  </a:cubicBezTo>
                  <a:lnTo>
                    <a:pt x="102530" y="107687"/>
                  </a:lnTo>
                  <a:lnTo>
                    <a:pt x="113620" y="114285"/>
                  </a:lnTo>
                  <a:lnTo>
                    <a:pt x="113121" y="113564"/>
                  </a:lnTo>
                  <a:lnTo>
                    <a:pt x="106577" y="103805"/>
                  </a:lnTo>
                  <a:cubicBezTo>
                    <a:pt x="110237" y="99646"/>
                    <a:pt x="112788" y="94600"/>
                    <a:pt x="114008" y="89166"/>
                  </a:cubicBezTo>
                  <a:lnTo>
                    <a:pt x="127372" y="86338"/>
                  </a:lnTo>
                  <a:close/>
                  <a:moveTo>
                    <a:pt x="5767" y="82401"/>
                  </a:moveTo>
                  <a:lnTo>
                    <a:pt x="35489" y="87225"/>
                  </a:lnTo>
                  <a:cubicBezTo>
                    <a:pt x="37984" y="108297"/>
                    <a:pt x="54398" y="125043"/>
                    <a:pt x="75414" y="127926"/>
                  </a:cubicBezTo>
                  <a:lnTo>
                    <a:pt x="75414" y="127982"/>
                  </a:lnTo>
                  <a:lnTo>
                    <a:pt x="79351" y="157925"/>
                  </a:lnTo>
                  <a:cubicBezTo>
                    <a:pt x="38539" y="156595"/>
                    <a:pt x="6045" y="123268"/>
                    <a:pt x="5767" y="82401"/>
                  </a:cubicBezTo>
                  <a:close/>
                  <a:moveTo>
                    <a:pt x="157648" y="79961"/>
                  </a:moveTo>
                  <a:cubicBezTo>
                    <a:pt x="157648" y="80626"/>
                    <a:pt x="157648" y="81347"/>
                    <a:pt x="157648" y="82068"/>
                  </a:cubicBezTo>
                  <a:cubicBezTo>
                    <a:pt x="157592" y="123934"/>
                    <a:pt x="123601" y="157870"/>
                    <a:pt x="81735" y="157925"/>
                  </a:cubicBezTo>
                  <a:lnTo>
                    <a:pt x="80959" y="157925"/>
                  </a:lnTo>
                  <a:lnTo>
                    <a:pt x="86171" y="128148"/>
                  </a:lnTo>
                  <a:cubicBezTo>
                    <a:pt x="108407" y="125986"/>
                    <a:pt x="125985" y="108352"/>
                    <a:pt x="128092" y="86172"/>
                  </a:cubicBezTo>
                  <a:lnTo>
                    <a:pt x="157648" y="79961"/>
                  </a:lnTo>
                  <a:close/>
                  <a:moveTo>
                    <a:pt x="2219" y="81791"/>
                  </a:moveTo>
                  <a:lnTo>
                    <a:pt x="5213" y="82290"/>
                  </a:lnTo>
                  <a:lnTo>
                    <a:pt x="5213" y="82345"/>
                  </a:lnTo>
                  <a:cubicBezTo>
                    <a:pt x="5213" y="83732"/>
                    <a:pt x="5268" y="85118"/>
                    <a:pt x="5324" y="86504"/>
                  </a:cubicBezTo>
                  <a:lnTo>
                    <a:pt x="5324" y="86948"/>
                  </a:lnTo>
                  <a:cubicBezTo>
                    <a:pt x="5435" y="88334"/>
                    <a:pt x="5546" y="89720"/>
                    <a:pt x="5712" y="91107"/>
                  </a:cubicBezTo>
                  <a:cubicBezTo>
                    <a:pt x="5712" y="91218"/>
                    <a:pt x="5712" y="91384"/>
                    <a:pt x="5767" y="91495"/>
                  </a:cubicBezTo>
                  <a:cubicBezTo>
                    <a:pt x="5934" y="92881"/>
                    <a:pt x="6156" y="94267"/>
                    <a:pt x="6377" y="95598"/>
                  </a:cubicBezTo>
                  <a:lnTo>
                    <a:pt x="6433" y="96042"/>
                  </a:lnTo>
                  <a:cubicBezTo>
                    <a:pt x="6710" y="97428"/>
                    <a:pt x="6987" y="98759"/>
                    <a:pt x="7320" y="100090"/>
                  </a:cubicBezTo>
                  <a:cubicBezTo>
                    <a:pt x="7320" y="100201"/>
                    <a:pt x="7375" y="100367"/>
                    <a:pt x="7431" y="100478"/>
                  </a:cubicBezTo>
                  <a:cubicBezTo>
                    <a:pt x="7764" y="101809"/>
                    <a:pt x="8096" y="103140"/>
                    <a:pt x="8540" y="104470"/>
                  </a:cubicBezTo>
                  <a:lnTo>
                    <a:pt x="8651" y="104859"/>
                  </a:lnTo>
                  <a:cubicBezTo>
                    <a:pt x="9094" y="106189"/>
                    <a:pt x="9538" y="107520"/>
                    <a:pt x="10037" y="108796"/>
                  </a:cubicBezTo>
                  <a:lnTo>
                    <a:pt x="10203" y="109184"/>
                  </a:lnTo>
                  <a:cubicBezTo>
                    <a:pt x="10703" y="110515"/>
                    <a:pt x="11202" y="111790"/>
                    <a:pt x="11756" y="113010"/>
                  </a:cubicBezTo>
                  <a:cubicBezTo>
                    <a:pt x="11812" y="113176"/>
                    <a:pt x="11867" y="113287"/>
                    <a:pt x="11922" y="113398"/>
                  </a:cubicBezTo>
                  <a:cubicBezTo>
                    <a:pt x="12532" y="114674"/>
                    <a:pt x="13087" y="115893"/>
                    <a:pt x="13752" y="117169"/>
                  </a:cubicBezTo>
                  <a:lnTo>
                    <a:pt x="13919" y="117502"/>
                  </a:lnTo>
                  <a:cubicBezTo>
                    <a:pt x="14584" y="118721"/>
                    <a:pt x="15250" y="119941"/>
                    <a:pt x="15970" y="121161"/>
                  </a:cubicBezTo>
                  <a:lnTo>
                    <a:pt x="16192" y="121494"/>
                  </a:lnTo>
                  <a:cubicBezTo>
                    <a:pt x="16913" y="122658"/>
                    <a:pt x="17634" y="123823"/>
                    <a:pt x="18410" y="124932"/>
                  </a:cubicBezTo>
                  <a:lnTo>
                    <a:pt x="18632" y="125320"/>
                  </a:lnTo>
                  <a:cubicBezTo>
                    <a:pt x="19464" y="126429"/>
                    <a:pt x="20240" y="127538"/>
                    <a:pt x="21127" y="128647"/>
                  </a:cubicBezTo>
                  <a:lnTo>
                    <a:pt x="21349" y="128980"/>
                  </a:lnTo>
                  <a:cubicBezTo>
                    <a:pt x="22181" y="130089"/>
                    <a:pt x="23068" y="131143"/>
                    <a:pt x="24011" y="132196"/>
                  </a:cubicBezTo>
                  <a:lnTo>
                    <a:pt x="24288" y="132473"/>
                  </a:lnTo>
                  <a:cubicBezTo>
                    <a:pt x="25175" y="133527"/>
                    <a:pt x="26118" y="134580"/>
                    <a:pt x="27116" y="135523"/>
                  </a:cubicBezTo>
                  <a:lnTo>
                    <a:pt x="27393" y="135856"/>
                  </a:lnTo>
                  <a:cubicBezTo>
                    <a:pt x="28336" y="136799"/>
                    <a:pt x="29334" y="137797"/>
                    <a:pt x="30388" y="138739"/>
                  </a:cubicBezTo>
                  <a:lnTo>
                    <a:pt x="30720" y="139017"/>
                  </a:lnTo>
                  <a:cubicBezTo>
                    <a:pt x="31719" y="139904"/>
                    <a:pt x="32772" y="140791"/>
                    <a:pt x="33881" y="141678"/>
                  </a:cubicBezTo>
                  <a:lnTo>
                    <a:pt x="34158" y="141955"/>
                  </a:lnTo>
                  <a:cubicBezTo>
                    <a:pt x="35267" y="142787"/>
                    <a:pt x="36376" y="143619"/>
                    <a:pt x="37485" y="144451"/>
                  </a:cubicBezTo>
                  <a:lnTo>
                    <a:pt x="37818" y="144673"/>
                  </a:lnTo>
                  <a:cubicBezTo>
                    <a:pt x="38983" y="145449"/>
                    <a:pt x="40147" y="146225"/>
                    <a:pt x="41312" y="146946"/>
                  </a:cubicBezTo>
                  <a:lnTo>
                    <a:pt x="41644" y="147168"/>
                  </a:lnTo>
                  <a:cubicBezTo>
                    <a:pt x="42809" y="147944"/>
                    <a:pt x="44029" y="148610"/>
                    <a:pt x="45249" y="149275"/>
                  </a:cubicBezTo>
                  <a:lnTo>
                    <a:pt x="45581" y="149497"/>
                  </a:lnTo>
                  <a:cubicBezTo>
                    <a:pt x="46801" y="150107"/>
                    <a:pt x="48077" y="150772"/>
                    <a:pt x="49296" y="151327"/>
                  </a:cubicBezTo>
                  <a:lnTo>
                    <a:pt x="49685" y="151493"/>
                  </a:lnTo>
                  <a:cubicBezTo>
                    <a:pt x="50960" y="152103"/>
                    <a:pt x="52235" y="152658"/>
                    <a:pt x="53511" y="153157"/>
                  </a:cubicBezTo>
                  <a:lnTo>
                    <a:pt x="53899" y="153323"/>
                  </a:lnTo>
                  <a:cubicBezTo>
                    <a:pt x="55174" y="153822"/>
                    <a:pt x="56450" y="154266"/>
                    <a:pt x="57781" y="154709"/>
                  </a:cubicBezTo>
                  <a:lnTo>
                    <a:pt x="58557" y="154931"/>
                  </a:lnTo>
                  <a:cubicBezTo>
                    <a:pt x="59832" y="155375"/>
                    <a:pt x="61163" y="155763"/>
                    <a:pt x="62494" y="156096"/>
                  </a:cubicBezTo>
                  <a:lnTo>
                    <a:pt x="62937" y="156206"/>
                  </a:lnTo>
                  <a:cubicBezTo>
                    <a:pt x="64268" y="156539"/>
                    <a:pt x="65599" y="156872"/>
                    <a:pt x="66985" y="157094"/>
                  </a:cubicBezTo>
                  <a:lnTo>
                    <a:pt x="67374" y="157205"/>
                  </a:lnTo>
                  <a:cubicBezTo>
                    <a:pt x="68704" y="157426"/>
                    <a:pt x="70091" y="157704"/>
                    <a:pt x="71477" y="157870"/>
                  </a:cubicBezTo>
                  <a:lnTo>
                    <a:pt x="71865" y="157925"/>
                  </a:lnTo>
                  <a:cubicBezTo>
                    <a:pt x="73251" y="158147"/>
                    <a:pt x="74638" y="158258"/>
                    <a:pt x="76024" y="158369"/>
                  </a:cubicBezTo>
                  <a:lnTo>
                    <a:pt x="76468" y="158369"/>
                  </a:lnTo>
                  <a:cubicBezTo>
                    <a:pt x="77521" y="158424"/>
                    <a:pt x="78519" y="158480"/>
                    <a:pt x="79573" y="158535"/>
                  </a:cubicBezTo>
                  <a:lnTo>
                    <a:pt x="79961" y="161530"/>
                  </a:lnTo>
                  <a:cubicBezTo>
                    <a:pt x="79589" y="161545"/>
                    <a:pt x="79226" y="161552"/>
                    <a:pt x="78869" y="161552"/>
                  </a:cubicBezTo>
                  <a:cubicBezTo>
                    <a:pt x="77895" y="161552"/>
                    <a:pt x="76972" y="161500"/>
                    <a:pt x="76079" y="161419"/>
                  </a:cubicBezTo>
                  <a:lnTo>
                    <a:pt x="76079" y="161474"/>
                  </a:lnTo>
                  <a:lnTo>
                    <a:pt x="75691" y="161474"/>
                  </a:lnTo>
                  <a:cubicBezTo>
                    <a:pt x="74249" y="161363"/>
                    <a:pt x="72808" y="161197"/>
                    <a:pt x="71366" y="161031"/>
                  </a:cubicBezTo>
                  <a:lnTo>
                    <a:pt x="70978" y="160975"/>
                  </a:lnTo>
                  <a:cubicBezTo>
                    <a:pt x="69536" y="160753"/>
                    <a:pt x="68094" y="160532"/>
                    <a:pt x="66708" y="160254"/>
                  </a:cubicBezTo>
                  <a:lnTo>
                    <a:pt x="66265" y="160199"/>
                  </a:lnTo>
                  <a:cubicBezTo>
                    <a:pt x="64878" y="159922"/>
                    <a:pt x="63437" y="159589"/>
                    <a:pt x="62050" y="159201"/>
                  </a:cubicBezTo>
                  <a:lnTo>
                    <a:pt x="61662" y="159145"/>
                  </a:lnTo>
                  <a:cubicBezTo>
                    <a:pt x="60276" y="158757"/>
                    <a:pt x="58890" y="158369"/>
                    <a:pt x="57503" y="157925"/>
                  </a:cubicBezTo>
                  <a:lnTo>
                    <a:pt x="56727" y="157648"/>
                  </a:lnTo>
                  <a:cubicBezTo>
                    <a:pt x="55341" y="157205"/>
                    <a:pt x="54010" y="156706"/>
                    <a:pt x="52679" y="156206"/>
                  </a:cubicBezTo>
                  <a:lnTo>
                    <a:pt x="52291" y="156040"/>
                  </a:lnTo>
                  <a:cubicBezTo>
                    <a:pt x="50960" y="155486"/>
                    <a:pt x="49629" y="154931"/>
                    <a:pt x="48298" y="154321"/>
                  </a:cubicBezTo>
                  <a:lnTo>
                    <a:pt x="47910" y="154155"/>
                  </a:lnTo>
                  <a:cubicBezTo>
                    <a:pt x="46635" y="153545"/>
                    <a:pt x="45304" y="152879"/>
                    <a:pt x="44084" y="152214"/>
                  </a:cubicBezTo>
                  <a:lnTo>
                    <a:pt x="43696" y="151992"/>
                  </a:lnTo>
                  <a:cubicBezTo>
                    <a:pt x="42421" y="151327"/>
                    <a:pt x="41201" y="150606"/>
                    <a:pt x="39981" y="149830"/>
                  </a:cubicBezTo>
                  <a:lnTo>
                    <a:pt x="39593" y="149608"/>
                  </a:lnTo>
                  <a:cubicBezTo>
                    <a:pt x="38373" y="148831"/>
                    <a:pt x="37153" y="148055"/>
                    <a:pt x="35988" y="147223"/>
                  </a:cubicBezTo>
                  <a:lnTo>
                    <a:pt x="35656" y="147002"/>
                  </a:lnTo>
                  <a:cubicBezTo>
                    <a:pt x="34491" y="146114"/>
                    <a:pt x="33327" y="145283"/>
                    <a:pt x="32162" y="144340"/>
                  </a:cubicBezTo>
                  <a:lnTo>
                    <a:pt x="31885" y="144118"/>
                  </a:lnTo>
                  <a:cubicBezTo>
                    <a:pt x="30720" y="143175"/>
                    <a:pt x="29611" y="142288"/>
                    <a:pt x="28558" y="141290"/>
                  </a:cubicBezTo>
                  <a:lnTo>
                    <a:pt x="28281" y="141013"/>
                  </a:lnTo>
                  <a:cubicBezTo>
                    <a:pt x="27172" y="140070"/>
                    <a:pt x="26173" y="139072"/>
                    <a:pt x="25120" y="138018"/>
                  </a:cubicBezTo>
                  <a:lnTo>
                    <a:pt x="24843" y="137741"/>
                  </a:lnTo>
                  <a:cubicBezTo>
                    <a:pt x="23844" y="136688"/>
                    <a:pt x="22846" y="135634"/>
                    <a:pt x="21904" y="134580"/>
                  </a:cubicBezTo>
                  <a:lnTo>
                    <a:pt x="21626" y="134248"/>
                  </a:lnTo>
                  <a:cubicBezTo>
                    <a:pt x="20684" y="133139"/>
                    <a:pt x="19741" y="132030"/>
                    <a:pt x="18854" y="130921"/>
                  </a:cubicBezTo>
                  <a:lnTo>
                    <a:pt x="18577" y="130588"/>
                  </a:lnTo>
                  <a:cubicBezTo>
                    <a:pt x="17689" y="129424"/>
                    <a:pt x="16858" y="128259"/>
                    <a:pt x="16026" y="127095"/>
                  </a:cubicBezTo>
                  <a:lnTo>
                    <a:pt x="15804" y="126762"/>
                  </a:lnTo>
                  <a:cubicBezTo>
                    <a:pt x="15028" y="125597"/>
                    <a:pt x="14196" y="124377"/>
                    <a:pt x="13475" y="123102"/>
                  </a:cubicBezTo>
                  <a:lnTo>
                    <a:pt x="13309" y="122714"/>
                  </a:lnTo>
                  <a:cubicBezTo>
                    <a:pt x="12588" y="121439"/>
                    <a:pt x="11867" y="120219"/>
                    <a:pt x="11257" y="118888"/>
                  </a:cubicBezTo>
                  <a:cubicBezTo>
                    <a:pt x="11146" y="118777"/>
                    <a:pt x="11091" y="118666"/>
                    <a:pt x="11035" y="118555"/>
                  </a:cubicBezTo>
                  <a:cubicBezTo>
                    <a:pt x="10370" y="117280"/>
                    <a:pt x="9760" y="115949"/>
                    <a:pt x="9150" y="114674"/>
                  </a:cubicBezTo>
                  <a:lnTo>
                    <a:pt x="8984" y="114285"/>
                  </a:lnTo>
                  <a:cubicBezTo>
                    <a:pt x="8374" y="112955"/>
                    <a:pt x="7819" y="111624"/>
                    <a:pt x="7320" y="110293"/>
                  </a:cubicBezTo>
                  <a:lnTo>
                    <a:pt x="7209" y="109905"/>
                  </a:lnTo>
                  <a:cubicBezTo>
                    <a:pt x="6655" y="108518"/>
                    <a:pt x="6211" y="107188"/>
                    <a:pt x="5823" y="105801"/>
                  </a:cubicBezTo>
                  <a:cubicBezTo>
                    <a:pt x="5767" y="105635"/>
                    <a:pt x="5712" y="105524"/>
                    <a:pt x="5657" y="105413"/>
                  </a:cubicBezTo>
                  <a:cubicBezTo>
                    <a:pt x="5268" y="104027"/>
                    <a:pt x="4880" y="102641"/>
                    <a:pt x="4492" y="101254"/>
                  </a:cubicBezTo>
                  <a:cubicBezTo>
                    <a:pt x="4492" y="101088"/>
                    <a:pt x="4437" y="100977"/>
                    <a:pt x="4437" y="100811"/>
                  </a:cubicBezTo>
                  <a:cubicBezTo>
                    <a:pt x="4104" y="99424"/>
                    <a:pt x="3771" y="98038"/>
                    <a:pt x="3494" y="96596"/>
                  </a:cubicBezTo>
                  <a:lnTo>
                    <a:pt x="3438" y="96153"/>
                  </a:lnTo>
                  <a:cubicBezTo>
                    <a:pt x="3161" y="94767"/>
                    <a:pt x="2939" y="93325"/>
                    <a:pt x="2773" y="91883"/>
                  </a:cubicBezTo>
                  <a:cubicBezTo>
                    <a:pt x="2773" y="91772"/>
                    <a:pt x="2773" y="91606"/>
                    <a:pt x="2718" y="91495"/>
                  </a:cubicBezTo>
                  <a:cubicBezTo>
                    <a:pt x="2551" y="90053"/>
                    <a:pt x="2440" y="88611"/>
                    <a:pt x="2329" y="87170"/>
                  </a:cubicBezTo>
                  <a:lnTo>
                    <a:pt x="2329" y="86782"/>
                  </a:lnTo>
                  <a:cubicBezTo>
                    <a:pt x="2274" y="85340"/>
                    <a:pt x="2219" y="83898"/>
                    <a:pt x="2219" y="82401"/>
                  </a:cubicBezTo>
                  <a:lnTo>
                    <a:pt x="2219" y="81791"/>
                  </a:lnTo>
                  <a:close/>
                  <a:moveTo>
                    <a:pt x="161308" y="79129"/>
                  </a:moveTo>
                  <a:lnTo>
                    <a:pt x="161308" y="79462"/>
                  </a:lnTo>
                  <a:lnTo>
                    <a:pt x="161308" y="79906"/>
                  </a:lnTo>
                  <a:cubicBezTo>
                    <a:pt x="161308" y="80571"/>
                    <a:pt x="161363" y="81347"/>
                    <a:pt x="161363" y="82068"/>
                  </a:cubicBezTo>
                  <a:cubicBezTo>
                    <a:pt x="161363" y="82789"/>
                    <a:pt x="161308" y="83454"/>
                    <a:pt x="161308" y="84175"/>
                  </a:cubicBezTo>
                  <a:lnTo>
                    <a:pt x="161308" y="84619"/>
                  </a:lnTo>
                  <a:cubicBezTo>
                    <a:pt x="161252" y="86061"/>
                    <a:pt x="161197" y="87502"/>
                    <a:pt x="161030" y="88944"/>
                  </a:cubicBezTo>
                  <a:lnTo>
                    <a:pt x="161030" y="89332"/>
                  </a:lnTo>
                  <a:cubicBezTo>
                    <a:pt x="160864" y="90774"/>
                    <a:pt x="160698" y="92216"/>
                    <a:pt x="160531" y="93658"/>
                  </a:cubicBezTo>
                  <a:cubicBezTo>
                    <a:pt x="160531" y="93768"/>
                    <a:pt x="160476" y="93935"/>
                    <a:pt x="160476" y="94046"/>
                  </a:cubicBezTo>
                  <a:cubicBezTo>
                    <a:pt x="160199" y="95487"/>
                    <a:pt x="159977" y="96929"/>
                    <a:pt x="159700" y="98315"/>
                  </a:cubicBezTo>
                  <a:cubicBezTo>
                    <a:pt x="159644" y="98426"/>
                    <a:pt x="159644" y="98593"/>
                    <a:pt x="159589" y="98704"/>
                  </a:cubicBezTo>
                  <a:cubicBezTo>
                    <a:pt x="159311" y="100145"/>
                    <a:pt x="158923" y="101532"/>
                    <a:pt x="158591" y="102918"/>
                  </a:cubicBezTo>
                  <a:cubicBezTo>
                    <a:pt x="158535" y="103084"/>
                    <a:pt x="158480" y="103195"/>
                    <a:pt x="158424" y="103306"/>
                  </a:cubicBezTo>
                  <a:cubicBezTo>
                    <a:pt x="158036" y="104692"/>
                    <a:pt x="157648" y="106079"/>
                    <a:pt x="157204" y="107465"/>
                  </a:cubicBezTo>
                  <a:cubicBezTo>
                    <a:pt x="157149" y="107631"/>
                    <a:pt x="157093" y="107742"/>
                    <a:pt x="157038" y="107853"/>
                  </a:cubicBezTo>
                  <a:cubicBezTo>
                    <a:pt x="156594" y="109239"/>
                    <a:pt x="156040" y="110570"/>
                    <a:pt x="155541" y="111901"/>
                  </a:cubicBezTo>
                  <a:lnTo>
                    <a:pt x="155374" y="112289"/>
                  </a:lnTo>
                  <a:cubicBezTo>
                    <a:pt x="154820" y="113620"/>
                    <a:pt x="154210" y="114951"/>
                    <a:pt x="153600" y="116282"/>
                  </a:cubicBezTo>
                  <a:cubicBezTo>
                    <a:pt x="153545" y="116393"/>
                    <a:pt x="153489" y="116503"/>
                    <a:pt x="153434" y="116614"/>
                  </a:cubicBezTo>
                  <a:cubicBezTo>
                    <a:pt x="152824" y="117945"/>
                    <a:pt x="152158" y="119221"/>
                    <a:pt x="151437" y="120496"/>
                  </a:cubicBezTo>
                  <a:lnTo>
                    <a:pt x="151216" y="120829"/>
                  </a:lnTo>
                  <a:cubicBezTo>
                    <a:pt x="150550" y="122104"/>
                    <a:pt x="149774" y="123324"/>
                    <a:pt x="148998" y="124544"/>
                  </a:cubicBezTo>
                  <a:lnTo>
                    <a:pt x="148776" y="124932"/>
                  </a:lnTo>
                  <a:cubicBezTo>
                    <a:pt x="147999" y="126152"/>
                    <a:pt x="147223" y="127316"/>
                    <a:pt x="146336" y="128481"/>
                  </a:cubicBezTo>
                  <a:lnTo>
                    <a:pt x="145892" y="129146"/>
                  </a:lnTo>
                  <a:cubicBezTo>
                    <a:pt x="145061" y="130311"/>
                    <a:pt x="144173" y="131420"/>
                    <a:pt x="143231" y="132529"/>
                  </a:cubicBezTo>
                  <a:cubicBezTo>
                    <a:pt x="143120" y="132640"/>
                    <a:pt x="143064" y="132751"/>
                    <a:pt x="142953" y="132862"/>
                  </a:cubicBezTo>
                  <a:cubicBezTo>
                    <a:pt x="142066" y="133971"/>
                    <a:pt x="141068" y="135080"/>
                    <a:pt x="140125" y="136133"/>
                  </a:cubicBezTo>
                  <a:lnTo>
                    <a:pt x="139848" y="136410"/>
                  </a:lnTo>
                  <a:cubicBezTo>
                    <a:pt x="138850" y="137464"/>
                    <a:pt x="137852" y="138518"/>
                    <a:pt x="136798" y="139516"/>
                  </a:cubicBezTo>
                  <a:lnTo>
                    <a:pt x="136466" y="139793"/>
                  </a:lnTo>
                  <a:cubicBezTo>
                    <a:pt x="135412" y="140791"/>
                    <a:pt x="134358" y="141734"/>
                    <a:pt x="133249" y="142676"/>
                  </a:cubicBezTo>
                  <a:lnTo>
                    <a:pt x="132972" y="142954"/>
                  </a:lnTo>
                  <a:cubicBezTo>
                    <a:pt x="131863" y="143896"/>
                    <a:pt x="130699" y="144784"/>
                    <a:pt x="129590" y="145671"/>
                  </a:cubicBezTo>
                  <a:lnTo>
                    <a:pt x="129257" y="145893"/>
                  </a:lnTo>
                  <a:cubicBezTo>
                    <a:pt x="128092" y="146780"/>
                    <a:pt x="126873" y="147612"/>
                    <a:pt x="125708" y="148388"/>
                  </a:cubicBezTo>
                  <a:lnTo>
                    <a:pt x="125320" y="148610"/>
                  </a:lnTo>
                  <a:cubicBezTo>
                    <a:pt x="124155" y="149386"/>
                    <a:pt x="122936" y="150162"/>
                    <a:pt x="121660" y="150883"/>
                  </a:cubicBezTo>
                  <a:lnTo>
                    <a:pt x="121327" y="151105"/>
                  </a:lnTo>
                  <a:cubicBezTo>
                    <a:pt x="120052" y="151826"/>
                    <a:pt x="118777" y="152491"/>
                    <a:pt x="117501" y="153212"/>
                  </a:cubicBezTo>
                  <a:lnTo>
                    <a:pt x="117113" y="153378"/>
                  </a:lnTo>
                  <a:cubicBezTo>
                    <a:pt x="115838" y="153988"/>
                    <a:pt x="114507" y="154598"/>
                    <a:pt x="113176" y="155208"/>
                  </a:cubicBezTo>
                  <a:lnTo>
                    <a:pt x="112843" y="155375"/>
                  </a:lnTo>
                  <a:cubicBezTo>
                    <a:pt x="111513" y="155929"/>
                    <a:pt x="110126" y="156428"/>
                    <a:pt x="108796" y="156927"/>
                  </a:cubicBezTo>
                  <a:lnTo>
                    <a:pt x="108407" y="157094"/>
                  </a:lnTo>
                  <a:cubicBezTo>
                    <a:pt x="107021" y="157593"/>
                    <a:pt x="105690" y="158036"/>
                    <a:pt x="104304" y="158424"/>
                  </a:cubicBezTo>
                  <a:lnTo>
                    <a:pt x="103860" y="158535"/>
                  </a:lnTo>
                  <a:cubicBezTo>
                    <a:pt x="102474" y="158924"/>
                    <a:pt x="101088" y="159312"/>
                    <a:pt x="99702" y="159644"/>
                  </a:cubicBezTo>
                  <a:lnTo>
                    <a:pt x="99313" y="159755"/>
                  </a:lnTo>
                  <a:cubicBezTo>
                    <a:pt x="97927" y="160033"/>
                    <a:pt x="96485" y="160310"/>
                    <a:pt x="95044" y="160587"/>
                  </a:cubicBezTo>
                  <a:lnTo>
                    <a:pt x="94655" y="160643"/>
                  </a:lnTo>
                  <a:cubicBezTo>
                    <a:pt x="93269" y="160864"/>
                    <a:pt x="91827" y="161086"/>
                    <a:pt x="90386" y="161197"/>
                  </a:cubicBezTo>
                  <a:lnTo>
                    <a:pt x="89942" y="161253"/>
                  </a:lnTo>
                  <a:cubicBezTo>
                    <a:pt x="88500" y="161419"/>
                    <a:pt x="87059" y="161530"/>
                    <a:pt x="85617" y="161585"/>
                  </a:cubicBezTo>
                  <a:lnTo>
                    <a:pt x="85229" y="161585"/>
                  </a:lnTo>
                  <a:cubicBezTo>
                    <a:pt x="84064" y="161641"/>
                    <a:pt x="82900" y="161641"/>
                    <a:pt x="81735" y="161641"/>
                  </a:cubicBezTo>
                  <a:lnTo>
                    <a:pt x="80349" y="161641"/>
                  </a:lnTo>
                  <a:lnTo>
                    <a:pt x="80460" y="161086"/>
                  </a:lnTo>
                  <a:lnTo>
                    <a:pt x="80904" y="158646"/>
                  </a:lnTo>
                  <a:lnTo>
                    <a:pt x="81735" y="158646"/>
                  </a:lnTo>
                  <a:cubicBezTo>
                    <a:pt x="82844" y="158646"/>
                    <a:pt x="83953" y="158646"/>
                    <a:pt x="85062" y="158591"/>
                  </a:cubicBezTo>
                  <a:lnTo>
                    <a:pt x="85451" y="158591"/>
                  </a:lnTo>
                  <a:cubicBezTo>
                    <a:pt x="86837" y="158535"/>
                    <a:pt x="88223" y="158424"/>
                    <a:pt x="89609" y="158258"/>
                  </a:cubicBezTo>
                  <a:lnTo>
                    <a:pt x="89998" y="158258"/>
                  </a:lnTo>
                  <a:cubicBezTo>
                    <a:pt x="91384" y="158092"/>
                    <a:pt x="92770" y="157925"/>
                    <a:pt x="94156" y="157704"/>
                  </a:cubicBezTo>
                  <a:lnTo>
                    <a:pt x="94545" y="157593"/>
                  </a:lnTo>
                  <a:cubicBezTo>
                    <a:pt x="95931" y="157371"/>
                    <a:pt x="97262" y="157094"/>
                    <a:pt x="98648" y="156816"/>
                  </a:cubicBezTo>
                  <a:lnTo>
                    <a:pt x="99036" y="156706"/>
                  </a:lnTo>
                  <a:cubicBezTo>
                    <a:pt x="100367" y="156428"/>
                    <a:pt x="101698" y="156040"/>
                    <a:pt x="103029" y="155652"/>
                  </a:cubicBezTo>
                  <a:lnTo>
                    <a:pt x="103417" y="155541"/>
                  </a:lnTo>
                  <a:cubicBezTo>
                    <a:pt x="104748" y="155153"/>
                    <a:pt x="106078" y="154709"/>
                    <a:pt x="107409" y="154266"/>
                  </a:cubicBezTo>
                  <a:lnTo>
                    <a:pt x="107797" y="154155"/>
                  </a:lnTo>
                  <a:cubicBezTo>
                    <a:pt x="109073" y="153656"/>
                    <a:pt x="110348" y="153157"/>
                    <a:pt x="111624" y="152602"/>
                  </a:cubicBezTo>
                  <a:cubicBezTo>
                    <a:pt x="111790" y="152547"/>
                    <a:pt x="111901" y="152491"/>
                    <a:pt x="112012" y="152436"/>
                  </a:cubicBezTo>
                  <a:cubicBezTo>
                    <a:pt x="113287" y="151881"/>
                    <a:pt x="114562" y="151327"/>
                    <a:pt x="115782" y="150717"/>
                  </a:cubicBezTo>
                  <a:lnTo>
                    <a:pt x="116170" y="150495"/>
                  </a:lnTo>
                  <a:cubicBezTo>
                    <a:pt x="117390" y="149885"/>
                    <a:pt x="118610" y="149220"/>
                    <a:pt x="119830" y="148554"/>
                  </a:cubicBezTo>
                  <a:lnTo>
                    <a:pt x="120163" y="148332"/>
                  </a:lnTo>
                  <a:cubicBezTo>
                    <a:pt x="121383" y="147612"/>
                    <a:pt x="122547" y="146891"/>
                    <a:pt x="123712" y="146170"/>
                  </a:cubicBezTo>
                  <a:lnTo>
                    <a:pt x="124045" y="145893"/>
                  </a:lnTo>
                  <a:cubicBezTo>
                    <a:pt x="125209" y="145172"/>
                    <a:pt x="126318" y="144340"/>
                    <a:pt x="127427" y="143508"/>
                  </a:cubicBezTo>
                  <a:lnTo>
                    <a:pt x="127760" y="143286"/>
                  </a:lnTo>
                  <a:cubicBezTo>
                    <a:pt x="128869" y="142455"/>
                    <a:pt x="129978" y="141567"/>
                    <a:pt x="131031" y="140680"/>
                  </a:cubicBezTo>
                  <a:lnTo>
                    <a:pt x="131309" y="140403"/>
                  </a:lnTo>
                  <a:cubicBezTo>
                    <a:pt x="132418" y="139516"/>
                    <a:pt x="133416" y="138628"/>
                    <a:pt x="134414" y="137630"/>
                  </a:cubicBezTo>
                  <a:lnTo>
                    <a:pt x="134747" y="137353"/>
                  </a:lnTo>
                  <a:cubicBezTo>
                    <a:pt x="135745" y="136410"/>
                    <a:pt x="136687" y="135412"/>
                    <a:pt x="137630" y="134414"/>
                  </a:cubicBezTo>
                  <a:cubicBezTo>
                    <a:pt x="137741" y="134303"/>
                    <a:pt x="137852" y="134192"/>
                    <a:pt x="137907" y="134081"/>
                  </a:cubicBezTo>
                  <a:cubicBezTo>
                    <a:pt x="138850" y="133083"/>
                    <a:pt x="139793" y="132030"/>
                    <a:pt x="140680" y="130976"/>
                  </a:cubicBezTo>
                  <a:lnTo>
                    <a:pt x="140957" y="130643"/>
                  </a:lnTo>
                  <a:cubicBezTo>
                    <a:pt x="141844" y="129590"/>
                    <a:pt x="142676" y="128481"/>
                    <a:pt x="143508" y="127372"/>
                  </a:cubicBezTo>
                  <a:lnTo>
                    <a:pt x="143951" y="126762"/>
                  </a:lnTo>
                  <a:cubicBezTo>
                    <a:pt x="144783" y="125653"/>
                    <a:pt x="145560" y="124488"/>
                    <a:pt x="146280" y="123324"/>
                  </a:cubicBezTo>
                  <a:lnTo>
                    <a:pt x="146502" y="122991"/>
                  </a:lnTo>
                  <a:cubicBezTo>
                    <a:pt x="147279" y="121827"/>
                    <a:pt x="147999" y="120607"/>
                    <a:pt x="148665" y="119387"/>
                  </a:cubicBezTo>
                  <a:lnTo>
                    <a:pt x="148831" y="119054"/>
                  </a:lnTo>
                  <a:cubicBezTo>
                    <a:pt x="149552" y="117834"/>
                    <a:pt x="150162" y="116614"/>
                    <a:pt x="150772" y="115394"/>
                  </a:cubicBezTo>
                  <a:lnTo>
                    <a:pt x="150938" y="115006"/>
                  </a:lnTo>
                  <a:cubicBezTo>
                    <a:pt x="151548" y="113731"/>
                    <a:pt x="152103" y="112511"/>
                    <a:pt x="152657" y="111180"/>
                  </a:cubicBezTo>
                  <a:lnTo>
                    <a:pt x="152768" y="110792"/>
                  </a:lnTo>
                  <a:cubicBezTo>
                    <a:pt x="153323" y="109517"/>
                    <a:pt x="153822" y="108241"/>
                    <a:pt x="154265" y="106910"/>
                  </a:cubicBezTo>
                  <a:cubicBezTo>
                    <a:pt x="154321" y="106799"/>
                    <a:pt x="154321" y="106689"/>
                    <a:pt x="154376" y="106522"/>
                  </a:cubicBezTo>
                  <a:cubicBezTo>
                    <a:pt x="154820" y="105247"/>
                    <a:pt x="155208" y="103916"/>
                    <a:pt x="155596" y="102585"/>
                  </a:cubicBezTo>
                  <a:cubicBezTo>
                    <a:pt x="155652" y="102419"/>
                    <a:pt x="155652" y="102308"/>
                    <a:pt x="155707" y="102197"/>
                  </a:cubicBezTo>
                  <a:cubicBezTo>
                    <a:pt x="156095" y="100866"/>
                    <a:pt x="156428" y="99480"/>
                    <a:pt x="156705" y="98149"/>
                  </a:cubicBezTo>
                  <a:cubicBezTo>
                    <a:pt x="156705" y="97983"/>
                    <a:pt x="156761" y="97872"/>
                    <a:pt x="156761" y="97705"/>
                  </a:cubicBezTo>
                  <a:cubicBezTo>
                    <a:pt x="157038" y="96375"/>
                    <a:pt x="157315" y="95044"/>
                    <a:pt x="157537" y="93658"/>
                  </a:cubicBezTo>
                  <a:lnTo>
                    <a:pt x="157592" y="93214"/>
                  </a:lnTo>
                  <a:cubicBezTo>
                    <a:pt x="157759" y="91828"/>
                    <a:pt x="157925" y="90497"/>
                    <a:pt x="158092" y="89111"/>
                  </a:cubicBezTo>
                  <a:lnTo>
                    <a:pt x="158092" y="88722"/>
                  </a:lnTo>
                  <a:cubicBezTo>
                    <a:pt x="158202" y="87336"/>
                    <a:pt x="158313" y="85950"/>
                    <a:pt x="158369" y="84564"/>
                  </a:cubicBezTo>
                  <a:lnTo>
                    <a:pt x="158369" y="84120"/>
                  </a:lnTo>
                  <a:cubicBezTo>
                    <a:pt x="158369" y="83454"/>
                    <a:pt x="158369" y="82734"/>
                    <a:pt x="158369" y="82068"/>
                  </a:cubicBezTo>
                  <a:cubicBezTo>
                    <a:pt x="158369" y="81347"/>
                    <a:pt x="158369" y="80682"/>
                    <a:pt x="158369" y="79961"/>
                  </a:cubicBezTo>
                  <a:cubicBezTo>
                    <a:pt x="158369" y="79906"/>
                    <a:pt x="158369" y="79850"/>
                    <a:pt x="158369" y="79795"/>
                  </a:cubicBezTo>
                  <a:lnTo>
                    <a:pt x="159589" y="79517"/>
                  </a:lnTo>
                  <a:lnTo>
                    <a:pt x="161308" y="79129"/>
                  </a:lnTo>
                  <a:close/>
                  <a:moveTo>
                    <a:pt x="81709" y="82040"/>
                  </a:moveTo>
                  <a:lnTo>
                    <a:pt x="81734" y="82067"/>
                  </a:lnTo>
                  <a:lnTo>
                    <a:pt x="80072" y="161918"/>
                  </a:lnTo>
                  <a:lnTo>
                    <a:pt x="71976" y="100533"/>
                  </a:lnTo>
                  <a:lnTo>
                    <a:pt x="70922" y="92826"/>
                  </a:lnTo>
                  <a:lnTo>
                    <a:pt x="81709" y="82040"/>
                  </a:lnTo>
                  <a:close/>
                  <a:moveTo>
                    <a:pt x="80016" y="0"/>
                  </a:moveTo>
                  <a:lnTo>
                    <a:pt x="79961" y="500"/>
                  </a:lnTo>
                  <a:cubicBezTo>
                    <a:pt x="35933" y="1553"/>
                    <a:pt x="610" y="37319"/>
                    <a:pt x="278" y="81403"/>
                  </a:cubicBezTo>
                  <a:lnTo>
                    <a:pt x="0" y="81458"/>
                  </a:lnTo>
                  <a:lnTo>
                    <a:pt x="278" y="81514"/>
                  </a:lnTo>
                  <a:lnTo>
                    <a:pt x="278" y="81957"/>
                  </a:lnTo>
                  <a:cubicBezTo>
                    <a:pt x="222" y="114951"/>
                    <a:pt x="20074" y="144673"/>
                    <a:pt x="50572" y="157260"/>
                  </a:cubicBezTo>
                  <a:cubicBezTo>
                    <a:pt x="60659" y="161449"/>
                    <a:pt x="71251" y="163483"/>
                    <a:pt x="81753" y="163483"/>
                  </a:cubicBezTo>
                  <a:cubicBezTo>
                    <a:pt x="102947" y="163483"/>
                    <a:pt x="123776" y="155199"/>
                    <a:pt x="139349" y="139627"/>
                  </a:cubicBezTo>
                  <a:cubicBezTo>
                    <a:pt x="162638" y="116282"/>
                    <a:pt x="169625" y="81236"/>
                    <a:pt x="156982" y="50794"/>
                  </a:cubicBezTo>
                  <a:cubicBezTo>
                    <a:pt x="144395" y="20351"/>
                    <a:pt x="114673" y="500"/>
                    <a:pt x="81735" y="500"/>
                  </a:cubicBezTo>
                  <a:lnTo>
                    <a:pt x="80127" y="500"/>
                  </a:lnTo>
                  <a:lnTo>
                    <a:pt x="800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21" name="Google Shape;1569;p61"/>
          <p:cNvSpPr/>
          <p:nvPr/>
        </p:nvSpPr>
        <p:spPr>
          <a:xfrm>
            <a:off x="395536" y="1635646"/>
            <a:ext cx="4824536" cy="2509800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1682" name="Picture 2" descr="https://grimuar.ru/wp-content/uploads/2017/08/minotavr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1707654"/>
            <a:ext cx="4677493" cy="2384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46"/>
          <p:cNvSpPr txBox="1">
            <a:spLocks noGrp="1"/>
          </p:cNvSpPr>
          <p:nvPr>
            <p:ph type="title" idx="6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13</a:t>
            </a:r>
            <a:endParaRPr dirty="0"/>
          </a:p>
        </p:txBody>
      </p:sp>
      <p:sp>
        <p:nvSpPr>
          <p:cNvPr id="639" name="Google Shape;639;p46"/>
          <p:cNvSpPr txBox="1">
            <a:spLocks noGrp="1"/>
          </p:cNvSpPr>
          <p:nvPr>
            <p:ph type="subTitle" idx="1"/>
          </p:nvPr>
        </p:nvSpPr>
        <p:spPr>
          <a:xfrm>
            <a:off x="251520" y="1347614"/>
            <a:ext cx="6120680" cy="90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/>
              <a:t>Что означают эти крылатые выражения: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/>
              <a:t>А) причина ссоры;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/>
              <a:t>Б) подарок, сделанный с коварным замыслом;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/>
              <a:t>В) сложный запутанный вопрос;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/>
              <a:t>Г) жестокие законы;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/>
              <a:t>Д) уязвимое место;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/>
              <a:t>Е) путеводная нить;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/>
              <a:t>Ж) самые крупные спортивные соревнования.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/>
          </a:p>
        </p:txBody>
      </p:sp>
      <p:grpSp>
        <p:nvGrpSpPr>
          <p:cNvPr id="644" name="Google Shape;644;p46"/>
          <p:cNvGrpSpPr/>
          <p:nvPr/>
        </p:nvGrpSpPr>
        <p:grpSpPr>
          <a:xfrm>
            <a:off x="2411760" y="1059582"/>
            <a:ext cx="4134677" cy="221374"/>
            <a:chOff x="729050" y="223975"/>
            <a:chExt cx="6133625" cy="328400"/>
          </a:xfrm>
        </p:grpSpPr>
        <p:sp>
          <p:nvSpPr>
            <p:cNvPr id="645" name="Google Shape;645;p46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46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46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46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46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46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46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46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46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2" name="Прямоугольник 81"/>
          <p:cNvSpPr/>
          <p:nvPr/>
        </p:nvSpPr>
        <p:spPr>
          <a:xfrm>
            <a:off x="6300192" y="1563638"/>
            <a:ext cx="26277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Ответ:</a:t>
            </a:r>
          </a:p>
          <a:p>
            <a:pPr lvl="0"/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А) Яблоко раздора;</a:t>
            </a:r>
          </a:p>
          <a:p>
            <a:pPr lvl="0"/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Б) Троянский Конь;</a:t>
            </a:r>
          </a:p>
          <a:p>
            <a:pPr lvl="0"/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В) Лабиринт;</a:t>
            </a:r>
          </a:p>
          <a:p>
            <a:pPr lvl="0"/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Г) Драконовские;</a:t>
            </a:r>
          </a:p>
          <a:p>
            <a:pPr lvl="0"/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Д) Ахиллесова пята;</a:t>
            </a:r>
          </a:p>
          <a:p>
            <a:pPr lvl="0"/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Е) нить Ариадны;</a:t>
            </a:r>
          </a:p>
          <a:p>
            <a:pPr lvl="0"/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Ж) Олимпийские игры</a:t>
            </a:r>
            <a:r>
              <a:rPr lang="ru-RU" sz="1800" b="1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ru-RU" sz="18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72708" name="Picture 4" descr="https://dostavka-tsvety.ru/wp-content/uploads/2020/10/kisspng_emojipedia_sticker_emoticon_thinking_5ad224801de440.65056160152372134412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6256" y="0"/>
            <a:ext cx="1584176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p47"/>
          <p:cNvSpPr txBox="1">
            <a:spLocks noGrp="1"/>
          </p:cNvSpPr>
          <p:nvPr>
            <p:ph type="title"/>
          </p:nvPr>
        </p:nvSpPr>
        <p:spPr>
          <a:xfrm>
            <a:off x="683568" y="123478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14</a:t>
            </a:r>
            <a:endParaRPr dirty="0"/>
          </a:p>
        </p:txBody>
      </p:sp>
      <p:sp>
        <p:nvSpPr>
          <p:cNvPr id="718" name="Google Shape;718;p47"/>
          <p:cNvSpPr txBox="1"/>
          <p:nvPr/>
        </p:nvSpPr>
        <p:spPr>
          <a:xfrm>
            <a:off x="611560" y="1275606"/>
            <a:ext cx="7848872" cy="2736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Кто из героев мифов мог бы сказать такие слова: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А)</a:t>
            </a:r>
            <a:r>
              <a:rPr lang="en-US" sz="20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”</a:t>
            </a:r>
            <a:r>
              <a:rPr lang="ru-RU" sz="20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Приятно, когда именем отца названо беспредельное море, но как бы я хотел, чтобы этого не произошло!</a:t>
            </a:r>
            <a:r>
              <a:rPr lang="en-US" sz="20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”</a:t>
            </a:r>
            <a:r>
              <a:rPr lang="ru-RU" sz="20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;</a:t>
            </a:r>
            <a:endParaRPr lang="en-US" sz="2000" b="1" dirty="0" smtClean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Б)</a:t>
            </a:r>
            <a:r>
              <a:rPr lang="en-US" sz="20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”</a:t>
            </a:r>
            <a:r>
              <a:rPr lang="ru-RU" sz="20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Благодаря мне жилище людей стали светлые в темные вечера. Это я помог им. За что же царь богов и людей жестоко карает меня</a:t>
            </a:r>
            <a:r>
              <a:rPr lang="en-US" sz="20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?”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2000" b="1" dirty="0" smtClean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Ответ: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А) Тесей;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Б) Прометей </a:t>
            </a:r>
            <a:endParaRPr sz="2000" b="1"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723" name="Google Shape;723;p47"/>
          <p:cNvGrpSpPr/>
          <p:nvPr/>
        </p:nvGrpSpPr>
        <p:grpSpPr>
          <a:xfrm>
            <a:off x="2339752" y="699542"/>
            <a:ext cx="4134677" cy="221374"/>
            <a:chOff x="729050" y="223975"/>
            <a:chExt cx="6133625" cy="328400"/>
          </a:xfrm>
        </p:grpSpPr>
        <p:sp>
          <p:nvSpPr>
            <p:cNvPr id="724" name="Google Shape;724;p47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725;p47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47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727;p47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728;p47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47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47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47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47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0660" name="Picture 4" descr="https://i.mycdn.me/i?r=AyH4iRPQ2q0otWIFepML2LxR3RICWT5A8VnaQnNMZqQhR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168" y="2571750"/>
            <a:ext cx="2448272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48"/>
          <p:cNvSpPr txBox="1">
            <a:spLocks noGrp="1"/>
          </p:cNvSpPr>
          <p:nvPr>
            <p:ph type="title" idx="4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15</a:t>
            </a:r>
            <a:endParaRPr dirty="0"/>
          </a:p>
        </p:txBody>
      </p:sp>
      <p:sp>
        <p:nvSpPr>
          <p:cNvPr id="740" name="Google Shape;740;p48"/>
          <p:cNvSpPr txBox="1">
            <a:spLocks noGrp="1"/>
          </p:cNvSpPr>
          <p:nvPr>
            <p:ph type="subTitle" idx="1"/>
          </p:nvPr>
        </p:nvSpPr>
        <p:spPr>
          <a:xfrm>
            <a:off x="1176924" y="1950044"/>
            <a:ext cx="2819011" cy="220588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Чем заканчиваются поэмы Гомера </a:t>
            </a:r>
            <a:r>
              <a:rPr lang="en-US" sz="2400" b="1" dirty="0" smtClean="0"/>
              <a:t>“</a:t>
            </a:r>
            <a:r>
              <a:rPr lang="ru-RU" sz="2400" b="1" dirty="0" err="1" smtClean="0"/>
              <a:t>Иллиада</a:t>
            </a:r>
            <a:r>
              <a:rPr lang="en-US" sz="2400" b="1" dirty="0" smtClean="0"/>
              <a:t>” </a:t>
            </a:r>
            <a:r>
              <a:rPr lang="ru-RU" sz="2400" b="1" dirty="0" smtClean="0"/>
              <a:t>и </a:t>
            </a:r>
            <a:r>
              <a:rPr lang="en-US" sz="2400" b="1" dirty="0" smtClean="0"/>
              <a:t>“</a:t>
            </a:r>
            <a:r>
              <a:rPr lang="ru-RU" sz="2400" b="1" dirty="0" smtClean="0"/>
              <a:t>Одиссея</a:t>
            </a:r>
            <a:r>
              <a:rPr lang="en-US" sz="2400" b="1" dirty="0" smtClean="0"/>
              <a:t>”?</a:t>
            </a:r>
            <a:endParaRPr sz="2400" b="1" dirty="0"/>
          </a:p>
        </p:txBody>
      </p:sp>
      <p:grpSp>
        <p:nvGrpSpPr>
          <p:cNvPr id="751" name="Google Shape;751;p48"/>
          <p:cNvGrpSpPr/>
          <p:nvPr/>
        </p:nvGrpSpPr>
        <p:grpSpPr>
          <a:xfrm>
            <a:off x="2504660" y="1133688"/>
            <a:ext cx="4134677" cy="221374"/>
            <a:chOff x="729050" y="223975"/>
            <a:chExt cx="6133625" cy="328400"/>
          </a:xfrm>
        </p:grpSpPr>
        <p:sp>
          <p:nvSpPr>
            <p:cNvPr id="752" name="Google Shape;752;p48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48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48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48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48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48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48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48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48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569;p61"/>
          <p:cNvSpPr/>
          <p:nvPr/>
        </p:nvSpPr>
        <p:spPr>
          <a:xfrm>
            <a:off x="4860032" y="1419622"/>
            <a:ext cx="2952328" cy="3456384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5538" name="Picture 2" descr="https://www.forumancientcoins.com/CPARADA/GML/000Iconography/Homer/slides/23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004048" y="1491630"/>
            <a:ext cx="2723701" cy="3284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49"/>
          <p:cNvSpPr txBox="1">
            <a:spLocks noGrp="1"/>
          </p:cNvSpPr>
          <p:nvPr>
            <p:ph type="subTitle" idx="2"/>
          </p:nvPr>
        </p:nvSpPr>
        <p:spPr>
          <a:xfrm>
            <a:off x="395536" y="987574"/>
            <a:ext cx="3672408" cy="85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Назовите имя известного египетского фараона, совершившего завоевательные походы 1500г. до н. э..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Ответ: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Тутмос 3</a:t>
            </a:r>
            <a:endParaRPr sz="2400" b="1" dirty="0"/>
          </a:p>
        </p:txBody>
      </p:sp>
      <p:sp>
        <p:nvSpPr>
          <p:cNvPr id="768" name="Google Shape;768;p49"/>
          <p:cNvSpPr txBox="1">
            <a:spLocks noGrp="1"/>
          </p:cNvSpPr>
          <p:nvPr>
            <p:ph type="title" idx="3"/>
          </p:nvPr>
        </p:nvSpPr>
        <p:spPr>
          <a:xfrm>
            <a:off x="2843808" y="195486"/>
            <a:ext cx="3106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16</a:t>
            </a:r>
            <a:endParaRPr dirty="0"/>
          </a:p>
        </p:txBody>
      </p:sp>
      <p:grpSp>
        <p:nvGrpSpPr>
          <p:cNvPr id="775" name="Google Shape;775;p49"/>
          <p:cNvGrpSpPr/>
          <p:nvPr/>
        </p:nvGrpSpPr>
        <p:grpSpPr>
          <a:xfrm>
            <a:off x="2699792" y="771550"/>
            <a:ext cx="3076013" cy="221374"/>
            <a:chOff x="729050" y="223975"/>
            <a:chExt cx="6133625" cy="328400"/>
          </a:xfrm>
        </p:grpSpPr>
        <p:sp>
          <p:nvSpPr>
            <p:cNvPr id="776" name="Google Shape;776;p49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777;p49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778;p49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779;p49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780;p49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781;p49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782;p49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783;p49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784;p49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7348" name="Picture 4" descr="https://otvet.imgsmail.ru/download/60955824_25a824c21321b4153ee8aa0b414f49c4_80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056" y="915566"/>
            <a:ext cx="3113127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51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17</a:t>
            </a:r>
            <a:endParaRPr dirty="0"/>
          </a:p>
        </p:txBody>
      </p:sp>
      <p:grpSp>
        <p:nvGrpSpPr>
          <p:cNvPr id="843" name="Google Shape;843;p51"/>
          <p:cNvGrpSpPr/>
          <p:nvPr/>
        </p:nvGrpSpPr>
        <p:grpSpPr>
          <a:xfrm>
            <a:off x="2504660" y="1133688"/>
            <a:ext cx="4134677" cy="221374"/>
            <a:chOff x="729050" y="223975"/>
            <a:chExt cx="6133625" cy="328400"/>
          </a:xfrm>
        </p:grpSpPr>
        <p:sp>
          <p:nvSpPr>
            <p:cNvPr id="844" name="Google Shape;844;p51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845;p51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846;p51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847;p51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848;p51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849;p51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850;p51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851;p51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852;p51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54" name="Google Shape;854;p51"/>
          <p:cNvSpPr txBox="1"/>
          <p:nvPr/>
        </p:nvSpPr>
        <p:spPr>
          <a:xfrm>
            <a:off x="5004048" y="1707654"/>
            <a:ext cx="3096344" cy="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Каких животных считали священными в Древнем Египте</a:t>
            </a:r>
            <a:r>
              <a:rPr lang="en-US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?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 smtClean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Ответ: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Кошка, крокодил</a:t>
            </a:r>
            <a:endParaRPr sz="2400" b="1"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2400" b="1"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15" name="Google Shape;12925;p77"/>
          <p:cNvGrpSpPr/>
          <p:nvPr/>
        </p:nvGrpSpPr>
        <p:grpSpPr>
          <a:xfrm>
            <a:off x="2843808" y="555526"/>
            <a:ext cx="504056" cy="360040"/>
            <a:chOff x="1404013" y="2958066"/>
            <a:chExt cx="368096" cy="223968"/>
          </a:xfrm>
        </p:grpSpPr>
        <p:sp>
          <p:nvSpPr>
            <p:cNvPr id="16" name="Google Shape;12926;p77"/>
            <p:cNvSpPr/>
            <p:nvPr/>
          </p:nvSpPr>
          <p:spPr>
            <a:xfrm>
              <a:off x="1426893" y="3073426"/>
              <a:ext cx="40032" cy="45760"/>
            </a:xfrm>
            <a:custGeom>
              <a:avLst/>
              <a:gdLst/>
              <a:ahLst/>
              <a:cxnLst/>
              <a:rect l="l" t="t" r="r" b="b"/>
              <a:pathLst>
                <a:path w="1251" h="1430" extrusionOk="0">
                  <a:moveTo>
                    <a:pt x="631" y="0"/>
                  </a:moveTo>
                  <a:cubicBezTo>
                    <a:pt x="286" y="0"/>
                    <a:pt x="0" y="286"/>
                    <a:pt x="0" y="631"/>
                  </a:cubicBezTo>
                  <a:lnTo>
                    <a:pt x="0" y="810"/>
                  </a:lnTo>
                  <a:cubicBezTo>
                    <a:pt x="0" y="1155"/>
                    <a:pt x="286" y="1429"/>
                    <a:pt x="631" y="1429"/>
                  </a:cubicBezTo>
                  <a:cubicBezTo>
                    <a:pt x="965" y="1429"/>
                    <a:pt x="1251" y="1155"/>
                    <a:pt x="1251" y="810"/>
                  </a:cubicBezTo>
                  <a:lnTo>
                    <a:pt x="1251" y="703"/>
                  </a:lnTo>
                  <a:cubicBezTo>
                    <a:pt x="1239" y="619"/>
                    <a:pt x="1167" y="536"/>
                    <a:pt x="1072" y="536"/>
                  </a:cubicBezTo>
                  <a:cubicBezTo>
                    <a:pt x="989" y="536"/>
                    <a:pt x="905" y="619"/>
                    <a:pt x="905" y="703"/>
                  </a:cubicBezTo>
                  <a:lnTo>
                    <a:pt x="905" y="798"/>
                  </a:lnTo>
                  <a:cubicBezTo>
                    <a:pt x="905" y="941"/>
                    <a:pt x="786" y="1072"/>
                    <a:pt x="631" y="1072"/>
                  </a:cubicBezTo>
                  <a:cubicBezTo>
                    <a:pt x="477" y="1072"/>
                    <a:pt x="346" y="953"/>
                    <a:pt x="346" y="798"/>
                  </a:cubicBezTo>
                  <a:lnTo>
                    <a:pt x="346" y="619"/>
                  </a:lnTo>
                  <a:cubicBezTo>
                    <a:pt x="346" y="465"/>
                    <a:pt x="465" y="334"/>
                    <a:pt x="631" y="334"/>
                  </a:cubicBezTo>
                  <a:cubicBezTo>
                    <a:pt x="715" y="334"/>
                    <a:pt x="786" y="262"/>
                    <a:pt x="786" y="167"/>
                  </a:cubicBezTo>
                  <a:cubicBezTo>
                    <a:pt x="786" y="72"/>
                    <a:pt x="715" y="0"/>
                    <a:pt x="6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927;p77"/>
            <p:cNvSpPr/>
            <p:nvPr/>
          </p:nvSpPr>
          <p:spPr>
            <a:xfrm>
              <a:off x="1404013" y="2958066"/>
              <a:ext cx="368096" cy="223968"/>
            </a:xfrm>
            <a:custGeom>
              <a:avLst/>
              <a:gdLst/>
              <a:ahLst/>
              <a:cxnLst/>
              <a:rect l="l" t="t" r="r" b="b"/>
              <a:pathLst>
                <a:path w="11503" h="6999" extrusionOk="0">
                  <a:moveTo>
                    <a:pt x="7800" y="2593"/>
                  </a:moveTo>
                  <a:lnTo>
                    <a:pt x="7895" y="2855"/>
                  </a:lnTo>
                  <a:cubicBezTo>
                    <a:pt x="7811" y="2831"/>
                    <a:pt x="7740" y="2820"/>
                    <a:pt x="7669" y="2796"/>
                  </a:cubicBezTo>
                  <a:cubicBezTo>
                    <a:pt x="7716" y="2712"/>
                    <a:pt x="7752" y="2653"/>
                    <a:pt x="7800" y="2593"/>
                  </a:cubicBezTo>
                  <a:close/>
                  <a:moveTo>
                    <a:pt x="4656" y="2820"/>
                  </a:moveTo>
                  <a:lnTo>
                    <a:pt x="4656" y="2820"/>
                  </a:lnTo>
                  <a:cubicBezTo>
                    <a:pt x="4347" y="3212"/>
                    <a:pt x="3263" y="3582"/>
                    <a:pt x="2430" y="3772"/>
                  </a:cubicBezTo>
                  <a:cubicBezTo>
                    <a:pt x="2370" y="3570"/>
                    <a:pt x="2263" y="3379"/>
                    <a:pt x="2132" y="3248"/>
                  </a:cubicBezTo>
                  <a:cubicBezTo>
                    <a:pt x="2096" y="3224"/>
                    <a:pt x="2049" y="3177"/>
                    <a:pt x="2013" y="3141"/>
                  </a:cubicBezTo>
                  <a:cubicBezTo>
                    <a:pt x="2537" y="3010"/>
                    <a:pt x="3466" y="2831"/>
                    <a:pt x="4656" y="2820"/>
                  </a:cubicBezTo>
                  <a:close/>
                  <a:moveTo>
                    <a:pt x="5049" y="2820"/>
                  </a:moveTo>
                  <a:cubicBezTo>
                    <a:pt x="5371" y="2820"/>
                    <a:pt x="5704" y="2855"/>
                    <a:pt x="6061" y="2879"/>
                  </a:cubicBezTo>
                  <a:lnTo>
                    <a:pt x="4883" y="4224"/>
                  </a:lnTo>
                  <a:cubicBezTo>
                    <a:pt x="4097" y="4129"/>
                    <a:pt x="3490" y="4022"/>
                    <a:pt x="3073" y="3951"/>
                  </a:cubicBezTo>
                  <a:cubicBezTo>
                    <a:pt x="3251" y="3903"/>
                    <a:pt x="3454" y="3832"/>
                    <a:pt x="3644" y="3760"/>
                  </a:cubicBezTo>
                  <a:cubicBezTo>
                    <a:pt x="4454" y="3462"/>
                    <a:pt x="4918" y="3165"/>
                    <a:pt x="5049" y="2820"/>
                  </a:cubicBezTo>
                  <a:close/>
                  <a:moveTo>
                    <a:pt x="8431" y="3355"/>
                  </a:moveTo>
                  <a:lnTo>
                    <a:pt x="8431" y="3355"/>
                  </a:lnTo>
                  <a:cubicBezTo>
                    <a:pt x="9240" y="3605"/>
                    <a:pt x="10014" y="3951"/>
                    <a:pt x="10764" y="4367"/>
                  </a:cubicBezTo>
                  <a:cubicBezTo>
                    <a:pt x="10109" y="4379"/>
                    <a:pt x="9455" y="4415"/>
                    <a:pt x="8812" y="4415"/>
                  </a:cubicBezTo>
                  <a:lnTo>
                    <a:pt x="8431" y="3355"/>
                  </a:lnTo>
                  <a:close/>
                  <a:moveTo>
                    <a:pt x="9586" y="4725"/>
                  </a:moveTo>
                  <a:lnTo>
                    <a:pt x="9990" y="5070"/>
                  </a:lnTo>
                  <a:cubicBezTo>
                    <a:pt x="9752" y="5201"/>
                    <a:pt x="9466" y="5320"/>
                    <a:pt x="9181" y="5427"/>
                  </a:cubicBezTo>
                  <a:lnTo>
                    <a:pt x="8931" y="4736"/>
                  </a:lnTo>
                  <a:cubicBezTo>
                    <a:pt x="9157" y="4736"/>
                    <a:pt x="9359" y="4736"/>
                    <a:pt x="9586" y="4725"/>
                  </a:cubicBezTo>
                  <a:close/>
                  <a:moveTo>
                    <a:pt x="2489" y="4177"/>
                  </a:moveTo>
                  <a:cubicBezTo>
                    <a:pt x="2668" y="4224"/>
                    <a:pt x="2954" y="4284"/>
                    <a:pt x="3347" y="4355"/>
                  </a:cubicBezTo>
                  <a:cubicBezTo>
                    <a:pt x="3239" y="4594"/>
                    <a:pt x="2978" y="5153"/>
                    <a:pt x="2489" y="5689"/>
                  </a:cubicBezTo>
                  <a:cubicBezTo>
                    <a:pt x="2335" y="5665"/>
                    <a:pt x="2216" y="5653"/>
                    <a:pt x="2132" y="5629"/>
                  </a:cubicBezTo>
                  <a:cubicBezTo>
                    <a:pt x="2358" y="5248"/>
                    <a:pt x="2489" y="4772"/>
                    <a:pt x="2489" y="4320"/>
                  </a:cubicBezTo>
                  <a:lnTo>
                    <a:pt x="2489" y="4177"/>
                  </a:lnTo>
                  <a:close/>
                  <a:moveTo>
                    <a:pt x="3704" y="4403"/>
                  </a:moveTo>
                  <a:cubicBezTo>
                    <a:pt x="3978" y="4439"/>
                    <a:pt x="4275" y="4486"/>
                    <a:pt x="4621" y="4522"/>
                  </a:cubicBezTo>
                  <a:cubicBezTo>
                    <a:pt x="4597" y="4522"/>
                    <a:pt x="3454" y="5832"/>
                    <a:pt x="3454" y="5832"/>
                  </a:cubicBezTo>
                  <a:cubicBezTo>
                    <a:pt x="3251" y="5796"/>
                    <a:pt x="3049" y="5784"/>
                    <a:pt x="2894" y="5748"/>
                  </a:cubicBezTo>
                  <a:cubicBezTo>
                    <a:pt x="3370" y="5177"/>
                    <a:pt x="3632" y="4594"/>
                    <a:pt x="3704" y="4403"/>
                  </a:cubicBezTo>
                  <a:close/>
                  <a:moveTo>
                    <a:pt x="1251" y="3224"/>
                  </a:moveTo>
                  <a:cubicBezTo>
                    <a:pt x="1835" y="3224"/>
                    <a:pt x="2156" y="3605"/>
                    <a:pt x="2156" y="4308"/>
                  </a:cubicBezTo>
                  <a:cubicBezTo>
                    <a:pt x="2156" y="4713"/>
                    <a:pt x="2037" y="5129"/>
                    <a:pt x="1846" y="5451"/>
                  </a:cubicBezTo>
                  <a:cubicBezTo>
                    <a:pt x="1668" y="5748"/>
                    <a:pt x="1442" y="5927"/>
                    <a:pt x="1251" y="5927"/>
                  </a:cubicBezTo>
                  <a:cubicBezTo>
                    <a:pt x="1061" y="5927"/>
                    <a:pt x="834" y="5748"/>
                    <a:pt x="656" y="5451"/>
                  </a:cubicBezTo>
                  <a:cubicBezTo>
                    <a:pt x="465" y="5129"/>
                    <a:pt x="346" y="4713"/>
                    <a:pt x="346" y="4308"/>
                  </a:cubicBezTo>
                  <a:cubicBezTo>
                    <a:pt x="346" y="3605"/>
                    <a:pt x="668" y="3224"/>
                    <a:pt x="1251" y="3224"/>
                  </a:cubicBezTo>
                  <a:close/>
                  <a:moveTo>
                    <a:pt x="7454" y="3081"/>
                  </a:moveTo>
                  <a:cubicBezTo>
                    <a:pt x="7657" y="3129"/>
                    <a:pt x="7835" y="3177"/>
                    <a:pt x="8026" y="3224"/>
                  </a:cubicBezTo>
                  <a:lnTo>
                    <a:pt x="8454" y="4391"/>
                  </a:lnTo>
                  <a:lnTo>
                    <a:pt x="8264" y="4391"/>
                  </a:lnTo>
                  <a:cubicBezTo>
                    <a:pt x="8169" y="4391"/>
                    <a:pt x="8097" y="4474"/>
                    <a:pt x="8097" y="4558"/>
                  </a:cubicBezTo>
                  <a:cubicBezTo>
                    <a:pt x="8097" y="4653"/>
                    <a:pt x="8169" y="4725"/>
                    <a:pt x="8264" y="4725"/>
                  </a:cubicBezTo>
                  <a:lnTo>
                    <a:pt x="8573" y="4725"/>
                  </a:lnTo>
                  <a:lnTo>
                    <a:pt x="8859" y="5510"/>
                  </a:lnTo>
                  <a:cubicBezTo>
                    <a:pt x="8526" y="5629"/>
                    <a:pt x="8157" y="5725"/>
                    <a:pt x="7776" y="5796"/>
                  </a:cubicBezTo>
                  <a:cubicBezTo>
                    <a:pt x="7085" y="5915"/>
                    <a:pt x="6347" y="5975"/>
                    <a:pt x="5537" y="5975"/>
                  </a:cubicBezTo>
                  <a:cubicBezTo>
                    <a:pt x="5752" y="5677"/>
                    <a:pt x="6073" y="5201"/>
                    <a:pt x="6418" y="4701"/>
                  </a:cubicBezTo>
                  <a:cubicBezTo>
                    <a:pt x="6788" y="4713"/>
                    <a:pt x="7157" y="4736"/>
                    <a:pt x="7538" y="4736"/>
                  </a:cubicBezTo>
                  <a:cubicBezTo>
                    <a:pt x="7621" y="4736"/>
                    <a:pt x="7692" y="4665"/>
                    <a:pt x="7692" y="4570"/>
                  </a:cubicBezTo>
                  <a:cubicBezTo>
                    <a:pt x="7692" y="4486"/>
                    <a:pt x="7621" y="4415"/>
                    <a:pt x="7538" y="4391"/>
                  </a:cubicBezTo>
                  <a:cubicBezTo>
                    <a:pt x="7216" y="4379"/>
                    <a:pt x="6919" y="4379"/>
                    <a:pt x="6621" y="4355"/>
                  </a:cubicBezTo>
                  <a:cubicBezTo>
                    <a:pt x="6919" y="3903"/>
                    <a:pt x="7216" y="3462"/>
                    <a:pt x="7454" y="3081"/>
                  </a:cubicBezTo>
                  <a:close/>
                  <a:moveTo>
                    <a:pt x="7406" y="1933"/>
                  </a:moveTo>
                  <a:cubicBezTo>
                    <a:pt x="7423" y="1933"/>
                    <a:pt x="7435" y="1935"/>
                    <a:pt x="7442" y="1938"/>
                  </a:cubicBezTo>
                  <a:cubicBezTo>
                    <a:pt x="7466" y="1938"/>
                    <a:pt x="7550" y="1974"/>
                    <a:pt x="7597" y="2058"/>
                  </a:cubicBezTo>
                  <a:lnTo>
                    <a:pt x="7645" y="2212"/>
                  </a:lnTo>
                  <a:cubicBezTo>
                    <a:pt x="6978" y="3224"/>
                    <a:pt x="5323" y="5737"/>
                    <a:pt x="5073" y="5987"/>
                  </a:cubicBezTo>
                  <a:cubicBezTo>
                    <a:pt x="4940" y="6127"/>
                    <a:pt x="4780" y="6199"/>
                    <a:pt x="4592" y="6199"/>
                  </a:cubicBezTo>
                  <a:cubicBezTo>
                    <a:pt x="4477" y="6199"/>
                    <a:pt x="4351" y="6172"/>
                    <a:pt x="4216" y="6118"/>
                  </a:cubicBezTo>
                  <a:cubicBezTo>
                    <a:pt x="4049" y="6058"/>
                    <a:pt x="3918" y="5975"/>
                    <a:pt x="3823" y="5915"/>
                  </a:cubicBezTo>
                  <a:lnTo>
                    <a:pt x="7264" y="1998"/>
                  </a:lnTo>
                  <a:cubicBezTo>
                    <a:pt x="7306" y="1947"/>
                    <a:pt x="7366" y="1933"/>
                    <a:pt x="7406" y="1933"/>
                  </a:cubicBezTo>
                  <a:close/>
                  <a:moveTo>
                    <a:pt x="525" y="1"/>
                  </a:moveTo>
                  <a:cubicBezTo>
                    <a:pt x="480" y="1"/>
                    <a:pt x="436" y="16"/>
                    <a:pt x="406" y="45"/>
                  </a:cubicBezTo>
                  <a:cubicBezTo>
                    <a:pt x="394" y="69"/>
                    <a:pt x="1" y="462"/>
                    <a:pt x="1" y="1438"/>
                  </a:cubicBezTo>
                  <a:cubicBezTo>
                    <a:pt x="1" y="2248"/>
                    <a:pt x="394" y="2784"/>
                    <a:pt x="632" y="3046"/>
                  </a:cubicBezTo>
                  <a:cubicBezTo>
                    <a:pt x="537" y="3105"/>
                    <a:pt x="453" y="3165"/>
                    <a:pt x="370" y="3236"/>
                  </a:cubicBezTo>
                  <a:cubicBezTo>
                    <a:pt x="132" y="3486"/>
                    <a:pt x="13" y="3843"/>
                    <a:pt x="13" y="4320"/>
                  </a:cubicBezTo>
                  <a:cubicBezTo>
                    <a:pt x="13" y="4784"/>
                    <a:pt x="156" y="5260"/>
                    <a:pt x="370" y="5641"/>
                  </a:cubicBezTo>
                  <a:cubicBezTo>
                    <a:pt x="632" y="6058"/>
                    <a:pt x="942" y="6284"/>
                    <a:pt x="1263" y="6284"/>
                  </a:cubicBezTo>
                  <a:cubicBezTo>
                    <a:pt x="1501" y="6284"/>
                    <a:pt x="1739" y="6153"/>
                    <a:pt x="1942" y="5927"/>
                  </a:cubicBezTo>
                  <a:cubicBezTo>
                    <a:pt x="1966" y="5939"/>
                    <a:pt x="2037" y="5939"/>
                    <a:pt x="2132" y="5975"/>
                  </a:cubicBezTo>
                  <a:lnTo>
                    <a:pt x="1715" y="6677"/>
                  </a:lnTo>
                  <a:lnTo>
                    <a:pt x="715" y="6677"/>
                  </a:lnTo>
                  <a:cubicBezTo>
                    <a:pt x="632" y="6677"/>
                    <a:pt x="549" y="6749"/>
                    <a:pt x="549" y="6832"/>
                  </a:cubicBezTo>
                  <a:cubicBezTo>
                    <a:pt x="549" y="6927"/>
                    <a:pt x="632" y="6999"/>
                    <a:pt x="715" y="6999"/>
                  </a:cubicBezTo>
                  <a:lnTo>
                    <a:pt x="1704" y="6999"/>
                  </a:lnTo>
                  <a:cubicBezTo>
                    <a:pt x="1823" y="6999"/>
                    <a:pt x="1942" y="6939"/>
                    <a:pt x="2001" y="6832"/>
                  </a:cubicBezTo>
                  <a:lnTo>
                    <a:pt x="2477" y="6034"/>
                  </a:lnTo>
                  <a:cubicBezTo>
                    <a:pt x="2597" y="6046"/>
                    <a:pt x="2728" y="6082"/>
                    <a:pt x="2894" y="6094"/>
                  </a:cubicBezTo>
                  <a:lnTo>
                    <a:pt x="2894" y="6653"/>
                  </a:lnTo>
                  <a:cubicBezTo>
                    <a:pt x="2894" y="6653"/>
                    <a:pt x="2894" y="6677"/>
                    <a:pt x="2870" y="6677"/>
                  </a:cubicBezTo>
                  <a:lnTo>
                    <a:pt x="2513" y="6677"/>
                  </a:lnTo>
                  <a:cubicBezTo>
                    <a:pt x="2430" y="6677"/>
                    <a:pt x="2358" y="6749"/>
                    <a:pt x="2358" y="6832"/>
                  </a:cubicBezTo>
                  <a:cubicBezTo>
                    <a:pt x="2358" y="6927"/>
                    <a:pt x="2430" y="6999"/>
                    <a:pt x="2513" y="6999"/>
                  </a:cubicBezTo>
                  <a:lnTo>
                    <a:pt x="2870" y="6999"/>
                  </a:lnTo>
                  <a:cubicBezTo>
                    <a:pt x="3073" y="6999"/>
                    <a:pt x="3216" y="6856"/>
                    <a:pt x="3216" y="6653"/>
                  </a:cubicBezTo>
                  <a:lnTo>
                    <a:pt x="3216" y="6153"/>
                  </a:lnTo>
                  <a:cubicBezTo>
                    <a:pt x="3347" y="6165"/>
                    <a:pt x="3501" y="6177"/>
                    <a:pt x="3644" y="6201"/>
                  </a:cubicBezTo>
                  <a:cubicBezTo>
                    <a:pt x="3751" y="6272"/>
                    <a:pt x="3918" y="6356"/>
                    <a:pt x="4097" y="6439"/>
                  </a:cubicBezTo>
                  <a:cubicBezTo>
                    <a:pt x="4275" y="6510"/>
                    <a:pt x="4454" y="6534"/>
                    <a:pt x="4621" y="6534"/>
                  </a:cubicBezTo>
                  <a:cubicBezTo>
                    <a:pt x="4859" y="6534"/>
                    <a:pt x="5073" y="6451"/>
                    <a:pt x="5275" y="6296"/>
                  </a:cubicBezTo>
                  <a:lnTo>
                    <a:pt x="5609" y="6296"/>
                  </a:lnTo>
                  <a:cubicBezTo>
                    <a:pt x="6895" y="6296"/>
                    <a:pt x="8026" y="6153"/>
                    <a:pt x="8990" y="5856"/>
                  </a:cubicBezTo>
                  <a:lnTo>
                    <a:pt x="9288" y="6653"/>
                  </a:lnTo>
                  <a:cubicBezTo>
                    <a:pt x="9359" y="6868"/>
                    <a:pt x="9562" y="6999"/>
                    <a:pt x="9776" y="6999"/>
                  </a:cubicBezTo>
                  <a:lnTo>
                    <a:pt x="10788" y="6999"/>
                  </a:lnTo>
                  <a:cubicBezTo>
                    <a:pt x="10883" y="6999"/>
                    <a:pt x="10955" y="6927"/>
                    <a:pt x="10955" y="6832"/>
                  </a:cubicBezTo>
                  <a:cubicBezTo>
                    <a:pt x="10955" y="6749"/>
                    <a:pt x="10883" y="6677"/>
                    <a:pt x="10788" y="6677"/>
                  </a:cubicBezTo>
                  <a:lnTo>
                    <a:pt x="9776" y="6677"/>
                  </a:lnTo>
                  <a:cubicBezTo>
                    <a:pt x="9705" y="6677"/>
                    <a:pt x="9633" y="6630"/>
                    <a:pt x="9597" y="6558"/>
                  </a:cubicBezTo>
                  <a:lnTo>
                    <a:pt x="9300" y="5760"/>
                  </a:lnTo>
                  <a:cubicBezTo>
                    <a:pt x="9693" y="5629"/>
                    <a:pt x="10050" y="5463"/>
                    <a:pt x="10371" y="5272"/>
                  </a:cubicBezTo>
                  <a:cubicBezTo>
                    <a:pt x="10419" y="5248"/>
                    <a:pt x="10455" y="5201"/>
                    <a:pt x="10467" y="5141"/>
                  </a:cubicBezTo>
                  <a:cubicBezTo>
                    <a:pt x="10478" y="5082"/>
                    <a:pt x="10455" y="5034"/>
                    <a:pt x="10407" y="4986"/>
                  </a:cubicBezTo>
                  <a:lnTo>
                    <a:pt x="10109" y="4736"/>
                  </a:lnTo>
                  <a:cubicBezTo>
                    <a:pt x="10514" y="4725"/>
                    <a:pt x="10931" y="4713"/>
                    <a:pt x="11348" y="4677"/>
                  </a:cubicBezTo>
                  <a:cubicBezTo>
                    <a:pt x="11419" y="4677"/>
                    <a:pt x="11479" y="4617"/>
                    <a:pt x="11491" y="4558"/>
                  </a:cubicBezTo>
                  <a:cubicBezTo>
                    <a:pt x="11502" y="4463"/>
                    <a:pt x="11479" y="4379"/>
                    <a:pt x="11419" y="4355"/>
                  </a:cubicBezTo>
                  <a:cubicBezTo>
                    <a:pt x="10431" y="3736"/>
                    <a:pt x="9395" y="3272"/>
                    <a:pt x="8288" y="2950"/>
                  </a:cubicBezTo>
                  <a:lnTo>
                    <a:pt x="7919" y="1938"/>
                  </a:lnTo>
                  <a:cubicBezTo>
                    <a:pt x="7859" y="1760"/>
                    <a:pt x="7716" y="1641"/>
                    <a:pt x="7514" y="1617"/>
                  </a:cubicBezTo>
                  <a:cubicBezTo>
                    <a:pt x="7480" y="1610"/>
                    <a:pt x="7446" y="1607"/>
                    <a:pt x="7411" y="1607"/>
                  </a:cubicBezTo>
                  <a:cubicBezTo>
                    <a:pt x="7265" y="1607"/>
                    <a:pt x="7122" y="1668"/>
                    <a:pt x="7026" y="1784"/>
                  </a:cubicBezTo>
                  <a:lnTo>
                    <a:pt x="6323" y="2569"/>
                  </a:lnTo>
                  <a:cubicBezTo>
                    <a:pt x="5785" y="2506"/>
                    <a:pt x="5273" y="2481"/>
                    <a:pt x="4799" y="2481"/>
                  </a:cubicBezTo>
                  <a:cubicBezTo>
                    <a:pt x="3040" y="2481"/>
                    <a:pt x="1788" y="2833"/>
                    <a:pt x="1525" y="2927"/>
                  </a:cubicBezTo>
                  <a:cubicBezTo>
                    <a:pt x="1430" y="2903"/>
                    <a:pt x="1346" y="2891"/>
                    <a:pt x="1239" y="2891"/>
                  </a:cubicBezTo>
                  <a:lnTo>
                    <a:pt x="1168" y="2891"/>
                  </a:lnTo>
                  <a:cubicBezTo>
                    <a:pt x="989" y="2462"/>
                    <a:pt x="823" y="1879"/>
                    <a:pt x="942" y="1343"/>
                  </a:cubicBezTo>
                  <a:cubicBezTo>
                    <a:pt x="1013" y="998"/>
                    <a:pt x="1168" y="843"/>
                    <a:pt x="1180" y="843"/>
                  </a:cubicBezTo>
                  <a:cubicBezTo>
                    <a:pt x="1239" y="784"/>
                    <a:pt x="1239" y="664"/>
                    <a:pt x="1180" y="605"/>
                  </a:cubicBezTo>
                  <a:cubicBezTo>
                    <a:pt x="1150" y="575"/>
                    <a:pt x="1105" y="560"/>
                    <a:pt x="1061" y="560"/>
                  </a:cubicBezTo>
                  <a:cubicBezTo>
                    <a:pt x="1016" y="560"/>
                    <a:pt x="971" y="575"/>
                    <a:pt x="942" y="605"/>
                  </a:cubicBezTo>
                  <a:cubicBezTo>
                    <a:pt x="906" y="629"/>
                    <a:pt x="287" y="1272"/>
                    <a:pt x="727" y="2653"/>
                  </a:cubicBezTo>
                  <a:cubicBezTo>
                    <a:pt x="549" y="2415"/>
                    <a:pt x="334" y="2010"/>
                    <a:pt x="334" y="1438"/>
                  </a:cubicBezTo>
                  <a:cubicBezTo>
                    <a:pt x="334" y="629"/>
                    <a:pt x="644" y="307"/>
                    <a:pt x="644" y="283"/>
                  </a:cubicBezTo>
                  <a:cubicBezTo>
                    <a:pt x="703" y="224"/>
                    <a:pt x="703" y="105"/>
                    <a:pt x="644" y="45"/>
                  </a:cubicBezTo>
                  <a:cubicBezTo>
                    <a:pt x="614" y="16"/>
                    <a:pt x="569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569;p61"/>
          <p:cNvSpPr/>
          <p:nvPr/>
        </p:nvSpPr>
        <p:spPr>
          <a:xfrm>
            <a:off x="611560" y="1491630"/>
            <a:ext cx="4248472" cy="3312368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9394" name="Picture 2" descr="https://soulsofsilver.com/wp-content/uploads/2020/10/Screen-Shot-2018-05-18-at-14.42.4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8" y="1563638"/>
            <a:ext cx="4032906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250" y="450150"/>
            <a:ext cx="8186206" cy="4090800"/>
          </a:xfrm>
        </p:spPr>
        <p:txBody>
          <a:bodyPr/>
          <a:lstStyle/>
          <a:p>
            <a:r>
              <a:rPr lang="ru-RU" sz="2800" smtClean="0"/>
              <a:t>Игра проводится для учащихся 5-х классов, изучающих историю древнего мира. Ребята делятся на две команды и поочередно отвечают на вопросы. За каждый правильный ответ команда получает 1 балл. В конце игры подводят итоги и выявляют победителя.</a:t>
            </a:r>
            <a:br>
              <a:rPr lang="ru-RU" sz="2800" smtClean="0"/>
            </a:br>
            <a:r>
              <a:rPr lang="ru-RU" sz="2800" smtClean="0"/>
              <a:t> </a:t>
            </a:r>
            <a:br>
              <a:rPr lang="ru-RU" sz="2800" smtClean="0"/>
            </a:br>
            <a:r>
              <a:rPr lang="ru-RU" sz="2800" smtClean="0"/>
              <a:t>Цель игры: обобщить и систематизировать знания учащихся по теме «Древний Восток» и «Древняя Греция»</a:t>
            </a:r>
            <a:endParaRPr lang="ru-RU" sz="2800"/>
          </a:p>
        </p:txBody>
      </p:sp>
    </p:spTree>
    <p:extLst>
      <p:ext uri="{BB962C8B-B14F-4D97-AF65-F5344CB8AC3E}">
        <p14:creationId xmlns:p14="http://schemas.microsoft.com/office/powerpoint/2010/main" val="404490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52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18</a:t>
            </a:r>
            <a:endParaRPr dirty="0"/>
          </a:p>
        </p:txBody>
      </p:sp>
      <p:grpSp>
        <p:nvGrpSpPr>
          <p:cNvPr id="961" name="Google Shape;961;p52"/>
          <p:cNvGrpSpPr/>
          <p:nvPr/>
        </p:nvGrpSpPr>
        <p:grpSpPr>
          <a:xfrm>
            <a:off x="713251" y="3651687"/>
            <a:ext cx="967526" cy="944119"/>
            <a:chOff x="1125475" y="238125"/>
            <a:chExt cx="5321925" cy="5193175"/>
          </a:xfrm>
        </p:grpSpPr>
        <p:sp>
          <p:nvSpPr>
            <p:cNvPr id="962" name="Google Shape;962;p52"/>
            <p:cNvSpPr/>
            <p:nvPr/>
          </p:nvSpPr>
          <p:spPr>
            <a:xfrm>
              <a:off x="3670675" y="238125"/>
              <a:ext cx="327175" cy="316075"/>
            </a:xfrm>
            <a:custGeom>
              <a:avLst/>
              <a:gdLst/>
              <a:ahLst/>
              <a:cxnLst/>
              <a:rect l="l" t="t" r="r" b="b"/>
              <a:pathLst>
                <a:path w="13087" h="12643" extrusionOk="0">
                  <a:moveTo>
                    <a:pt x="0" y="0"/>
                  </a:moveTo>
                  <a:lnTo>
                    <a:pt x="0" y="333"/>
                  </a:lnTo>
                  <a:cubicBezTo>
                    <a:pt x="333" y="333"/>
                    <a:pt x="610" y="388"/>
                    <a:pt x="887" y="499"/>
                  </a:cubicBezTo>
                  <a:cubicBezTo>
                    <a:pt x="1165" y="610"/>
                    <a:pt x="1386" y="832"/>
                    <a:pt x="1608" y="1109"/>
                  </a:cubicBezTo>
                  <a:lnTo>
                    <a:pt x="1830" y="1386"/>
                  </a:lnTo>
                  <a:lnTo>
                    <a:pt x="1830" y="9649"/>
                  </a:lnTo>
                  <a:cubicBezTo>
                    <a:pt x="1886" y="10258"/>
                    <a:pt x="1775" y="10924"/>
                    <a:pt x="1497" y="11534"/>
                  </a:cubicBezTo>
                  <a:cubicBezTo>
                    <a:pt x="1109" y="11867"/>
                    <a:pt x="555" y="12033"/>
                    <a:pt x="0" y="12033"/>
                  </a:cubicBezTo>
                  <a:lnTo>
                    <a:pt x="0" y="12421"/>
                  </a:lnTo>
                  <a:lnTo>
                    <a:pt x="4436" y="12421"/>
                  </a:lnTo>
                  <a:lnTo>
                    <a:pt x="4436" y="12033"/>
                  </a:lnTo>
                  <a:cubicBezTo>
                    <a:pt x="3937" y="12033"/>
                    <a:pt x="3494" y="11922"/>
                    <a:pt x="3105" y="11645"/>
                  </a:cubicBezTo>
                  <a:cubicBezTo>
                    <a:pt x="2828" y="11312"/>
                    <a:pt x="2662" y="10647"/>
                    <a:pt x="2662" y="9649"/>
                  </a:cubicBezTo>
                  <a:lnTo>
                    <a:pt x="2662" y="2329"/>
                  </a:lnTo>
                  <a:lnTo>
                    <a:pt x="10979" y="12643"/>
                  </a:lnTo>
                  <a:lnTo>
                    <a:pt x="11312" y="12643"/>
                  </a:lnTo>
                  <a:lnTo>
                    <a:pt x="11312" y="2773"/>
                  </a:lnTo>
                  <a:cubicBezTo>
                    <a:pt x="11201" y="2107"/>
                    <a:pt x="11368" y="1442"/>
                    <a:pt x="11645" y="887"/>
                  </a:cubicBezTo>
                  <a:cubicBezTo>
                    <a:pt x="12033" y="555"/>
                    <a:pt x="12532" y="333"/>
                    <a:pt x="13087" y="333"/>
                  </a:cubicBezTo>
                  <a:lnTo>
                    <a:pt x="13087" y="0"/>
                  </a:lnTo>
                  <a:lnTo>
                    <a:pt x="8651" y="0"/>
                  </a:lnTo>
                  <a:lnTo>
                    <a:pt x="8651" y="333"/>
                  </a:lnTo>
                  <a:cubicBezTo>
                    <a:pt x="9150" y="333"/>
                    <a:pt x="9593" y="499"/>
                    <a:pt x="9981" y="721"/>
                  </a:cubicBezTo>
                  <a:cubicBezTo>
                    <a:pt x="10370" y="1331"/>
                    <a:pt x="10591" y="2052"/>
                    <a:pt x="10480" y="2773"/>
                  </a:cubicBezTo>
                  <a:lnTo>
                    <a:pt x="10480" y="9039"/>
                  </a:lnTo>
                  <a:lnTo>
                    <a:pt x="32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963" name="Google Shape;963;p52"/>
            <p:cNvSpPr/>
            <p:nvPr/>
          </p:nvSpPr>
          <p:spPr>
            <a:xfrm>
              <a:off x="1125475" y="2639150"/>
              <a:ext cx="433925" cy="316100"/>
            </a:xfrm>
            <a:custGeom>
              <a:avLst/>
              <a:gdLst/>
              <a:ahLst/>
              <a:cxnLst/>
              <a:rect l="l" t="t" r="r" b="b"/>
              <a:pathLst>
                <a:path w="17357" h="12644" extrusionOk="0">
                  <a:moveTo>
                    <a:pt x="13641" y="0"/>
                  </a:moveTo>
                  <a:lnTo>
                    <a:pt x="13641" y="389"/>
                  </a:lnTo>
                  <a:cubicBezTo>
                    <a:pt x="13918" y="389"/>
                    <a:pt x="14195" y="389"/>
                    <a:pt x="14473" y="500"/>
                  </a:cubicBezTo>
                  <a:cubicBezTo>
                    <a:pt x="14805" y="610"/>
                    <a:pt x="14972" y="888"/>
                    <a:pt x="14972" y="1220"/>
                  </a:cubicBezTo>
                  <a:cubicBezTo>
                    <a:pt x="14972" y="1387"/>
                    <a:pt x="14972" y="1498"/>
                    <a:pt x="14916" y="1609"/>
                  </a:cubicBezTo>
                  <a:cubicBezTo>
                    <a:pt x="14861" y="1941"/>
                    <a:pt x="14805" y="2274"/>
                    <a:pt x="14639" y="2607"/>
                  </a:cubicBezTo>
                  <a:lnTo>
                    <a:pt x="12310" y="8928"/>
                  </a:lnTo>
                  <a:lnTo>
                    <a:pt x="9593" y="1886"/>
                  </a:lnTo>
                  <a:cubicBezTo>
                    <a:pt x="9538" y="1664"/>
                    <a:pt x="9427" y="1498"/>
                    <a:pt x="9427" y="1387"/>
                  </a:cubicBezTo>
                  <a:cubicBezTo>
                    <a:pt x="9371" y="1331"/>
                    <a:pt x="9371" y="1220"/>
                    <a:pt x="9371" y="1109"/>
                  </a:cubicBezTo>
                  <a:cubicBezTo>
                    <a:pt x="9371" y="832"/>
                    <a:pt x="9538" y="555"/>
                    <a:pt x="9815" y="500"/>
                  </a:cubicBezTo>
                  <a:cubicBezTo>
                    <a:pt x="10148" y="389"/>
                    <a:pt x="10425" y="389"/>
                    <a:pt x="10758" y="389"/>
                  </a:cubicBezTo>
                  <a:lnTo>
                    <a:pt x="10758" y="56"/>
                  </a:lnTo>
                  <a:lnTo>
                    <a:pt x="5767" y="56"/>
                  </a:lnTo>
                  <a:lnTo>
                    <a:pt x="5767" y="389"/>
                  </a:lnTo>
                  <a:cubicBezTo>
                    <a:pt x="6044" y="389"/>
                    <a:pt x="6377" y="389"/>
                    <a:pt x="6654" y="500"/>
                  </a:cubicBezTo>
                  <a:cubicBezTo>
                    <a:pt x="6987" y="666"/>
                    <a:pt x="7264" y="943"/>
                    <a:pt x="7375" y="1331"/>
                  </a:cubicBezTo>
                  <a:lnTo>
                    <a:pt x="8262" y="3660"/>
                  </a:lnTo>
                  <a:lnTo>
                    <a:pt x="6266" y="8873"/>
                  </a:lnTo>
                  <a:lnTo>
                    <a:pt x="3604" y="1830"/>
                  </a:lnTo>
                  <a:cubicBezTo>
                    <a:pt x="3493" y="1664"/>
                    <a:pt x="3438" y="1498"/>
                    <a:pt x="3438" y="1387"/>
                  </a:cubicBezTo>
                  <a:cubicBezTo>
                    <a:pt x="3383" y="1276"/>
                    <a:pt x="3383" y="1165"/>
                    <a:pt x="3383" y="1054"/>
                  </a:cubicBezTo>
                  <a:cubicBezTo>
                    <a:pt x="3383" y="777"/>
                    <a:pt x="3549" y="555"/>
                    <a:pt x="3826" y="500"/>
                  </a:cubicBezTo>
                  <a:cubicBezTo>
                    <a:pt x="4048" y="389"/>
                    <a:pt x="4325" y="389"/>
                    <a:pt x="4602" y="389"/>
                  </a:cubicBezTo>
                  <a:lnTo>
                    <a:pt x="4602" y="56"/>
                  </a:lnTo>
                  <a:lnTo>
                    <a:pt x="0" y="56"/>
                  </a:lnTo>
                  <a:lnTo>
                    <a:pt x="0" y="389"/>
                  </a:lnTo>
                  <a:cubicBezTo>
                    <a:pt x="499" y="389"/>
                    <a:pt x="943" y="666"/>
                    <a:pt x="1220" y="1054"/>
                  </a:cubicBezTo>
                  <a:cubicBezTo>
                    <a:pt x="1774" y="2163"/>
                    <a:pt x="2218" y="3272"/>
                    <a:pt x="2606" y="4381"/>
                  </a:cubicBezTo>
                  <a:lnTo>
                    <a:pt x="4159" y="8762"/>
                  </a:lnTo>
                  <a:lnTo>
                    <a:pt x="5545" y="12643"/>
                  </a:lnTo>
                  <a:lnTo>
                    <a:pt x="5822" y="12643"/>
                  </a:lnTo>
                  <a:lnTo>
                    <a:pt x="8706" y="4714"/>
                  </a:lnTo>
                  <a:lnTo>
                    <a:pt x="10868" y="10481"/>
                  </a:lnTo>
                  <a:lnTo>
                    <a:pt x="11700" y="12643"/>
                  </a:lnTo>
                  <a:lnTo>
                    <a:pt x="11977" y="12643"/>
                  </a:lnTo>
                  <a:lnTo>
                    <a:pt x="13197" y="9261"/>
                  </a:lnTo>
                  <a:lnTo>
                    <a:pt x="13918" y="7098"/>
                  </a:lnTo>
                  <a:lnTo>
                    <a:pt x="15914" y="1498"/>
                  </a:lnTo>
                  <a:cubicBezTo>
                    <a:pt x="16025" y="1165"/>
                    <a:pt x="16247" y="832"/>
                    <a:pt x="16580" y="610"/>
                  </a:cubicBezTo>
                  <a:cubicBezTo>
                    <a:pt x="16802" y="500"/>
                    <a:pt x="17079" y="389"/>
                    <a:pt x="17356" y="389"/>
                  </a:cubicBezTo>
                  <a:lnTo>
                    <a:pt x="1735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964" name="Google Shape;964;p52"/>
            <p:cNvSpPr/>
            <p:nvPr/>
          </p:nvSpPr>
          <p:spPr>
            <a:xfrm>
              <a:off x="6172900" y="2671025"/>
              <a:ext cx="274500" cy="310550"/>
            </a:xfrm>
            <a:custGeom>
              <a:avLst/>
              <a:gdLst/>
              <a:ahLst/>
              <a:cxnLst/>
              <a:rect l="l" t="t" r="r" b="b"/>
              <a:pathLst>
                <a:path w="10980" h="12422" extrusionOk="0">
                  <a:moveTo>
                    <a:pt x="0" y="1"/>
                  </a:moveTo>
                  <a:lnTo>
                    <a:pt x="0" y="389"/>
                  </a:lnTo>
                  <a:cubicBezTo>
                    <a:pt x="84" y="380"/>
                    <a:pt x="165" y="375"/>
                    <a:pt x="246" y="375"/>
                  </a:cubicBezTo>
                  <a:cubicBezTo>
                    <a:pt x="647" y="375"/>
                    <a:pt x="1017" y="491"/>
                    <a:pt x="1387" y="722"/>
                  </a:cubicBezTo>
                  <a:cubicBezTo>
                    <a:pt x="1608" y="1110"/>
                    <a:pt x="1719" y="1609"/>
                    <a:pt x="1664" y="2053"/>
                  </a:cubicBezTo>
                  <a:lnTo>
                    <a:pt x="1664" y="10370"/>
                  </a:lnTo>
                  <a:cubicBezTo>
                    <a:pt x="1664" y="11036"/>
                    <a:pt x="1553" y="11535"/>
                    <a:pt x="1387" y="11701"/>
                  </a:cubicBezTo>
                  <a:cubicBezTo>
                    <a:pt x="943" y="11923"/>
                    <a:pt x="499" y="12034"/>
                    <a:pt x="0" y="12034"/>
                  </a:cubicBezTo>
                  <a:lnTo>
                    <a:pt x="0" y="12422"/>
                  </a:lnTo>
                  <a:lnTo>
                    <a:pt x="10148" y="12422"/>
                  </a:lnTo>
                  <a:lnTo>
                    <a:pt x="10980" y="9261"/>
                  </a:lnTo>
                  <a:lnTo>
                    <a:pt x="10481" y="9206"/>
                  </a:lnTo>
                  <a:cubicBezTo>
                    <a:pt x="10203" y="10037"/>
                    <a:pt x="9593" y="10758"/>
                    <a:pt x="8817" y="11257"/>
                  </a:cubicBezTo>
                  <a:cubicBezTo>
                    <a:pt x="8074" y="11536"/>
                    <a:pt x="7292" y="11659"/>
                    <a:pt x="6503" y="11659"/>
                  </a:cubicBezTo>
                  <a:cubicBezTo>
                    <a:pt x="6350" y="11659"/>
                    <a:pt x="6198" y="11655"/>
                    <a:pt x="6045" y="11646"/>
                  </a:cubicBezTo>
                  <a:cubicBezTo>
                    <a:pt x="5851" y="11660"/>
                    <a:pt x="5658" y="11667"/>
                    <a:pt x="5466" y="11667"/>
                  </a:cubicBezTo>
                  <a:cubicBezTo>
                    <a:pt x="4941" y="11667"/>
                    <a:pt x="4425" y="11616"/>
                    <a:pt x="3937" y="11535"/>
                  </a:cubicBezTo>
                  <a:cubicBezTo>
                    <a:pt x="3660" y="11479"/>
                    <a:pt x="3549" y="11257"/>
                    <a:pt x="3549" y="10925"/>
                  </a:cubicBezTo>
                  <a:lnTo>
                    <a:pt x="3549" y="6267"/>
                  </a:lnTo>
                  <a:lnTo>
                    <a:pt x="6433" y="6267"/>
                  </a:lnTo>
                  <a:cubicBezTo>
                    <a:pt x="6525" y="6258"/>
                    <a:pt x="6618" y="6253"/>
                    <a:pt x="6709" y="6253"/>
                  </a:cubicBezTo>
                  <a:cubicBezTo>
                    <a:pt x="7169" y="6253"/>
                    <a:pt x="7616" y="6368"/>
                    <a:pt x="7985" y="6600"/>
                  </a:cubicBezTo>
                  <a:cubicBezTo>
                    <a:pt x="8263" y="7043"/>
                    <a:pt x="8429" y="7542"/>
                    <a:pt x="8484" y="8041"/>
                  </a:cubicBezTo>
                  <a:lnTo>
                    <a:pt x="8928" y="8041"/>
                  </a:lnTo>
                  <a:lnTo>
                    <a:pt x="8928" y="3716"/>
                  </a:lnTo>
                  <a:lnTo>
                    <a:pt x="8484" y="3716"/>
                  </a:lnTo>
                  <a:cubicBezTo>
                    <a:pt x="8484" y="4215"/>
                    <a:pt x="8263" y="4714"/>
                    <a:pt x="7985" y="5158"/>
                  </a:cubicBezTo>
                  <a:cubicBezTo>
                    <a:pt x="7599" y="5399"/>
                    <a:pt x="7129" y="5557"/>
                    <a:pt x="6647" y="5557"/>
                  </a:cubicBezTo>
                  <a:cubicBezTo>
                    <a:pt x="6576" y="5557"/>
                    <a:pt x="6504" y="5553"/>
                    <a:pt x="6433" y="5546"/>
                  </a:cubicBezTo>
                  <a:lnTo>
                    <a:pt x="3549" y="5546"/>
                  </a:lnTo>
                  <a:lnTo>
                    <a:pt x="3549" y="1387"/>
                  </a:lnTo>
                  <a:cubicBezTo>
                    <a:pt x="3549" y="1165"/>
                    <a:pt x="3605" y="999"/>
                    <a:pt x="3660" y="888"/>
                  </a:cubicBezTo>
                  <a:cubicBezTo>
                    <a:pt x="3716" y="777"/>
                    <a:pt x="3882" y="722"/>
                    <a:pt x="4159" y="722"/>
                  </a:cubicBezTo>
                  <a:lnTo>
                    <a:pt x="6765" y="722"/>
                  </a:lnTo>
                  <a:cubicBezTo>
                    <a:pt x="6882" y="713"/>
                    <a:pt x="6999" y="708"/>
                    <a:pt x="7116" y="708"/>
                  </a:cubicBezTo>
                  <a:cubicBezTo>
                    <a:pt x="7719" y="708"/>
                    <a:pt x="8315" y="831"/>
                    <a:pt x="8873" y="1110"/>
                  </a:cubicBezTo>
                  <a:cubicBezTo>
                    <a:pt x="9261" y="1553"/>
                    <a:pt x="9482" y="2108"/>
                    <a:pt x="9538" y="2718"/>
                  </a:cubicBezTo>
                  <a:lnTo>
                    <a:pt x="10037" y="2718"/>
                  </a:lnTo>
                  <a:lnTo>
                    <a:pt x="998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965" name="Google Shape;965;p52"/>
            <p:cNvSpPr/>
            <p:nvPr/>
          </p:nvSpPr>
          <p:spPr>
            <a:xfrm>
              <a:off x="3715025" y="5107975"/>
              <a:ext cx="210750" cy="323325"/>
            </a:xfrm>
            <a:custGeom>
              <a:avLst/>
              <a:gdLst/>
              <a:ahLst/>
              <a:cxnLst/>
              <a:rect l="l" t="t" r="r" b="b"/>
              <a:pathLst>
                <a:path w="8430" h="12933" extrusionOk="0">
                  <a:moveTo>
                    <a:pt x="3814" y="1"/>
                  </a:moveTo>
                  <a:cubicBezTo>
                    <a:pt x="2932" y="1"/>
                    <a:pt x="2065" y="377"/>
                    <a:pt x="1442" y="949"/>
                  </a:cubicBezTo>
                  <a:cubicBezTo>
                    <a:pt x="832" y="1559"/>
                    <a:pt x="500" y="2446"/>
                    <a:pt x="500" y="3333"/>
                  </a:cubicBezTo>
                  <a:cubicBezTo>
                    <a:pt x="555" y="4054"/>
                    <a:pt x="832" y="4719"/>
                    <a:pt x="1331" y="5274"/>
                  </a:cubicBezTo>
                  <a:cubicBezTo>
                    <a:pt x="1664" y="5662"/>
                    <a:pt x="2052" y="5939"/>
                    <a:pt x="2496" y="6217"/>
                  </a:cubicBezTo>
                  <a:lnTo>
                    <a:pt x="4049" y="7215"/>
                  </a:lnTo>
                  <a:cubicBezTo>
                    <a:pt x="4714" y="7603"/>
                    <a:pt x="5324" y="8046"/>
                    <a:pt x="5878" y="8490"/>
                  </a:cubicBezTo>
                  <a:cubicBezTo>
                    <a:pt x="6322" y="8934"/>
                    <a:pt x="6544" y="9488"/>
                    <a:pt x="6544" y="10098"/>
                  </a:cubicBezTo>
                  <a:cubicBezTo>
                    <a:pt x="6544" y="10708"/>
                    <a:pt x="6322" y="11263"/>
                    <a:pt x="5878" y="11706"/>
                  </a:cubicBezTo>
                  <a:cubicBezTo>
                    <a:pt x="5435" y="12039"/>
                    <a:pt x="4880" y="12261"/>
                    <a:pt x="4326" y="12261"/>
                  </a:cubicBezTo>
                  <a:cubicBezTo>
                    <a:pt x="3272" y="12261"/>
                    <a:pt x="2219" y="11762"/>
                    <a:pt x="1553" y="10930"/>
                  </a:cubicBezTo>
                  <a:cubicBezTo>
                    <a:pt x="1054" y="10320"/>
                    <a:pt x="721" y="9654"/>
                    <a:pt x="444" y="8934"/>
                  </a:cubicBezTo>
                  <a:lnTo>
                    <a:pt x="1" y="8934"/>
                  </a:lnTo>
                  <a:lnTo>
                    <a:pt x="555" y="12926"/>
                  </a:lnTo>
                  <a:lnTo>
                    <a:pt x="999" y="12926"/>
                  </a:lnTo>
                  <a:cubicBezTo>
                    <a:pt x="999" y="12760"/>
                    <a:pt x="1054" y="12649"/>
                    <a:pt x="1110" y="12483"/>
                  </a:cubicBezTo>
                  <a:cubicBezTo>
                    <a:pt x="1193" y="12358"/>
                    <a:pt x="1307" y="12295"/>
                    <a:pt x="1453" y="12295"/>
                  </a:cubicBezTo>
                  <a:cubicBezTo>
                    <a:pt x="1501" y="12295"/>
                    <a:pt x="1553" y="12302"/>
                    <a:pt x="1609" y="12316"/>
                  </a:cubicBezTo>
                  <a:cubicBezTo>
                    <a:pt x="1941" y="12372"/>
                    <a:pt x="2330" y="12483"/>
                    <a:pt x="2662" y="12593"/>
                  </a:cubicBezTo>
                  <a:cubicBezTo>
                    <a:pt x="3217" y="12815"/>
                    <a:pt x="3882" y="12926"/>
                    <a:pt x="4492" y="12926"/>
                  </a:cubicBezTo>
                  <a:cubicBezTo>
                    <a:pt x="4564" y="12930"/>
                    <a:pt x="4636" y="12932"/>
                    <a:pt x="4708" y="12932"/>
                  </a:cubicBezTo>
                  <a:cubicBezTo>
                    <a:pt x="5640" y="12932"/>
                    <a:pt x="6600" y="12601"/>
                    <a:pt x="7320" y="11983"/>
                  </a:cubicBezTo>
                  <a:cubicBezTo>
                    <a:pt x="8041" y="11318"/>
                    <a:pt x="8429" y="10431"/>
                    <a:pt x="8429" y="9488"/>
                  </a:cubicBezTo>
                  <a:cubicBezTo>
                    <a:pt x="8429" y="8823"/>
                    <a:pt x="8207" y="8157"/>
                    <a:pt x="7819" y="7603"/>
                  </a:cubicBezTo>
                  <a:cubicBezTo>
                    <a:pt x="7209" y="6882"/>
                    <a:pt x="6433" y="6327"/>
                    <a:pt x="5657" y="5884"/>
                  </a:cubicBezTo>
                  <a:lnTo>
                    <a:pt x="3993" y="4830"/>
                  </a:lnTo>
                  <a:cubicBezTo>
                    <a:pt x="3494" y="4553"/>
                    <a:pt x="2995" y="4165"/>
                    <a:pt x="2607" y="3721"/>
                  </a:cubicBezTo>
                  <a:cubicBezTo>
                    <a:pt x="2330" y="3389"/>
                    <a:pt x="2163" y="2945"/>
                    <a:pt x="2163" y="2501"/>
                  </a:cubicBezTo>
                  <a:cubicBezTo>
                    <a:pt x="2163" y="2002"/>
                    <a:pt x="2330" y="1559"/>
                    <a:pt x="2718" y="1226"/>
                  </a:cubicBezTo>
                  <a:cubicBezTo>
                    <a:pt x="3106" y="949"/>
                    <a:pt x="3605" y="782"/>
                    <a:pt x="4104" y="782"/>
                  </a:cubicBezTo>
                  <a:cubicBezTo>
                    <a:pt x="4825" y="838"/>
                    <a:pt x="5490" y="1060"/>
                    <a:pt x="6100" y="1503"/>
                  </a:cubicBezTo>
                  <a:cubicBezTo>
                    <a:pt x="6877" y="2113"/>
                    <a:pt x="7376" y="3000"/>
                    <a:pt x="7542" y="3998"/>
                  </a:cubicBezTo>
                  <a:lnTo>
                    <a:pt x="8041" y="3998"/>
                  </a:lnTo>
                  <a:lnTo>
                    <a:pt x="7597" y="6"/>
                  </a:lnTo>
                  <a:lnTo>
                    <a:pt x="7209" y="6"/>
                  </a:lnTo>
                  <a:cubicBezTo>
                    <a:pt x="7209" y="172"/>
                    <a:pt x="7098" y="339"/>
                    <a:pt x="7043" y="505"/>
                  </a:cubicBezTo>
                  <a:cubicBezTo>
                    <a:pt x="6877" y="616"/>
                    <a:pt x="6710" y="671"/>
                    <a:pt x="6544" y="671"/>
                  </a:cubicBezTo>
                  <a:cubicBezTo>
                    <a:pt x="6211" y="561"/>
                    <a:pt x="5823" y="450"/>
                    <a:pt x="5490" y="339"/>
                  </a:cubicBezTo>
                  <a:cubicBezTo>
                    <a:pt x="4991" y="117"/>
                    <a:pt x="4492" y="61"/>
                    <a:pt x="3993" y="6"/>
                  </a:cubicBezTo>
                  <a:cubicBezTo>
                    <a:pt x="3933" y="2"/>
                    <a:pt x="3873" y="1"/>
                    <a:pt x="38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966" name="Google Shape;966;p52"/>
            <p:cNvSpPr/>
            <p:nvPr/>
          </p:nvSpPr>
          <p:spPr>
            <a:xfrm>
              <a:off x="1763150" y="792625"/>
              <a:ext cx="4240650" cy="4087100"/>
            </a:xfrm>
            <a:custGeom>
              <a:avLst/>
              <a:gdLst/>
              <a:ahLst/>
              <a:cxnLst/>
              <a:rect l="l" t="t" r="r" b="b"/>
              <a:pathLst>
                <a:path w="169626" h="163484" extrusionOk="0">
                  <a:moveTo>
                    <a:pt x="86393" y="36210"/>
                  </a:moveTo>
                  <a:lnTo>
                    <a:pt x="86393" y="36210"/>
                  </a:lnTo>
                  <a:cubicBezTo>
                    <a:pt x="96097" y="37153"/>
                    <a:pt x="105191" y="41201"/>
                    <a:pt x="112455" y="47744"/>
                  </a:cubicBezTo>
                  <a:lnTo>
                    <a:pt x="101587" y="55618"/>
                  </a:lnTo>
                  <a:cubicBezTo>
                    <a:pt x="97816" y="52735"/>
                    <a:pt x="93436" y="50738"/>
                    <a:pt x="88778" y="49740"/>
                  </a:cubicBezTo>
                  <a:lnTo>
                    <a:pt x="86393" y="36210"/>
                  </a:lnTo>
                  <a:close/>
                  <a:moveTo>
                    <a:pt x="75248" y="36376"/>
                  </a:moveTo>
                  <a:lnTo>
                    <a:pt x="73473" y="50017"/>
                  </a:lnTo>
                  <a:cubicBezTo>
                    <a:pt x="68982" y="51182"/>
                    <a:pt x="64823" y="53234"/>
                    <a:pt x="61218" y="56173"/>
                  </a:cubicBezTo>
                  <a:cubicBezTo>
                    <a:pt x="56450" y="52956"/>
                    <a:pt x="51625" y="49685"/>
                    <a:pt x="50184" y="48520"/>
                  </a:cubicBezTo>
                  <a:cubicBezTo>
                    <a:pt x="57060" y="41977"/>
                    <a:pt x="65821" y="37763"/>
                    <a:pt x="75248" y="36376"/>
                  </a:cubicBezTo>
                  <a:close/>
                  <a:moveTo>
                    <a:pt x="73196" y="52014"/>
                  </a:moveTo>
                  <a:lnTo>
                    <a:pt x="71754" y="63104"/>
                  </a:lnTo>
                  <a:cubicBezTo>
                    <a:pt x="71144" y="62716"/>
                    <a:pt x="67207" y="60110"/>
                    <a:pt x="62827" y="57226"/>
                  </a:cubicBezTo>
                  <a:lnTo>
                    <a:pt x="62827" y="57171"/>
                  </a:lnTo>
                  <a:cubicBezTo>
                    <a:pt x="65932" y="54842"/>
                    <a:pt x="69425" y="53067"/>
                    <a:pt x="73196" y="52014"/>
                  </a:cubicBezTo>
                  <a:close/>
                  <a:moveTo>
                    <a:pt x="89110" y="51736"/>
                  </a:moveTo>
                  <a:lnTo>
                    <a:pt x="89110" y="51736"/>
                  </a:lnTo>
                  <a:cubicBezTo>
                    <a:pt x="93047" y="52679"/>
                    <a:pt x="96763" y="54398"/>
                    <a:pt x="99979" y="56782"/>
                  </a:cubicBezTo>
                  <a:lnTo>
                    <a:pt x="91162" y="63215"/>
                  </a:lnTo>
                  <a:lnTo>
                    <a:pt x="89110" y="51736"/>
                  </a:lnTo>
                  <a:close/>
                  <a:moveTo>
                    <a:pt x="51570" y="50017"/>
                  </a:moveTo>
                  <a:lnTo>
                    <a:pt x="51570" y="50017"/>
                  </a:lnTo>
                  <a:cubicBezTo>
                    <a:pt x="56949" y="53844"/>
                    <a:pt x="70922" y="62993"/>
                    <a:pt x="71588" y="63437"/>
                  </a:cubicBezTo>
                  <a:lnTo>
                    <a:pt x="71699" y="63326"/>
                  </a:lnTo>
                  <a:lnTo>
                    <a:pt x="70867" y="70035"/>
                  </a:lnTo>
                  <a:lnTo>
                    <a:pt x="51570" y="50017"/>
                  </a:lnTo>
                  <a:close/>
                  <a:moveTo>
                    <a:pt x="111513" y="49352"/>
                  </a:moveTo>
                  <a:lnTo>
                    <a:pt x="111513" y="49352"/>
                  </a:lnTo>
                  <a:cubicBezTo>
                    <a:pt x="102197" y="66154"/>
                    <a:pt x="100422" y="69647"/>
                    <a:pt x="100145" y="70479"/>
                  </a:cubicBezTo>
                  <a:lnTo>
                    <a:pt x="92548" y="69481"/>
                  </a:lnTo>
                  <a:lnTo>
                    <a:pt x="111513" y="49352"/>
                  </a:lnTo>
                  <a:close/>
                  <a:moveTo>
                    <a:pt x="105191" y="61496"/>
                  </a:moveTo>
                  <a:lnTo>
                    <a:pt x="105191" y="61551"/>
                  </a:lnTo>
                  <a:cubicBezTo>
                    <a:pt x="107853" y="64601"/>
                    <a:pt x="109905" y="68095"/>
                    <a:pt x="111235" y="71921"/>
                  </a:cubicBezTo>
                  <a:lnTo>
                    <a:pt x="100478" y="70534"/>
                  </a:lnTo>
                  <a:cubicBezTo>
                    <a:pt x="100755" y="69814"/>
                    <a:pt x="102419" y="66597"/>
                    <a:pt x="105191" y="61496"/>
                  </a:cubicBezTo>
                  <a:close/>
                  <a:moveTo>
                    <a:pt x="57193" y="62758"/>
                  </a:moveTo>
                  <a:cubicBezTo>
                    <a:pt x="59513" y="67177"/>
                    <a:pt x="61552" y="71091"/>
                    <a:pt x="61828" y="71643"/>
                  </a:cubicBezTo>
                  <a:lnTo>
                    <a:pt x="51736" y="73251"/>
                  </a:lnTo>
                  <a:cubicBezTo>
                    <a:pt x="52896" y="69442"/>
                    <a:pt x="54714" y="65908"/>
                    <a:pt x="57193" y="62758"/>
                  </a:cubicBezTo>
                  <a:close/>
                  <a:moveTo>
                    <a:pt x="112622" y="48021"/>
                  </a:moveTo>
                  <a:cubicBezTo>
                    <a:pt x="120108" y="54897"/>
                    <a:pt x="125154" y="64047"/>
                    <a:pt x="126873" y="74028"/>
                  </a:cubicBezTo>
                  <a:lnTo>
                    <a:pt x="113232" y="72253"/>
                  </a:lnTo>
                  <a:cubicBezTo>
                    <a:pt x="111845" y="67595"/>
                    <a:pt x="109405" y="63381"/>
                    <a:pt x="106134" y="59777"/>
                  </a:cubicBezTo>
                  <a:cubicBezTo>
                    <a:pt x="107908" y="56561"/>
                    <a:pt x="110071" y="52679"/>
                    <a:pt x="112511" y="48298"/>
                  </a:cubicBezTo>
                  <a:lnTo>
                    <a:pt x="112511" y="48243"/>
                  </a:lnTo>
                  <a:lnTo>
                    <a:pt x="112622" y="48021"/>
                  </a:lnTo>
                  <a:close/>
                  <a:moveTo>
                    <a:pt x="49851" y="48853"/>
                  </a:moveTo>
                  <a:cubicBezTo>
                    <a:pt x="50905" y="50627"/>
                    <a:pt x="53622" y="55895"/>
                    <a:pt x="56228" y="60886"/>
                  </a:cubicBezTo>
                  <a:cubicBezTo>
                    <a:pt x="53178" y="64601"/>
                    <a:pt x="50960" y="68926"/>
                    <a:pt x="49740" y="73584"/>
                  </a:cubicBezTo>
                  <a:lnTo>
                    <a:pt x="36210" y="75691"/>
                  </a:lnTo>
                  <a:cubicBezTo>
                    <a:pt x="37596" y="65488"/>
                    <a:pt x="42421" y="56006"/>
                    <a:pt x="49851" y="48853"/>
                  </a:cubicBezTo>
                  <a:close/>
                  <a:moveTo>
                    <a:pt x="81735" y="6100"/>
                  </a:moveTo>
                  <a:cubicBezTo>
                    <a:pt x="122104" y="6156"/>
                    <a:pt x="155430" y="37763"/>
                    <a:pt x="157537" y="78076"/>
                  </a:cubicBezTo>
                  <a:lnTo>
                    <a:pt x="127649" y="74139"/>
                  </a:lnTo>
                  <a:cubicBezTo>
                    <a:pt x="125930" y="63825"/>
                    <a:pt x="120773" y="54454"/>
                    <a:pt x="113065" y="47411"/>
                  </a:cubicBezTo>
                  <a:lnTo>
                    <a:pt x="113287" y="47134"/>
                  </a:lnTo>
                  <a:lnTo>
                    <a:pt x="113287" y="47134"/>
                  </a:lnTo>
                  <a:lnTo>
                    <a:pt x="113010" y="47356"/>
                  </a:lnTo>
                  <a:cubicBezTo>
                    <a:pt x="105579" y="40646"/>
                    <a:pt x="96208" y="36487"/>
                    <a:pt x="86282" y="35489"/>
                  </a:cubicBezTo>
                  <a:lnTo>
                    <a:pt x="81125" y="6100"/>
                  </a:lnTo>
                  <a:close/>
                  <a:moveTo>
                    <a:pt x="81680" y="2440"/>
                  </a:moveTo>
                  <a:cubicBezTo>
                    <a:pt x="82844" y="2440"/>
                    <a:pt x="84009" y="2440"/>
                    <a:pt x="85173" y="2496"/>
                  </a:cubicBezTo>
                  <a:lnTo>
                    <a:pt x="85562" y="2496"/>
                  </a:lnTo>
                  <a:cubicBezTo>
                    <a:pt x="87003" y="2551"/>
                    <a:pt x="88445" y="2662"/>
                    <a:pt x="89887" y="2828"/>
                  </a:cubicBezTo>
                  <a:lnTo>
                    <a:pt x="90330" y="2884"/>
                  </a:lnTo>
                  <a:cubicBezTo>
                    <a:pt x="91772" y="3050"/>
                    <a:pt x="93214" y="3217"/>
                    <a:pt x="94600" y="3438"/>
                  </a:cubicBezTo>
                  <a:lnTo>
                    <a:pt x="94988" y="3494"/>
                  </a:lnTo>
                  <a:cubicBezTo>
                    <a:pt x="96430" y="3771"/>
                    <a:pt x="97872" y="4048"/>
                    <a:pt x="99258" y="4381"/>
                  </a:cubicBezTo>
                  <a:lnTo>
                    <a:pt x="99646" y="4437"/>
                  </a:lnTo>
                  <a:cubicBezTo>
                    <a:pt x="101088" y="4769"/>
                    <a:pt x="102474" y="5157"/>
                    <a:pt x="103805" y="5546"/>
                  </a:cubicBezTo>
                  <a:lnTo>
                    <a:pt x="104249" y="5656"/>
                  </a:lnTo>
                  <a:cubicBezTo>
                    <a:pt x="105635" y="6045"/>
                    <a:pt x="107021" y="6488"/>
                    <a:pt x="108352" y="6987"/>
                  </a:cubicBezTo>
                  <a:lnTo>
                    <a:pt x="108740" y="7154"/>
                  </a:lnTo>
                  <a:cubicBezTo>
                    <a:pt x="110126" y="7653"/>
                    <a:pt x="111457" y="8152"/>
                    <a:pt x="112788" y="8706"/>
                  </a:cubicBezTo>
                  <a:lnTo>
                    <a:pt x="113176" y="8873"/>
                  </a:lnTo>
                  <a:cubicBezTo>
                    <a:pt x="114452" y="9483"/>
                    <a:pt x="115782" y="10093"/>
                    <a:pt x="117058" y="10703"/>
                  </a:cubicBezTo>
                  <a:lnTo>
                    <a:pt x="117446" y="10869"/>
                  </a:lnTo>
                  <a:cubicBezTo>
                    <a:pt x="118721" y="11534"/>
                    <a:pt x="119997" y="12255"/>
                    <a:pt x="121272" y="12976"/>
                  </a:cubicBezTo>
                  <a:lnTo>
                    <a:pt x="121605" y="13198"/>
                  </a:lnTo>
                  <a:cubicBezTo>
                    <a:pt x="122880" y="13863"/>
                    <a:pt x="124100" y="14695"/>
                    <a:pt x="125320" y="15471"/>
                  </a:cubicBezTo>
                  <a:lnTo>
                    <a:pt x="125653" y="15693"/>
                  </a:lnTo>
                  <a:cubicBezTo>
                    <a:pt x="126873" y="16469"/>
                    <a:pt x="128037" y="17301"/>
                    <a:pt x="129201" y="18188"/>
                  </a:cubicBezTo>
                  <a:lnTo>
                    <a:pt x="129534" y="18410"/>
                  </a:lnTo>
                  <a:cubicBezTo>
                    <a:pt x="130643" y="19297"/>
                    <a:pt x="131808" y="20185"/>
                    <a:pt x="132917" y="21127"/>
                  </a:cubicBezTo>
                  <a:lnTo>
                    <a:pt x="133194" y="21405"/>
                  </a:lnTo>
                  <a:cubicBezTo>
                    <a:pt x="134303" y="22347"/>
                    <a:pt x="135357" y="23290"/>
                    <a:pt x="136410" y="24288"/>
                  </a:cubicBezTo>
                  <a:lnTo>
                    <a:pt x="136743" y="24565"/>
                  </a:lnTo>
                  <a:cubicBezTo>
                    <a:pt x="137796" y="25563"/>
                    <a:pt x="138795" y="26617"/>
                    <a:pt x="139793" y="27671"/>
                  </a:cubicBezTo>
                  <a:cubicBezTo>
                    <a:pt x="139904" y="27726"/>
                    <a:pt x="139959" y="27837"/>
                    <a:pt x="140070" y="27948"/>
                  </a:cubicBezTo>
                  <a:lnTo>
                    <a:pt x="140125" y="27892"/>
                  </a:lnTo>
                  <a:cubicBezTo>
                    <a:pt x="141068" y="28946"/>
                    <a:pt x="142066" y="30055"/>
                    <a:pt x="142953" y="31164"/>
                  </a:cubicBezTo>
                  <a:cubicBezTo>
                    <a:pt x="143064" y="31275"/>
                    <a:pt x="143120" y="31386"/>
                    <a:pt x="143231" y="31497"/>
                  </a:cubicBezTo>
                  <a:cubicBezTo>
                    <a:pt x="144173" y="32606"/>
                    <a:pt x="145061" y="33715"/>
                    <a:pt x="145892" y="34879"/>
                  </a:cubicBezTo>
                  <a:lnTo>
                    <a:pt x="146336" y="35545"/>
                  </a:lnTo>
                  <a:cubicBezTo>
                    <a:pt x="147223" y="36709"/>
                    <a:pt x="147999" y="37929"/>
                    <a:pt x="148776" y="39094"/>
                  </a:cubicBezTo>
                  <a:lnTo>
                    <a:pt x="148998" y="39482"/>
                  </a:lnTo>
                  <a:cubicBezTo>
                    <a:pt x="149774" y="40702"/>
                    <a:pt x="150550" y="41922"/>
                    <a:pt x="151216" y="43197"/>
                  </a:cubicBezTo>
                  <a:lnTo>
                    <a:pt x="151437" y="43530"/>
                  </a:lnTo>
                  <a:cubicBezTo>
                    <a:pt x="152158" y="44805"/>
                    <a:pt x="152824" y="46080"/>
                    <a:pt x="153434" y="47411"/>
                  </a:cubicBezTo>
                  <a:cubicBezTo>
                    <a:pt x="153489" y="47522"/>
                    <a:pt x="153545" y="47633"/>
                    <a:pt x="153600" y="47744"/>
                  </a:cubicBezTo>
                  <a:cubicBezTo>
                    <a:pt x="154210" y="49075"/>
                    <a:pt x="154820" y="50406"/>
                    <a:pt x="155374" y="51736"/>
                  </a:cubicBezTo>
                  <a:cubicBezTo>
                    <a:pt x="155430" y="51847"/>
                    <a:pt x="155485" y="51958"/>
                    <a:pt x="155541" y="52125"/>
                  </a:cubicBezTo>
                  <a:cubicBezTo>
                    <a:pt x="156040" y="53455"/>
                    <a:pt x="156594" y="54786"/>
                    <a:pt x="157038" y="56173"/>
                  </a:cubicBezTo>
                  <a:cubicBezTo>
                    <a:pt x="157093" y="56283"/>
                    <a:pt x="157149" y="56450"/>
                    <a:pt x="157204" y="56561"/>
                  </a:cubicBezTo>
                  <a:cubicBezTo>
                    <a:pt x="157648" y="57947"/>
                    <a:pt x="158036" y="59333"/>
                    <a:pt x="158424" y="60720"/>
                  </a:cubicBezTo>
                  <a:cubicBezTo>
                    <a:pt x="158480" y="60830"/>
                    <a:pt x="158535" y="60997"/>
                    <a:pt x="158591" y="61108"/>
                  </a:cubicBezTo>
                  <a:cubicBezTo>
                    <a:pt x="158923" y="62494"/>
                    <a:pt x="159311" y="63880"/>
                    <a:pt x="159589" y="65322"/>
                  </a:cubicBezTo>
                  <a:cubicBezTo>
                    <a:pt x="159589" y="65433"/>
                    <a:pt x="159644" y="65599"/>
                    <a:pt x="159700" y="65710"/>
                  </a:cubicBezTo>
                  <a:cubicBezTo>
                    <a:pt x="159977" y="67096"/>
                    <a:pt x="160199" y="68538"/>
                    <a:pt x="160476" y="69980"/>
                  </a:cubicBezTo>
                  <a:cubicBezTo>
                    <a:pt x="160476" y="70146"/>
                    <a:pt x="160476" y="70257"/>
                    <a:pt x="160531" y="70368"/>
                  </a:cubicBezTo>
                  <a:cubicBezTo>
                    <a:pt x="160698" y="71810"/>
                    <a:pt x="160864" y="73251"/>
                    <a:pt x="161030" y="74693"/>
                  </a:cubicBezTo>
                  <a:lnTo>
                    <a:pt x="161030" y="75081"/>
                  </a:lnTo>
                  <a:cubicBezTo>
                    <a:pt x="161141" y="76246"/>
                    <a:pt x="161252" y="77410"/>
                    <a:pt x="161252" y="78519"/>
                  </a:cubicBezTo>
                  <a:lnTo>
                    <a:pt x="158258" y="78131"/>
                  </a:lnTo>
                  <a:cubicBezTo>
                    <a:pt x="158202" y="77189"/>
                    <a:pt x="158147" y="76301"/>
                    <a:pt x="158092" y="75359"/>
                  </a:cubicBezTo>
                  <a:lnTo>
                    <a:pt x="158036" y="74970"/>
                  </a:lnTo>
                  <a:cubicBezTo>
                    <a:pt x="157925" y="73584"/>
                    <a:pt x="157759" y="72198"/>
                    <a:pt x="157537" y="70812"/>
                  </a:cubicBezTo>
                  <a:lnTo>
                    <a:pt x="157482" y="70423"/>
                  </a:lnTo>
                  <a:cubicBezTo>
                    <a:pt x="157260" y="69037"/>
                    <a:pt x="157038" y="67706"/>
                    <a:pt x="156761" y="66320"/>
                  </a:cubicBezTo>
                  <a:cubicBezTo>
                    <a:pt x="156761" y="66209"/>
                    <a:pt x="156705" y="66043"/>
                    <a:pt x="156650" y="65932"/>
                  </a:cubicBezTo>
                  <a:cubicBezTo>
                    <a:pt x="156373" y="64546"/>
                    <a:pt x="156040" y="63215"/>
                    <a:pt x="155707" y="61884"/>
                  </a:cubicBezTo>
                  <a:cubicBezTo>
                    <a:pt x="155652" y="61773"/>
                    <a:pt x="155596" y="61607"/>
                    <a:pt x="155596" y="61496"/>
                  </a:cubicBezTo>
                  <a:cubicBezTo>
                    <a:pt x="155208" y="60165"/>
                    <a:pt x="154820" y="58834"/>
                    <a:pt x="154376" y="57503"/>
                  </a:cubicBezTo>
                  <a:cubicBezTo>
                    <a:pt x="154321" y="57392"/>
                    <a:pt x="154265" y="57282"/>
                    <a:pt x="154210" y="57115"/>
                  </a:cubicBezTo>
                  <a:cubicBezTo>
                    <a:pt x="153766" y="55840"/>
                    <a:pt x="153267" y="54509"/>
                    <a:pt x="152768" y="53234"/>
                  </a:cubicBezTo>
                  <a:cubicBezTo>
                    <a:pt x="152713" y="53123"/>
                    <a:pt x="152657" y="53012"/>
                    <a:pt x="152602" y="52845"/>
                  </a:cubicBezTo>
                  <a:cubicBezTo>
                    <a:pt x="152103" y="51570"/>
                    <a:pt x="151493" y="50295"/>
                    <a:pt x="150938" y="49075"/>
                  </a:cubicBezTo>
                  <a:lnTo>
                    <a:pt x="150717" y="48687"/>
                  </a:lnTo>
                  <a:cubicBezTo>
                    <a:pt x="150107" y="47467"/>
                    <a:pt x="149497" y="46247"/>
                    <a:pt x="148831" y="45027"/>
                  </a:cubicBezTo>
                  <a:cubicBezTo>
                    <a:pt x="148776" y="44916"/>
                    <a:pt x="148720" y="44750"/>
                    <a:pt x="148609" y="44639"/>
                  </a:cubicBezTo>
                  <a:cubicBezTo>
                    <a:pt x="147944" y="43419"/>
                    <a:pt x="147223" y="42254"/>
                    <a:pt x="146502" y="41090"/>
                  </a:cubicBezTo>
                  <a:cubicBezTo>
                    <a:pt x="146447" y="40979"/>
                    <a:pt x="146336" y="40868"/>
                    <a:pt x="146280" y="40757"/>
                  </a:cubicBezTo>
                  <a:cubicBezTo>
                    <a:pt x="145560" y="39593"/>
                    <a:pt x="144728" y="38428"/>
                    <a:pt x="143951" y="37319"/>
                  </a:cubicBezTo>
                  <a:lnTo>
                    <a:pt x="143508" y="36654"/>
                  </a:lnTo>
                  <a:cubicBezTo>
                    <a:pt x="142676" y="35545"/>
                    <a:pt x="141789" y="34491"/>
                    <a:pt x="140957" y="33382"/>
                  </a:cubicBezTo>
                  <a:lnTo>
                    <a:pt x="140680" y="33105"/>
                  </a:lnTo>
                  <a:cubicBezTo>
                    <a:pt x="139793" y="31996"/>
                    <a:pt x="138850" y="30998"/>
                    <a:pt x="137907" y="29944"/>
                  </a:cubicBezTo>
                  <a:lnTo>
                    <a:pt x="137630" y="29667"/>
                  </a:lnTo>
                  <a:cubicBezTo>
                    <a:pt x="136687" y="28669"/>
                    <a:pt x="135689" y="27671"/>
                    <a:pt x="134691" y="26728"/>
                  </a:cubicBezTo>
                  <a:lnTo>
                    <a:pt x="134414" y="26395"/>
                  </a:lnTo>
                  <a:cubicBezTo>
                    <a:pt x="133416" y="25453"/>
                    <a:pt x="132362" y="24565"/>
                    <a:pt x="131309" y="23623"/>
                  </a:cubicBezTo>
                  <a:lnTo>
                    <a:pt x="130976" y="23401"/>
                  </a:lnTo>
                  <a:cubicBezTo>
                    <a:pt x="129922" y="22514"/>
                    <a:pt x="128869" y="21626"/>
                    <a:pt x="127760" y="20795"/>
                  </a:cubicBezTo>
                  <a:lnTo>
                    <a:pt x="127427" y="20517"/>
                  </a:lnTo>
                  <a:cubicBezTo>
                    <a:pt x="126318" y="19686"/>
                    <a:pt x="125154" y="18909"/>
                    <a:pt x="124045" y="18133"/>
                  </a:cubicBezTo>
                  <a:lnTo>
                    <a:pt x="123656" y="17911"/>
                  </a:lnTo>
                  <a:cubicBezTo>
                    <a:pt x="122492" y="17190"/>
                    <a:pt x="121327" y="16414"/>
                    <a:pt x="120163" y="15749"/>
                  </a:cubicBezTo>
                  <a:lnTo>
                    <a:pt x="119775" y="15527"/>
                  </a:lnTo>
                  <a:cubicBezTo>
                    <a:pt x="118610" y="14861"/>
                    <a:pt x="117390" y="14196"/>
                    <a:pt x="116115" y="13586"/>
                  </a:cubicBezTo>
                  <a:lnTo>
                    <a:pt x="115782" y="13364"/>
                  </a:lnTo>
                  <a:cubicBezTo>
                    <a:pt x="114507" y="12754"/>
                    <a:pt x="113287" y="12200"/>
                    <a:pt x="112012" y="11645"/>
                  </a:cubicBezTo>
                  <a:cubicBezTo>
                    <a:pt x="111845" y="11590"/>
                    <a:pt x="111734" y="11534"/>
                    <a:pt x="111624" y="11479"/>
                  </a:cubicBezTo>
                  <a:cubicBezTo>
                    <a:pt x="110348" y="10924"/>
                    <a:pt x="109073" y="10425"/>
                    <a:pt x="107742" y="9926"/>
                  </a:cubicBezTo>
                  <a:lnTo>
                    <a:pt x="107354" y="9815"/>
                  </a:lnTo>
                  <a:cubicBezTo>
                    <a:pt x="106078" y="9316"/>
                    <a:pt x="104748" y="8928"/>
                    <a:pt x="103417" y="8540"/>
                  </a:cubicBezTo>
                  <a:lnTo>
                    <a:pt x="103029" y="8374"/>
                  </a:lnTo>
                  <a:cubicBezTo>
                    <a:pt x="101698" y="8041"/>
                    <a:pt x="100367" y="7653"/>
                    <a:pt x="98981" y="7375"/>
                  </a:cubicBezTo>
                  <a:lnTo>
                    <a:pt x="98593" y="7265"/>
                  </a:lnTo>
                  <a:cubicBezTo>
                    <a:pt x="97262" y="6932"/>
                    <a:pt x="95875" y="6710"/>
                    <a:pt x="94545" y="6433"/>
                  </a:cubicBezTo>
                  <a:lnTo>
                    <a:pt x="94101" y="6377"/>
                  </a:lnTo>
                  <a:cubicBezTo>
                    <a:pt x="92770" y="6156"/>
                    <a:pt x="91384" y="5989"/>
                    <a:pt x="89998" y="5823"/>
                  </a:cubicBezTo>
                  <a:lnTo>
                    <a:pt x="89609" y="5767"/>
                  </a:lnTo>
                  <a:cubicBezTo>
                    <a:pt x="88223" y="5656"/>
                    <a:pt x="86837" y="5546"/>
                    <a:pt x="85451" y="5490"/>
                  </a:cubicBezTo>
                  <a:lnTo>
                    <a:pt x="85007" y="5490"/>
                  </a:lnTo>
                  <a:cubicBezTo>
                    <a:pt x="83898" y="5435"/>
                    <a:pt x="82789" y="5379"/>
                    <a:pt x="81680" y="5379"/>
                  </a:cubicBezTo>
                  <a:lnTo>
                    <a:pt x="80959" y="5379"/>
                  </a:lnTo>
                  <a:lnTo>
                    <a:pt x="80848" y="4658"/>
                  </a:lnTo>
                  <a:lnTo>
                    <a:pt x="80460" y="2440"/>
                  </a:lnTo>
                  <a:close/>
                  <a:moveTo>
                    <a:pt x="79296" y="6156"/>
                  </a:moveTo>
                  <a:lnTo>
                    <a:pt x="75359" y="35711"/>
                  </a:lnTo>
                  <a:cubicBezTo>
                    <a:pt x="54564" y="38594"/>
                    <a:pt x="38262" y="55008"/>
                    <a:pt x="35545" y="75858"/>
                  </a:cubicBezTo>
                  <a:lnTo>
                    <a:pt x="5823" y="80571"/>
                  </a:lnTo>
                  <a:lnTo>
                    <a:pt x="5823" y="80571"/>
                  </a:lnTo>
                  <a:cubicBezTo>
                    <a:pt x="6599" y="40203"/>
                    <a:pt x="38872" y="7486"/>
                    <a:pt x="79296" y="6156"/>
                  </a:cubicBezTo>
                  <a:close/>
                  <a:moveTo>
                    <a:pt x="79739" y="2496"/>
                  </a:moveTo>
                  <a:lnTo>
                    <a:pt x="79351" y="5490"/>
                  </a:lnTo>
                  <a:cubicBezTo>
                    <a:pt x="78353" y="5490"/>
                    <a:pt x="77299" y="5546"/>
                    <a:pt x="76301" y="5656"/>
                  </a:cubicBezTo>
                  <a:lnTo>
                    <a:pt x="75913" y="5656"/>
                  </a:lnTo>
                  <a:cubicBezTo>
                    <a:pt x="74527" y="5767"/>
                    <a:pt x="73140" y="5878"/>
                    <a:pt x="71754" y="6045"/>
                  </a:cubicBezTo>
                  <a:lnTo>
                    <a:pt x="71311" y="6100"/>
                  </a:lnTo>
                  <a:cubicBezTo>
                    <a:pt x="69924" y="6322"/>
                    <a:pt x="68593" y="6544"/>
                    <a:pt x="67207" y="6821"/>
                  </a:cubicBezTo>
                  <a:lnTo>
                    <a:pt x="66819" y="6876"/>
                  </a:lnTo>
                  <a:cubicBezTo>
                    <a:pt x="65433" y="7154"/>
                    <a:pt x="64102" y="7486"/>
                    <a:pt x="62771" y="7819"/>
                  </a:cubicBezTo>
                  <a:lnTo>
                    <a:pt x="62383" y="7930"/>
                  </a:lnTo>
                  <a:cubicBezTo>
                    <a:pt x="61052" y="8263"/>
                    <a:pt x="59721" y="8651"/>
                    <a:pt x="58390" y="9094"/>
                  </a:cubicBezTo>
                  <a:lnTo>
                    <a:pt x="57670" y="9316"/>
                  </a:lnTo>
                  <a:cubicBezTo>
                    <a:pt x="56339" y="9760"/>
                    <a:pt x="55008" y="10203"/>
                    <a:pt x="53733" y="10703"/>
                  </a:cubicBezTo>
                  <a:lnTo>
                    <a:pt x="53344" y="10869"/>
                  </a:lnTo>
                  <a:cubicBezTo>
                    <a:pt x="52069" y="11368"/>
                    <a:pt x="50794" y="11922"/>
                    <a:pt x="49518" y="12477"/>
                  </a:cubicBezTo>
                  <a:lnTo>
                    <a:pt x="49186" y="12699"/>
                  </a:lnTo>
                  <a:cubicBezTo>
                    <a:pt x="47910" y="13253"/>
                    <a:pt x="46690" y="13863"/>
                    <a:pt x="45470" y="14473"/>
                  </a:cubicBezTo>
                  <a:lnTo>
                    <a:pt x="45082" y="14695"/>
                  </a:lnTo>
                  <a:cubicBezTo>
                    <a:pt x="43918" y="15360"/>
                    <a:pt x="42698" y="16081"/>
                    <a:pt x="41533" y="16802"/>
                  </a:cubicBezTo>
                  <a:lnTo>
                    <a:pt x="41145" y="17024"/>
                  </a:lnTo>
                  <a:cubicBezTo>
                    <a:pt x="39981" y="17745"/>
                    <a:pt x="38816" y="18466"/>
                    <a:pt x="37707" y="19297"/>
                  </a:cubicBezTo>
                  <a:lnTo>
                    <a:pt x="37375" y="19519"/>
                  </a:lnTo>
                  <a:cubicBezTo>
                    <a:pt x="36210" y="20351"/>
                    <a:pt x="35156" y="21183"/>
                    <a:pt x="34047" y="22015"/>
                  </a:cubicBezTo>
                  <a:lnTo>
                    <a:pt x="33715" y="22292"/>
                  </a:lnTo>
                  <a:cubicBezTo>
                    <a:pt x="32661" y="23179"/>
                    <a:pt x="31608" y="24066"/>
                    <a:pt x="30554" y="24954"/>
                  </a:cubicBezTo>
                  <a:lnTo>
                    <a:pt x="30277" y="25231"/>
                  </a:lnTo>
                  <a:cubicBezTo>
                    <a:pt x="29223" y="26173"/>
                    <a:pt x="28225" y="27116"/>
                    <a:pt x="27282" y="28114"/>
                  </a:cubicBezTo>
                  <a:lnTo>
                    <a:pt x="26950" y="28447"/>
                  </a:lnTo>
                  <a:cubicBezTo>
                    <a:pt x="26007" y="29390"/>
                    <a:pt x="25064" y="30443"/>
                    <a:pt x="24122" y="31497"/>
                  </a:cubicBezTo>
                  <a:lnTo>
                    <a:pt x="23844" y="31774"/>
                  </a:lnTo>
                  <a:cubicBezTo>
                    <a:pt x="22957" y="32828"/>
                    <a:pt x="22070" y="33881"/>
                    <a:pt x="21238" y="34990"/>
                  </a:cubicBezTo>
                  <a:lnTo>
                    <a:pt x="20961" y="35323"/>
                  </a:lnTo>
                  <a:cubicBezTo>
                    <a:pt x="20129" y="36432"/>
                    <a:pt x="19297" y="37541"/>
                    <a:pt x="18521" y="38650"/>
                  </a:cubicBezTo>
                  <a:lnTo>
                    <a:pt x="18299" y="39038"/>
                  </a:lnTo>
                  <a:cubicBezTo>
                    <a:pt x="17523" y="40147"/>
                    <a:pt x="16747" y="41312"/>
                    <a:pt x="16026" y="42476"/>
                  </a:cubicBezTo>
                  <a:lnTo>
                    <a:pt x="15860" y="42809"/>
                  </a:lnTo>
                  <a:cubicBezTo>
                    <a:pt x="15139" y="44029"/>
                    <a:pt x="14473" y="45249"/>
                    <a:pt x="13808" y="46469"/>
                  </a:cubicBezTo>
                  <a:lnTo>
                    <a:pt x="13641" y="46801"/>
                  </a:lnTo>
                  <a:cubicBezTo>
                    <a:pt x="12976" y="48077"/>
                    <a:pt x="12366" y="49297"/>
                    <a:pt x="11812" y="50572"/>
                  </a:cubicBezTo>
                  <a:cubicBezTo>
                    <a:pt x="11756" y="50683"/>
                    <a:pt x="11701" y="50794"/>
                    <a:pt x="11645" y="50960"/>
                  </a:cubicBezTo>
                  <a:cubicBezTo>
                    <a:pt x="11091" y="52180"/>
                    <a:pt x="10536" y="53455"/>
                    <a:pt x="10037" y="54786"/>
                  </a:cubicBezTo>
                  <a:lnTo>
                    <a:pt x="9926" y="55174"/>
                  </a:lnTo>
                  <a:cubicBezTo>
                    <a:pt x="9427" y="56450"/>
                    <a:pt x="8984" y="57781"/>
                    <a:pt x="8540" y="59111"/>
                  </a:cubicBezTo>
                  <a:lnTo>
                    <a:pt x="8374" y="59500"/>
                  </a:lnTo>
                  <a:cubicBezTo>
                    <a:pt x="7985" y="60830"/>
                    <a:pt x="7653" y="62161"/>
                    <a:pt x="7265" y="63492"/>
                  </a:cubicBezTo>
                  <a:cubicBezTo>
                    <a:pt x="7265" y="63603"/>
                    <a:pt x="7209" y="63769"/>
                    <a:pt x="7209" y="63880"/>
                  </a:cubicBezTo>
                  <a:cubicBezTo>
                    <a:pt x="6876" y="65211"/>
                    <a:pt x="6599" y="66597"/>
                    <a:pt x="6322" y="67928"/>
                  </a:cubicBezTo>
                  <a:lnTo>
                    <a:pt x="6266" y="68372"/>
                  </a:lnTo>
                  <a:cubicBezTo>
                    <a:pt x="5989" y="69703"/>
                    <a:pt x="5823" y="71089"/>
                    <a:pt x="5601" y="72475"/>
                  </a:cubicBezTo>
                  <a:cubicBezTo>
                    <a:pt x="5601" y="72586"/>
                    <a:pt x="5601" y="72752"/>
                    <a:pt x="5601" y="72863"/>
                  </a:cubicBezTo>
                  <a:cubicBezTo>
                    <a:pt x="5435" y="74250"/>
                    <a:pt x="5268" y="75636"/>
                    <a:pt x="5213" y="77022"/>
                  </a:cubicBezTo>
                  <a:lnTo>
                    <a:pt x="5213" y="77466"/>
                  </a:lnTo>
                  <a:cubicBezTo>
                    <a:pt x="5157" y="78519"/>
                    <a:pt x="5102" y="79573"/>
                    <a:pt x="5047" y="80626"/>
                  </a:cubicBezTo>
                  <a:lnTo>
                    <a:pt x="2052" y="81126"/>
                  </a:lnTo>
                  <a:cubicBezTo>
                    <a:pt x="2108" y="79850"/>
                    <a:pt x="2163" y="78575"/>
                    <a:pt x="2219" y="77244"/>
                  </a:cubicBezTo>
                  <a:lnTo>
                    <a:pt x="2219" y="76856"/>
                  </a:lnTo>
                  <a:cubicBezTo>
                    <a:pt x="2329" y="75414"/>
                    <a:pt x="2440" y="73972"/>
                    <a:pt x="2607" y="72531"/>
                  </a:cubicBezTo>
                  <a:cubicBezTo>
                    <a:pt x="2607" y="72420"/>
                    <a:pt x="2607" y="72253"/>
                    <a:pt x="2662" y="72142"/>
                  </a:cubicBezTo>
                  <a:cubicBezTo>
                    <a:pt x="2829" y="70701"/>
                    <a:pt x="3050" y="69259"/>
                    <a:pt x="3328" y="67873"/>
                  </a:cubicBezTo>
                  <a:lnTo>
                    <a:pt x="3383" y="67429"/>
                  </a:lnTo>
                  <a:cubicBezTo>
                    <a:pt x="3660" y="66043"/>
                    <a:pt x="3938" y="64601"/>
                    <a:pt x="4326" y="63215"/>
                  </a:cubicBezTo>
                  <a:cubicBezTo>
                    <a:pt x="4326" y="63048"/>
                    <a:pt x="4381" y="62938"/>
                    <a:pt x="4381" y="62827"/>
                  </a:cubicBezTo>
                  <a:cubicBezTo>
                    <a:pt x="4769" y="61440"/>
                    <a:pt x="5157" y="60054"/>
                    <a:pt x="5546" y="58668"/>
                  </a:cubicBezTo>
                  <a:cubicBezTo>
                    <a:pt x="5601" y="58501"/>
                    <a:pt x="5657" y="58391"/>
                    <a:pt x="5657" y="58280"/>
                  </a:cubicBezTo>
                  <a:cubicBezTo>
                    <a:pt x="6100" y="56893"/>
                    <a:pt x="6599" y="55507"/>
                    <a:pt x="7043" y="54176"/>
                  </a:cubicBezTo>
                  <a:lnTo>
                    <a:pt x="7209" y="53788"/>
                  </a:lnTo>
                  <a:cubicBezTo>
                    <a:pt x="7708" y="52402"/>
                    <a:pt x="8263" y="51071"/>
                    <a:pt x="8873" y="49796"/>
                  </a:cubicBezTo>
                  <a:lnTo>
                    <a:pt x="9039" y="49407"/>
                  </a:lnTo>
                  <a:cubicBezTo>
                    <a:pt x="9594" y="48077"/>
                    <a:pt x="10259" y="46746"/>
                    <a:pt x="10924" y="45470"/>
                  </a:cubicBezTo>
                  <a:cubicBezTo>
                    <a:pt x="10980" y="45360"/>
                    <a:pt x="11035" y="45249"/>
                    <a:pt x="11091" y="45138"/>
                  </a:cubicBezTo>
                  <a:cubicBezTo>
                    <a:pt x="11812" y="43862"/>
                    <a:pt x="12477" y="42587"/>
                    <a:pt x="13198" y="41367"/>
                  </a:cubicBezTo>
                  <a:lnTo>
                    <a:pt x="13420" y="40979"/>
                  </a:lnTo>
                  <a:cubicBezTo>
                    <a:pt x="14141" y="39759"/>
                    <a:pt x="14917" y="38539"/>
                    <a:pt x="15749" y="37375"/>
                  </a:cubicBezTo>
                  <a:lnTo>
                    <a:pt x="15970" y="36986"/>
                  </a:lnTo>
                  <a:cubicBezTo>
                    <a:pt x="16802" y="35822"/>
                    <a:pt x="17634" y="34657"/>
                    <a:pt x="18521" y="33493"/>
                  </a:cubicBezTo>
                  <a:lnTo>
                    <a:pt x="18798" y="33160"/>
                  </a:lnTo>
                  <a:cubicBezTo>
                    <a:pt x="19741" y="32051"/>
                    <a:pt x="20684" y="30887"/>
                    <a:pt x="21626" y="29833"/>
                  </a:cubicBezTo>
                  <a:lnTo>
                    <a:pt x="21904" y="29500"/>
                  </a:lnTo>
                  <a:cubicBezTo>
                    <a:pt x="22846" y="28447"/>
                    <a:pt x="23844" y="27393"/>
                    <a:pt x="24843" y="26340"/>
                  </a:cubicBezTo>
                  <a:lnTo>
                    <a:pt x="25120" y="26063"/>
                  </a:lnTo>
                  <a:cubicBezTo>
                    <a:pt x="26173" y="25009"/>
                    <a:pt x="27227" y="24011"/>
                    <a:pt x="28281" y="23068"/>
                  </a:cubicBezTo>
                  <a:cubicBezTo>
                    <a:pt x="28336" y="22957"/>
                    <a:pt x="28447" y="22846"/>
                    <a:pt x="28558" y="22791"/>
                  </a:cubicBezTo>
                  <a:cubicBezTo>
                    <a:pt x="29667" y="21793"/>
                    <a:pt x="30720" y="20906"/>
                    <a:pt x="31885" y="20018"/>
                  </a:cubicBezTo>
                  <a:lnTo>
                    <a:pt x="32218" y="19741"/>
                  </a:lnTo>
                  <a:cubicBezTo>
                    <a:pt x="33327" y="18854"/>
                    <a:pt x="34491" y="17967"/>
                    <a:pt x="35656" y="17135"/>
                  </a:cubicBezTo>
                  <a:lnTo>
                    <a:pt x="35988" y="16913"/>
                  </a:lnTo>
                  <a:cubicBezTo>
                    <a:pt x="37208" y="16081"/>
                    <a:pt x="38373" y="15250"/>
                    <a:pt x="39593" y="14473"/>
                  </a:cubicBezTo>
                  <a:lnTo>
                    <a:pt x="39981" y="14251"/>
                  </a:lnTo>
                  <a:cubicBezTo>
                    <a:pt x="41201" y="13531"/>
                    <a:pt x="42421" y="12810"/>
                    <a:pt x="43696" y="12089"/>
                  </a:cubicBezTo>
                  <a:lnTo>
                    <a:pt x="44084" y="11922"/>
                  </a:lnTo>
                  <a:cubicBezTo>
                    <a:pt x="45359" y="11202"/>
                    <a:pt x="46635" y="10592"/>
                    <a:pt x="47910" y="9982"/>
                  </a:cubicBezTo>
                  <a:lnTo>
                    <a:pt x="48298" y="9760"/>
                  </a:lnTo>
                  <a:cubicBezTo>
                    <a:pt x="49629" y="9150"/>
                    <a:pt x="50960" y="8595"/>
                    <a:pt x="52291" y="8041"/>
                  </a:cubicBezTo>
                  <a:lnTo>
                    <a:pt x="52679" y="7930"/>
                  </a:lnTo>
                  <a:cubicBezTo>
                    <a:pt x="54010" y="7375"/>
                    <a:pt x="55341" y="6876"/>
                    <a:pt x="56727" y="6433"/>
                  </a:cubicBezTo>
                  <a:lnTo>
                    <a:pt x="57503" y="6211"/>
                  </a:lnTo>
                  <a:cubicBezTo>
                    <a:pt x="58890" y="5767"/>
                    <a:pt x="60276" y="5324"/>
                    <a:pt x="61662" y="4991"/>
                  </a:cubicBezTo>
                  <a:lnTo>
                    <a:pt x="62050" y="4880"/>
                  </a:lnTo>
                  <a:cubicBezTo>
                    <a:pt x="63437" y="4547"/>
                    <a:pt x="64878" y="4215"/>
                    <a:pt x="66265" y="3938"/>
                  </a:cubicBezTo>
                  <a:lnTo>
                    <a:pt x="66708" y="3827"/>
                  </a:lnTo>
                  <a:cubicBezTo>
                    <a:pt x="68094" y="3605"/>
                    <a:pt x="69536" y="3328"/>
                    <a:pt x="70978" y="3161"/>
                  </a:cubicBezTo>
                  <a:lnTo>
                    <a:pt x="71366" y="3106"/>
                  </a:lnTo>
                  <a:cubicBezTo>
                    <a:pt x="72808" y="2939"/>
                    <a:pt x="74249" y="2773"/>
                    <a:pt x="75691" y="2662"/>
                  </a:cubicBezTo>
                  <a:lnTo>
                    <a:pt x="76079" y="2662"/>
                  </a:lnTo>
                  <a:cubicBezTo>
                    <a:pt x="77299" y="2551"/>
                    <a:pt x="78519" y="2496"/>
                    <a:pt x="79739" y="2496"/>
                  </a:cubicBezTo>
                  <a:close/>
                  <a:moveTo>
                    <a:pt x="70922" y="70479"/>
                  </a:moveTo>
                  <a:lnTo>
                    <a:pt x="81683" y="82012"/>
                  </a:lnTo>
                  <a:lnTo>
                    <a:pt x="81683" y="82012"/>
                  </a:lnTo>
                  <a:lnTo>
                    <a:pt x="1165" y="81514"/>
                  </a:lnTo>
                  <a:lnTo>
                    <a:pt x="62050" y="71865"/>
                  </a:lnTo>
                  <a:lnTo>
                    <a:pt x="70922" y="70479"/>
                  </a:lnTo>
                  <a:close/>
                  <a:moveTo>
                    <a:pt x="80072" y="1220"/>
                  </a:moveTo>
                  <a:lnTo>
                    <a:pt x="90996" y="63492"/>
                  </a:lnTo>
                  <a:lnTo>
                    <a:pt x="92049" y="69592"/>
                  </a:lnTo>
                  <a:lnTo>
                    <a:pt x="81735" y="82013"/>
                  </a:lnTo>
                  <a:lnTo>
                    <a:pt x="81735" y="82040"/>
                  </a:lnTo>
                  <a:lnTo>
                    <a:pt x="81734" y="82014"/>
                  </a:lnTo>
                  <a:lnTo>
                    <a:pt x="81735" y="82013"/>
                  </a:lnTo>
                  <a:lnTo>
                    <a:pt x="81734" y="82013"/>
                  </a:lnTo>
                  <a:lnTo>
                    <a:pt x="81734" y="82013"/>
                  </a:lnTo>
                  <a:lnTo>
                    <a:pt x="80072" y="1220"/>
                  </a:lnTo>
                  <a:close/>
                  <a:moveTo>
                    <a:pt x="161807" y="78797"/>
                  </a:moveTo>
                  <a:lnTo>
                    <a:pt x="98593" y="92216"/>
                  </a:lnTo>
                  <a:lnTo>
                    <a:pt x="92105" y="93602"/>
                  </a:lnTo>
                  <a:lnTo>
                    <a:pt x="81957" y="81791"/>
                  </a:lnTo>
                  <a:lnTo>
                    <a:pt x="161807" y="78797"/>
                  </a:lnTo>
                  <a:close/>
                  <a:moveTo>
                    <a:pt x="51515" y="89831"/>
                  </a:moveTo>
                  <a:lnTo>
                    <a:pt x="63048" y="91717"/>
                  </a:lnTo>
                  <a:lnTo>
                    <a:pt x="56561" y="100423"/>
                  </a:lnTo>
                  <a:cubicBezTo>
                    <a:pt x="54232" y="97262"/>
                    <a:pt x="52513" y="93658"/>
                    <a:pt x="51515" y="89831"/>
                  </a:cubicBezTo>
                  <a:close/>
                  <a:moveTo>
                    <a:pt x="112012" y="89610"/>
                  </a:moveTo>
                  <a:lnTo>
                    <a:pt x="112012" y="89610"/>
                  </a:lnTo>
                  <a:cubicBezTo>
                    <a:pt x="110847" y="94267"/>
                    <a:pt x="108629" y="98593"/>
                    <a:pt x="105524" y="102252"/>
                  </a:cubicBezTo>
                  <a:lnTo>
                    <a:pt x="98870" y="92382"/>
                  </a:lnTo>
                  <a:lnTo>
                    <a:pt x="112012" y="89610"/>
                  </a:lnTo>
                  <a:close/>
                  <a:moveTo>
                    <a:pt x="63492" y="91772"/>
                  </a:moveTo>
                  <a:lnTo>
                    <a:pt x="70534" y="92881"/>
                  </a:lnTo>
                  <a:lnTo>
                    <a:pt x="49075" y="111069"/>
                  </a:lnTo>
                  <a:lnTo>
                    <a:pt x="63492" y="91772"/>
                  </a:lnTo>
                  <a:close/>
                  <a:moveTo>
                    <a:pt x="71810" y="100811"/>
                  </a:moveTo>
                  <a:lnTo>
                    <a:pt x="73307" y="112067"/>
                  </a:lnTo>
                  <a:cubicBezTo>
                    <a:pt x="68982" y="110847"/>
                    <a:pt x="64989" y="108685"/>
                    <a:pt x="61551" y="105801"/>
                  </a:cubicBezTo>
                  <a:lnTo>
                    <a:pt x="71810" y="100811"/>
                  </a:lnTo>
                  <a:close/>
                  <a:moveTo>
                    <a:pt x="91051" y="100755"/>
                  </a:moveTo>
                  <a:lnTo>
                    <a:pt x="100866" y="106633"/>
                  </a:lnTo>
                  <a:cubicBezTo>
                    <a:pt x="97317" y="109350"/>
                    <a:pt x="93325" y="111291"/>
                    <a:pt x="88999" y="112345"/>
                  </a:cubicBezTo>
                  <a:lnTo>
                    <a:pt x="91051" y="100755"/>
                  </a:lnTo>
                  <a:close/>
                  <a:moveTo>
                    <a:pt x="36210" y="87336"/>
                  </a:moveTo>
                  <a:lnTo>
                    <a:pt x="49518" y="89499"/>
                  </a:lnTo>
                  <a:cubicBezTo>
                    <a:pt x="50572" y="93990"/>
                    <a:pt x="52568" y="98260"/>
                    <a:pt x="55396" y="101975"/>
                  </a:cubicBezTo>
                  <a:lnTo>
                    <a:pt x="47578" y="112455"/>
                  </a:lnTo>
                  <a:cubicBezTo>
                    <a:pt x="41312" y="105469"/>
                    <a:pt x="37319" y="96707"/>
                    <a:pt x="36210" y="87336"/>
                  </a:cubicBezTo>
                  <a:close/>
                  <a:moveTo>
                    <a:pt x="92216" y="93990"/>
                  </a:moveTo>
                  <a:lnTo>
                    <a:pt x="111956" y="112844"/>
                  </a:lnTo>
                  <a:lnTo>
                    <a:pt x="111956" y="112844"/>
                  </a:lnTo>
                  <a:lnTo>
                    <a:pt x="91107" y="100367"/>
                  </a:lnTo>
                  <a:lnTo>
                    <a:pt x="92216" y="93990"/>
                  </a:lnTo>
                  <a:close/>
                  <a:moveTo>
                    <a:pt x="59777" y="106689"/>
                  </a:moveTo>
                  <a:cubicBezTo>
                    <a:pt x="63714" y="110182"/>
                    <a:pt x="68427" y="112733"/>
                    <a:pt x="73529" y="114064"/>
                  </a:cubicBezTo>
                  <a:lnTo>
                    <a:pt x="73584" y="114064"/>
                  </a:lnTo>
                  <a:lnTo>
                    <a:pt x="75303" y="127261"/>
                  </a:lnTo>
                  <a:cubicBezTo>
                    <a:pt x="64656" y="125708"/>
                    <a:pt x="54897" y="120551"/>
                    <a:pt x="47688" y="112566"/>
                  </a:cubicBezTo>
                  <a:lnTo>
                    <a:pt x="59777" y="106689"/>
                  </a:lnTo>
                  <a:close/>
                  <a:moveTo>
                    <a:pt x="127372" y="86338"/>
                  </a:moveTo>
                  <a:lnTo>
                    <a:pt x="127372" y="86338"/>
                  </a:lnTo>
                  <a:cubicBezTo>
                    <a:pt x="125209" y="108075"/>
                    <a:pt x="108075" y="125265"/>
                    <a:pt x="86338" y="127483"/>
                  </a:cubicBezTo>
                  <a:lnTo>
                    <a:pt x="88667" y="114341"/>
                  </a:lnTo>
                  <a:cubicBezTo>
                    <a:pt x="93768" y="113232"/>
                    <a:pt x="98482" y="110958"/>
                    <a:pt x="102530" y="107631"/>
                  </a:cubicBezTo>
                  <a:lnTo>
                    <a:pt x="102530" y="107687"/>
                  </a:lnTo>
                  <a:lnTo>
                    <a:pt x="113620" y="114285"/>
                  </a:lnTo>
                  <a:lnTo>
                    <a:pt x="113121" y="113564"/>
                  </a:lnTo>
                  <a:lnTo>
                    <a:pt x="106577" y="103805"/>
                  </a:lnTo>
                  <a:cubicBezTo>
                    <a:pt x="110237" y="99646"/>
                    <a:pt x="112788" y="94600"/>
                    <a:pt x="114008" y="89166"/>
                  </a:cubicBezTo>
                  <a:lnTo>
                    <a:pt x="127372" y="86338"/>
                  </a:lnTo>
                  <a:close/>
                  <a:moveTo>
                    <a:pt x="5767" y="82401"/>
                  </a:moveTo>
                  <a:lnTo>
                    <a:pt x="35489" y="87225"/>
                  </a:lnTo>
                  <a:cubicBezTo>
                    <a:pt x="37984" y="108297"/>
                    <a:pt x="54398" y="125043"/>
                    <a:pt x="75414" y="127926"/>
                  </a:cubicBezTo>
                  <a:lnTo>
                    <a:pt x="75414" y="127982"/>
                  </a:lnTo>
                  <a:lnTo>
                    <a:pt x="79351" y="157925"/>
                  </a:lnTo>
                  <a:cubicBezTo>
                    <a:pt x="38539" y="156595"/>
                    <a:pt x="6045" y="123268"/>
                    <a:pt x="5767" y="82401"/>
                  </a:cubicBezTo>
                  <a:close/>
                  <a:moveTo>
                    <a:pt x="157648" y="79961"/>
                  </a:moveTo>
                  <a:cubicBezTo>
                    <a:pt x="157648" y="80626"/>
                    <a:pt x="157648" y="81347"/>
                    <a:pt x="157648" y="82068"/>
                  </a:cubicBezTo>
                  <a:cubicBezTo>
                    <a:pt x="157592" y="123934"/>
                    <a:pt x="123601" y="157870"/>
                    <a:pt x="81735" y="157925"/>
                  </a:cubicBezTo>
                  <a:lnTo>
                    <a:pt x="80959" y="157925"/>
                  </a:lnTo>
                  <a:lnTo>
                    <a:pt x="86171" y="128148"/>
                  </a:lnTo>
                  <a:cubicBezTo>
                    <a:pt x="108407" y="125986"/>
                    <a:pt x="125985" y="108352"/>
                    <a:pt x="128092" y="86172"/>
                  </a:cubicBezTo>
                  <a:lnTo>
                    <a:pt x="157648" y="79961"/>
                  </a:lnTo>
                  <a:close/>
                  <a:moveTo>
                    <a:pt x="2219" y="81791"/>
                  </a:moveTo>
                  <a:lnTo>
                    <a:pt x="5213" y="82290"/>
                  </a:lnTo>
                  <a:lnTo>
                    <a:pt x="5213" y="82345"/>
                  </a:lnTo>
                  <a:cubicBezTo>
                    <a:pt x="5213" y="83732"/>
                    <a:pt x="5268" y="85118"/>
                    <a:pt x="5324" y="86504"/>
                  </a:cubicBezTo>
                  <a:lnTo>
                    <a:pt x="5324" y="86948"/>
                  </a:lnTo>
                  <a:cubicBezTo>
                    <a:pt x="5435" y="88334"/>
                    <a:pt x="5546" y="89720"/>
                    <a:pt x="5712" y="91107"/>
                  </a:cubicBezTo>
                  <a:cubicBezTo>
                    <a:pt x="5712" y="91218"/>
                    <a:pt x="5712" y="91384"/>
                    <a:pt x="5767" y="91495"/>
                  </a:cubicBezTo>
                  <a:cubicBezTo>
                    <a:pt x="5934" y="92881"/>
                    <a:pt x="6156" y="94267"/>
                    <a:pt x="6377" y="95598"/>
                  </a:cubicBezTo>
                  <a:lnTo>
                    <a:pt x="6433" y="96042"/>
                  </a:lnTo>
                  <a:cubicBezTo>
                    <a:pt x="6710" y="97428"/>
                    <a:pt x="6987" y="98759"/>
                    <a:pt x="7320" y="100090"/>
                  </a:cubicBezTo>
                  <a:cubicBezTo>
                    <a:pt x="7320" y="100201"/>
                    <a:pt x="7375" y="100367"/>
                    <a:pt x="7431" y="100478"/>
                  </a:cubicBezTo>
                  <a:cubicBezTo>
                    <a:pt x="7764" y="101809"/>
                    <a:pt x="8096" y="103140"/>
                    <a:pt x="8540" y="104470"/>
                  </a:cubicBezTo>
                  <a:lnTo>
                    <a:pt x="8651" y="104859"/>
                  </a:lnTo>
                  <a:cubicBezTo>
                    <a:pt x="9094" y="106189"/>
                    <a:pt x="9538" y="107520"/>
                    <a:pt x="10037" y="108796"/>
                  </a:cubicBezTo>
                  <a:lnTo>
                    <a:pt x="10203" y="109184"/>
                  </a:lnTo>
                  <a:cubicBezTo>
                    <a:pt x="10703" y="110515"/>
                    <a:pt x="11202" y="111790"/>
                    <a:pt x="11756" y="113010"/>
                  </a:cubicBezTo>
                  <a:cubicBezTo>
                    <a:pt x="11812" y="113176"/>
                    <a:pt x="11867" y="113287"/>
                    <a:pt x="11922" y="113398"/>
                  </a:cubicBezTo>
                  <a:cubicBezTo>
                    <a:pt x="12532" y="114674"/>
                    <a:pt x="13087" y="115893"/>
                    <a:pt x="13752" y="117169"/>
                  </a:cubicBezTo>
                  <a:lnTo>
                    <a:pt x="13919" y="117502"/>
                  </a:lnTo>
                  <a:cubicBezTo>
                    <a:pt x="14584" y="118721"/>
                    <a:pt x="15250" y="119941"/>
                    <a:pt x="15970" y="121161"/>
                  </a:cubicBezTo>
                  <a:lnTo>
                    <a:pt x="16192" y="121494"/>
                  </a:lnTo>
                  <a:cubicBezTo>
                    <a:pt x="16913" y="122658"/>
                    <a:pt x="17634" y="123823"/>
                    <a:pt x="18410" y="124932"/>
                  </a:cubicBezTo>
                  <a:lnTo>
                    <a:pt x="18632" y="125320"/>
                  </a:lnTo>
                  <a:cubicBezTo>
                    <a:pt x="19464" y="126429"/>
                    <a:pt x="20240" y="127538"/>
                    <a:pt x="21127" y="128647"/>
                  </a:cubicBezTo>
                  <a:lnTo>
                    <a:pt x="21349" y="128980"/>
                  </a:lnTo>
                  <a:cubicBezTo>
                    <a:pt x="22181" y="130089"/>
                    <a:pt x="23068" y="131143"/>
                    <a:pt x="24011" y="132196"/>
                  </a:cubicBezTo>
                  <a:lnTo>
                    <a:pt x="24288" y="132473"/>
                  </a:lnTo>
                  <a:cubicBezTo>
                    <a:pt x="25175" y="133527"/>
                    <a:pt x="26118" y="134580"/>
                    <a:pt x="27116" y="135523"/>
                  </a:cubicBezTo>
                  <a:lnTo>
                    <a:pt x="27393" y="135856"/>
                  </a:lnTo>
                  <a:cubicBezTo>
                    <a:pt x="28336" y="136799"/>
                    <a:pt x="29334" y="137797"/>
                    <a:pt x="30388" y="138739"/>
                  </a:cubicBezTo>
                  <a:lnTo>
                    <a:pt x="30720" y="139017"/>
                  </a:lnTo>
                  <a:cubicBezTo>
                    <a:pt x="31719" y="139904"/>
                    <a:pt x="32772" y="140791"/>
                    <a:pt x="33881" y="141678"/>
                  </a:cubicBezTo>
                  <a:lnTo>
                    <a:pt x="34158" y="141955"/>
                  </a:lnTo>
                  <a:cubicBezTo>
                    <a:pt x="35267" y="142787"/>
                    <a:pt x="36376" y="143619"/>
                    <a:pt x="37485" y="144451"/>
                  </a:cubicBezTo>
                  <a:lnTo>
                    <a:pt x="37818" y="144673"/>
                  </a:lnTo>
                  <a:cubicBezTo>
                    <a:pt x="38983" y="145449"/>
                    <a:pt x="40147" y="146225"/>
                    <a:pt x="41312" y="146946"/>
                  </a:cubicBezTo>
                  <a:lnTo>
                    <a:pt x="41644" y="147168"/>
                  </a:lnTo>
                  <a:cubicBezTo>
                    <a:pt x="42809" y="147944"/>
                    <a:pt x="44029" y="148610"/>
                    <a:pt x="45249" y="149275"/>
                  </a:cubicBezTo>
                  <a:lnTo>
                    <a:pt x="45581" y="149497"/>
                  </a:lnTo>
                  <a:cubicBezTo>
                    <a:pt x="46801" y="150107"/>
                    <a:pt x="48077" y="150772"/>
                    <a:pt x="49296" y="151327"/>
                  </a:cubicBezTo>
                  <a:lnTo>
                    <a:pt x="49685" y="151493"/>
                  </a:lnTo>
                  <a:cubicBezTo>
                    <a:pt x="50960" y="152103"/>
                    <a:pt x="52235" y="152658"/>
                    <a:pt x="53511" y="153157"/>
                  </a:cubicBezTo>
                  <a:lnTo>
                    <a:pt x="53899" y="153323"/>
                  </a:lnTo>
                  <a:cubicBezTo>
                    <a:pt x="55174" y="153822"/>
                    <a:pt x="56450" y="154266"/>
                    <a:pt x="57781" y="154709"/>
                  </a:cubicBezTo>
                  <a:lnTo>
                    <a:pt x="58557" y="154931"/>
                  </a:lnTo>
                  <a:cubicBezTo>
                    <a:pt x="59832" y="155375"/>
                    <a:pt x="61163" y="155763"/>
                    <a:pt x="62494" y="156096"/>
                  </a:cubicBezTo>
                  <a:lnTo>
                    <a:pt x="62937" y="156206"/>
                  </a:lnTo>
                  <a:cubicBezTo>
                    <a:pt x="64268" y="156539"/>
                    <a:pt x="65599" y="156872"/>
                    <a:pt x="66985" y="157094"/>
                  </a:cubicBezTo>
                  <a:lnTo>
                    <a:pt x="67374" y="157205"/>
                  </a:lnTo>
                  <a:cubicBezTo>
                    <a:pt x="68704" y="157426"/>
                    <a:pt x="70091" y="157704"/>
                    <a:pt x="71477" y="157870"/>
                  </a:cubicBezTo>
                  <a:lnTo>
                    <a:pt x="71865" y="157925"/>
                  </a:lnTo>
                  <a:cubicBezTo>
                    <a:pt x="73251" y="158147"/>
                    <a:pt x="74638" y="158258"/>
                    <a:pt x="76024" y="158369"/>
                  </a:cubicBezTo>
                  <a:lnTo>
                    <a:pt x="76468" y="158369"/>
                  </a:lnTo>
                  <a:cubicBezTo>
                    <a:pt x="77521" y="158424"/>
                    <a:pt x="78519" y="158480"/>
                    <a:pt x="79573" y="158535"/>
                  </a:cubicBezTo>
                  <a:lnTo>
                    <a:pt x="79961" y="161530"/>
                  </a:lnTo>
                  <a:cubicBezTo>
                    <a:pt x="79589" y="161545"/>
                    <a:pt x="79226" y="161552"/>
                    <a:pt x="78869" y="161552"/>
                  </a:cubicBezTo>
                  <a:cubicBezTo>
                    <a:pt x="77895" y="161552"/>
                    <a:pt x="76972" y="161500"/>
                    <a:pt x="76079" y="161419"/>
                  </a:cubicBezTo>
                  <a:lnTo>
                    <a:pt x="76079" y="161474"/>
                  </a:lnTo>
                  <a:lnTo>
                    <a:pt x="75691" y="161474"/>
                  </a:lnTo>
                  <a:cubicBezTo>
                    <a:pt x="74249" y="161363"/>
                    <a:pt x="72808" y="161197"/>
                    <a:pt x="71366" y="161031"/>
                  </a:cubicBezTo>
                  <a:lnTo>
                    <a:pt x="70978" y="160975"/>
                  </a:lnTo>
                  <a:cubicBezTo>
                    <a:pt x="69536" y="160753"/>
                    <a:pt x="68094" y="160532"/>
                    <a:pt x="66708" y="160254"/>
                  </a:cubicBezTo>
                  <a:lnTo>
                    <a:pt x="66265" y="160199"/>
                  </a:lnTo>
                  <a:cubicBezTo>
                    <a:pt x="64878" y="159922"/>
                    <a:pt x="63437" y="159589"/>
                    <a:pt x="62050" y="159201"/>
                  </a:cubicBezTo>
                  <a:lnTo>
                    <a:pt x="61662" y="159145"/>
                  </a:lnTo>
                  <a:cubicBezTo>
                    <a:pt x="60276" y="158757"/>
                    <a:pt x="58890" y="158369"/>
                    <a:pt x="57503" y="157925"/>
                  </a:cubicBezTo>
                  <a:lnTo>
                    <a:pt x="56727" y="157648"/>
                  </a:lnTo>
                  <a:cubicBezTo>
                    <a:pt x="55341" y="157205"/>
                    <a:pt x="54010" y="156706"/>
                    <a:pt x="52679" y="156206"/>
                  </a:cubicBezTo>
                  <a:lnTo>
                    <a:pt x="52291" y="156040"/>
                  </a:lnTo>
                  <a:cubicBezTo>
                    <a:pt x="50960" y="155486"/>
                    <a:pt x="49629" y="154931"/>
                    <a:pt x="48298" y="154321"/>
                  </a:cubicBezTo>
                  <a:lnTo>
                    <a:pt x="47910" y="154155"/>
                  </a:lnTo>
                  <a:cubicBezTo>
                    <a:pt x="46635" y="153545"/>
                    <a:pt x="45304" y="152879"/>
                    <a:pt x="44084" y="152214"/>
                  </a:cubicBezTo>
                  <a:lnTo>
                    <a:pt x="43696" y="151992"/>
                  </a:lnTo>
                  <a:cubicBezTo>
                    <a:pt x="42421" y="151327"/>
                    <a:pt x="41201" y="150606"/>
                    <a:pt x="39981" y="149830"/>
                  </a:cubicBezTo>
                  <a:lnTo>
                    <a:pt x="39593" y="149608"/>
                  </a:lnTo>
                  <a:cubicBezTo>
                    <a:pt x="38373" y="148831"/>
                    <a:pt x="37153" y="148055"/>
                    <a:pt x="35988" y="147223"/>
                  </a:cubicBezTo>
                  <a:lnTo>
                    <a:pt x="35656" y="147002"/>
                  </a:lnTo>
                  <a:cubicBezTo>
                    <a:pt x="34491" y="146114"/>
                    <a:pt x="33327" y="145283"/>
                    <a:pt x="32162" y="144340"/>
                  </a:cubicBezTo>
                  <a:lnTo>
                    <a:pt x="31885" y="144118"/>
                  </a:lnTo>
                  <a:cubicBezTo>
                    <a:pt x="30720" y="143175"/>
                    <a:pt x="29611" y="142288"/>
                    <a:pt x="28558" y="141290"/>
                  </a:cubicBezTo>
                  <a:lnTo>
                    <a:pt x="28281" y="141013"/>
                  </a:lnTo>
                  <a:cubicBezTo>
                    <a:pt x="27172" y="140070"/>
                    <a:pt x="26173" y="139072"/>
                    <a:pt x="25120" y="138018"/>
                  </a:cubicBezTo>
                  <a:lnTo>
                    <a:pt x="24843" y="137741"/>
                  </a:lnTo>
                  <a:cubicBezTo>
                    <a:pt x="23844" y="136688"/>
                    <a:pt x="22846" y="135634"/>
                    <a:pt x="21904" y="134580"/>
                  </a:cubicBezTo>
                  <a:lnTo>
                    <a:pt x="21626" y="134248"/>
                  </a:lnTo>
                  <a:cubicBezTo>
                    <a:pt x="20684" y="133139"/>
                    <a:pt x="19741" y="132030"/>
                    <a:pt x="18854" y="130921"/>
                  </a:cubicBezTo>
                  <a:lnTo>
                    <a:pt x="18577" y="130588"/>
                  </a:lnTo>
                  <a:cubicBezTo>
                    <a:pt x="17689" y="129424"/>
                    <a:pt x="16858" y="128259"/>
                    <a:pt x="16026" y="127095"/>
                  </a:cubicBezTo>
                  <a:lnTo>
                    <a:pt x="15804" y="126762"/>
                  </a:lnTo>
                  <a:cubicBezTo>
                    <a:pt x="15028" y="125597"/>
                    <a:pt x="14196" y="124377"/>
                    <a:pt x="13475" y="123102"/>
                  </a:cubicBezTo>
                  <a:lnTo>
                    <a:pt x="13309" y="122714"/>
                  </a:lnTo>
                  <a:cubicBezTo>
                    <a:pt x="12588" y="121439"/>
                    <a:pt x="11867" y="120219"/>
                    <a:pt x="11257" y="118888"/>
                  </a:cubicBezTo>
                  <a:cubicBezTo>
                    <a:pt x="11146" y="118777"/>
                    <a:pt x="11091" y="118666"/>
                    <a:pt x="11035" y="118555"/>
                  </a:cubicBezTo>
                  <a:cubicBezTo>
                    <a:pt x="10370" y="117280"/>
                    <a:pt x="9760" y="115949"/>
                    <a:pt x="9150" y="114674"/>
                  </a:cubicBezTo>
                  <a:lnTo>
                    <a:pt x="8984" y="114285"/>
                  </a:lnTo>
                  <a:cubicBezTo>
                    <a:pt x="8374" y="112955"/>
                    <a:pt x="7819" y="111624"/>
                    <a:pt x="7320" y="110293"/>
                  </a:cubicBezTo>
                  <a:lnTo>
                    <a:pt x="7209" y="109905"/>
                  </a:lnTo>
                  <a:cubicBezTo>
                    <a:pt x="6655" y="108518"/>
                    <a:pt x="6211" y="107188"/>
                    <a:pt x="5823" y="105801"/>
                  </a:cubicBezTo>
                  <a:cubicBezTo>
                    <a:pt x="5767" y="105635"/>
                    <a:pt x="5712" y="105524"/>
                    <a:pt x="5657" y="105413"/>
                  </a:cubicBezTo>
                  <a:cubicBezTo>
                    <a:pt x="5268" y="104027"/>
                    <a:pt x="4880" y="102641"/>
                    <a:pt x="4492" y="101254"/>
                  </a:cubicBezTo>
                  <a:cubicBezTo>
                    <a:pt x="4492" y="101088"/>
                    <a:pt x="4437" y="100977"/>
                    <a:pt x="4437" y="100811"/>
                  </a:cubicBezTo>
                  <a:cubicBezTo>
                    <a:pt x="4104" y="99424"/>
                    <a:pt x="3771" y="98038"/>
                    <a:pt x="3494" y="96596"/>
                  </a:cubicBezTo>
                  <a:lnTo>
                    <a:pt x="3438" y="96153"/>
                  </a:lnTo>
                  <a:cubicBezTo>
                    <a:pt x="3161" y="94767"/>
                    <a:pt x="2939" y="93325"/>
                    <a:pt x="2773" y="91883"/>
                  </a:cubicBezTo>
                  <a:cubicBezTo>
                    <a:pt x="2773" y="91772"/>
                    <a:pt x="2773" y="91606"/>
                    <a:pt x="2718" y="91495"/>
                  </a:cubicBezTo>
                  <a:cubicBezTo>
                    <a:pt x="2551" y="90053"/>
                    <a:pt x="2440" y="88611"/>
                    <a:pt x="2329" y="87170"/>
                  </a:cubicBezTo>
                  <a:lnTo>
                    <a:pt x="2329" y="86782"/>
                  </a:lnTo>
                  <a:cubicBezTo>
                    <a:pt x="2274" y="85340"/>
                    <a:pt x="2219" y="83898"/>
                    <a:pt x="2219" y="82401"/>
                  </a:cubicBezTo>
                  <a:lnTo>
                    <a:pt x="2219" y="81791"/>
                  </a:lnTo>
                  <a:close/>
                  <a:moveTo>
                    <a:pt x="161308" y="79129"/>
                  </a:moveTo>
                  <a:lnTo>
                    <a:pt x="161308" y="79462"/>
                  </a:lnTo>
                  <a:lnTo>
                    <a:pt x="161308" y="79906"/>
                  </a:lnTo>
                  <a:cubicBezTo>
                    <a:pt x="161308" y="80571"/>
                    <a:pt x="161363" y="81347"/>
                    <a:pt x="161363" y="82068"/>
                  </a:cubicBezTo>
                  <a:cubicBezTo>
                    <a:pt x="161363" y="82789"/>
                    <a:pt x="161308" y="83454"/>
                    <a:pt x="161308" y="84175"/>
                  </a:cubicBezTo>
                  <a:lnTo>
                    <a:pt x="161308" y="84619"/>
                  </a:lnTo>
                  <a:cubicBezTo>
                    <a:pt x="161252" y="86061"/>
                    <a:pt x="161197" y="87502"/>
                    <a:pt x="161030" y="88944"/>
                  </a:cubicBezTo>
                  <a:lnTo>
                    <a:pt x="161030" y="89332"/>
                  </a:lnTo>
                  <a:cubicBezTo>
                    <a:pt x="160864" y="90774"/>
                    <a:pt x="160698" y="92216"/>
                    <a:pt x="160531" y="93658"/>
                  </a:cubicBezTo>
                  <a:cubicBezTo>
                    <a:pt x="160531" y="93768"/>
                    <a:pt x="160476" y="93935"/>
                    <a:pt x="160476" y="94046"/>
                  </a:cubicBezTo>
                  <a:cubicBezTo>
                    <a:pt x="160199" y="95487"/>
                    <a:pt x="159977" y="96929"/>
                    <a:pt x="159700" y="98315"/>
                  </a:cubicBezTo>
                  <a:cubicBezTo>
                    <a:pt x="159644" y="98426"/>
                    <a:pt x="159644" y="98593"/>
                    <a:pt x="159589" y="98704"/>
                  </a:cubicBezTo>
                  <a:cubicBezTo>
                    <a:pt x="159311" y="100145"/>
                    <a:pt x="158923" y="101532"/>
                    <a:pt x="158591" y="102918"/>
                  </a:cubicBezTo>
                  <a:cubicBezTo>
                    <a:pt x="158535" y="103084"/>
                    <a:pt x="158480" y="103195"/>
                    <a:pt x="158424" y="103306"/>
                  </a:cubicBezTo>
                  <a:cubicBezTo>
                    <a:pt x="158036" y="104692"/>
                    <a:pt x="157648" y="106079"/>
                    <a:pt x="157204" y="107465"/>
                  </a:cubicBezTo>
                  <a:cubicBezTo>
                    <a:pt x="157149" y="107631"/>
                    <a:pt x="157093" y="107742"/>
                    <a:pt x="157038" y="107853"/>
                  </a:cubicBezTo>
                  <a:cubicBezTo>
                    <a:pt x="156594" y="109239"/>
                    <a:pt x="156040" y="110570"/>
                    <a:pt x="155541" y="111901"/>
                  </a:cubicBezTo>
                  <a:lnTo>
                    <a:pt x="155374" y="112289"/>
                  </a:lnTo>
                  <a:cubicBezTo>
                    <a:pt x="154820" y="113620"/>
                    <a:pt x="154210" y="114951"/>
                    <a:pt x="153600" y="116282"/>
                  </a:cubicBezTo>
                  <a:cubicBezTo>
                    <a:pt x="153545" y="116393"/>
                    <a:pt x="153489" y="116503"/>
                    <a:pt x="153434" y="116614"/>
                  </a:cubicBezTo>
                  <a:cubicBezTo>
                    <a:pt x="152824" y="117945"/>
                    <a:pt x="152158" y="119221"/>
                    <a:pt x="151437" y="120496"/>
                  </a:cubicBezTo>
                  <a:lnTo>
                    <a:pt x="151216" y="120829"/>
                  </a:lnTo>
                  <a:cubicBezTo>
                    <a:pt x="150550" y="122104"/>
                    <a:pt x="149774" y="123324"/>
                    <a:pt x="148998" y="124544"/>
                  </a:cubicBezTo>
                  <a:lnTo>
                    <a:pt x="148776" y="124932"/>
                  </a:lnTo>
                  <a:cubicBezTo>
                    <a:pt x="147999" y="126152"/>
                    <a:pt x="147223" y="127316"/>
                    <a:pt x="146336" y="128481"/>
                  </a:cubicBezTo>
                  <a:lnTo>
                    <a:pt x="145892" y="129146"/>
                  </a:lnTo>
                  <a:cubicBezTo>
                    <a:pt x="145061" y="130311"/>
                    <a:pt x="144173" y="131420"/>
                    <a:pt x="143231" y="132529"/>
                  </a:cubicBezTo>
                  <a:cubicBezTo>
                    <a:pt x="143120" y="132640"/>
                    <a:pt x="143064" y="132751"/>
                    <a:pt x="142953" y="132862"/>
                  </a:cubicBezTo>
                  <a:cubicBezTo>
                    <a:pt x="142066" y="133971"/>
                    <a:pt x="141068" y="135080"/>
                    <a:pt x="140125" y="136133"/>
                  </a:cubicBezTo>
                  <a:lnTo>
                    <a:pt x="139848" y="136410"/>
                  </a:lnTo>
                  <a:cubicBezTo>
                    <a:pt x="138850" y="137464"/>
                    <a:pt x="137852" y="138518"/>
                    <a:pt x="136798" y="139516"/>
                  </a:cubicBezTo>
                  <a:lnTo>
                    <a:pt x="136466" y="139793"/>
                  </a:lnTo>
                  <a:cubicBezTo>
                    <a:pt x="135412" y="140791"/>
                    <a:pt x="134358" y="141734"/>
                    <a:pt x="133249" y="142676"/>
                  </a:cubicBezTo>
                  <a:lnTo>
                    <a:pt x="132972" y="142954"/>
                  </a:lnTo>
                  <a:cubicBezTo>
                    <a:pt x="131863" y="143896"/>
                    <a:pt x="130699" y="144784"/>
                    <a:pt x="129590" y="145671"/>
                  </a:cubicBezTo>
                  <a:lnTo>
                    <a:pt x="129257" y="145893"/>
                  </a:lnTo>
                  <a:cubicBezTo>
                    <a:pt x="128092" y="146780"/>
                    <a:pt x="126873" y="147612"/>
                    <a:pt x="125708" y="148388"/>
                  </a:cubicBezTo>
                  <a:lnTo>
                    <a:pt x="125320" y="148610"/>
                  </a:lnTo>
                  <a:cubicBezTo>
                    <a:pt x="124155" y="149386"/>
                    <a:pt x="122936" y="150162"/>
                    <a:pt x="121660" y="150883"/>
                  </a:cubicBezTo>
                  <a:lnTo>
                    <a:pt x="121327" y="151105"/>
                  </a:lnTo>
                  <a:cubicBezTo>
                    <a:pt x="120052" y="151826"/>
                    <a:pt x="118777" y="152491"/>
                    <a:pt x="117501" y="153212"/>
                  </a:cubicBezTo>
                  <a:lnTo>
                    <a:pt x="117113" y="153378"/>
                  </a:lnTo>
                  <a:cubicBezTo>
                    <a:pt x="115838" y="153988"/>
                    <a:pt x="114507" y="154598"/>
                    <a:pt x="113176" y="155208"/>
                  </a:cubicBezTo>
                  <a:lnTo>
                    <a:pt x="112843" y="155375"/>
                  </a:lnTo>
                  <a:cubicBezTo>
                    <a:pt x="111513" y="155929"/>
                    <a:pt x="110126" y="156428"/>
                    <a:pt x="108796" y="156927"/>
                  </a:cubicBezTo>
                  <a:lnTo>
                    <a:pt x="108407" y="157094"/>
                  </a:lnTo>
                  <a:cubicBezTo>
                    <a:pt x="107021" y="157593"/>
                    <a:pt x="105690" y="158036"/>
                    <a:pt x="104304" y="158424"/>
                  </a:cubicBezTo>
                  <a:lnTo>
                    <a:pt x="103860" y="158535"/>
                  </a:lnTo>
                  <a:cubicBezTo>
                    <a:pt x="102474" y="158924"/>
                    <a:pt x="101088" y="159312"/>
                    <a:pt x="99702" y="159644"/>
                  </a:cubicBezTo>
                  <a:lnTo>
                    <a:pt x="99313" y="159755"/>
                  </a:lnTo>
                  <a:cubicBezTo>
                    <a:pt x="97927" y="160033"/>
                    <a:pt x="96485" y="160310"/>
                    <a:pt x="95044" y="160587"/>
                  </a:cubicBezTo>
                  <a:lnTo>
                    <a:pt x="94655" y="160643"/>
                  </a:lnTo>
                  <a:cubicBezTo>
                    <a:pt x="93269" y="160864"/>
                    <a:pt x="91827" y="161086"/>
                    <a:pt x="90386" y="161197"/>
                  </a:cubicBezTo>
                  <a:lnTo>
                    <a:pt x="89942" y="161253"/>
                  </a:lnTo>
                  <a:cubicBezTo>
                    <a:pt x="88500" y="161419"/>
                    <a:pt x="87059" y="161530"/>
                    <a:pt x="85617" y="161585"/>
                  </a:cubicBezTo>
                  <a:lnTo>
                    <a:pt x="85229" y="161585"/>
                  </a:lnTo>
                  <a:cubicBezTo>
                    <a:pt x="84064" y="161641"/>
                    <a:pt x="82900" y="161641"/>
                    <a:pt x="81735" y="161641"/>
                  </a:cubicBezTo>
                  <a:lnTo>
                    <a:pt x="80349" y="161641"/>
                  </a:lnTo>
                  <a:lnTo>
                    <a:pt x="80460" y="161086"/>
                  </a:lnTo>
                  <a:lnTo>
                    <a:pt x="80904" y="158646"/>
                  </a:lnTo>
                  <a:lnTo>
                    <a:pt x="81735" y="158646"/>
                  </a:lnTo>
                  <a:cubicBezTo>
                    <a:pt x="82844" y="158646"/>
                    <a:pt x="83953" y="158646"/>
                    <a:pt x="85062" y="158591"/>
                  </a:cubicBezTo>
                  <a:lnTo>
                    <a:pt x="85451" y="158591"/>
                  </a:lnTo>
                  <a:cubicBezTo>
                    <a:pt x="86837" y="158535"/>
                    <a:pt x="88223" y="158424"/>
                    <a:pt x="89609" y="158258"/>
                  </a:cubicBezTo>
                  <a:lnTo>
                    <a:pt x="89998" y="158258"/>
                  </a:lnTo>
                  <a:cubicBezTo>
                    <a:pt x="91384" y="158092"/>
                    <a:pt x="92770" y="157925"/>
                    <a:pt x="94156" y="157704"/>
                  </a:cubicBezTo>
                  <a:lnTo>
                    <a:pt x="94545" y="157593"/>
                  </a:lnTo>
                  <a:cubicBezTo>
                    <a:pt x="95931" y="157371"/>
                    <a:pt x="97262" y="157094"/>
                    <a:pt x="98648" y="156816"/>
                  </a:cubicBezTo>
                  <a:lnTo>
                    <a:pt x="99036" y="156706"/>
                  </a:lnTo>
                  <a:cubicBezTo>
                    <a:pt x="100367" y="156428"/>
                    <a:pt x="101698" y="156040"/>
                    <a:pt x="103029" y="155652"/>
                  </a:cubicBezTo>
                  <a:lnTo>
                    <a:pt x="103417" y="155541"/>
                  </a:lnTo>
                  <a:cubicBezTo>
                    <a:pt x="104748" y="155153"/>
                    <a:pt x="106078" y="154709"/>
                    <a:pt x="107409" y="154266"/>
                  </a:cubicBezTo>
                  <a:lnTo>
                    <a:pt x="107797" y="154155"/>
                  </a:lnTo>
                  <a:cubicBezTo>
                    <a:pt x="109073" y="153656"/>
                    <a:pt x="110348" y="153157"/>
                    <a:pt x="111624" y="152602"/>
                  </a:cubicBezTo>
                  <a:cubicBezTo>
                    <a:pt x="111790" y="152547"/>
                    <a:pt x="111901" y="152491"/>
                    <a:pt x="112012" y="152436"/>
                  </a:cubicBezTo>
                  <a:cubicBezTo>
                    <a:pt x="113287" y="151881"/>
                    <a:pt x="114562" y="151327"/>
                    <a:pt x="115782" y="150717"/>
                  </a:cubicBezTo>
                  <a:lnTo>
                    <a:pt x="116170" y="150495"/>
                  </a:lnTo>
                  <a:cubicBezTo>
                    <a:pt x="117390" y="149885"/>
                    <a:pt x="118610" y="149220"/>
                    <a:pt x="119830" y="148554"/>
                  </a:cubicBezTo>
                  <a:lnTo>
                    <a:pt x="120163" y="148332"/>
                  </a:lnTo>
                  <a:cubicBezTo>
                    <a:pt x="121383" y="147612"/>
                    <a:pt x="122547" y="146891"/>
                    <a:pt x="123712" y="146170"/>
                  </a:cubicBezTo>
                  <a:lnTo>
                    <a:pt x="124045" y="145893"/>
                  </a:lnTo>
                  <a:cubicBezTo>
                    <a:pt x="125209" y="145172"/>
                    <a:pt x="126318" y="144340"/>
                    <a:pt x="127427" y="143508"/>
                  </a:cubicBezTo>
                  <a:lnTo>
                    <a:pt x="127760" y="143286"/>
                  </a:lnTo>
                  <a:cubicBezTo>
                    <a:pt x="128869" y="142455"/>
                    <a:pt x="129978" y="141567"/>
                    <a:pt x="131031" y="140680"/>
                  </a:cubicBezTo>
                  <a:lnTo>
                    <a:pt x="131309" y="140403"/>
                  </a:lnTo>
                  <a:cubicBezTo>
                    <a:pt x="132418" y="139516"/>
                    <a:pt x="133416" y="138628"/>
                    <a:pt x="134414" y="137630"/>
                  </a:cubicBezTo>
                  <a:lnTo>
                    <a:pt x="134747" y="137353"/>
                  </a:lnTo>
                  <a:cubicBezTo>
                    <a:pt x="135745" y="136410"/>
                    <a:pt x="136687" y="135412"/>
                    <a:pt x="137630" y="134414"/>
                  </a:cubicBezTo>
                  <a:cubicBezTo>
                    <a:pt x="137741" y="134303"/>
                    <a:pt x="137852" y="134192"/>
                    <a:pt x="137907" y="134081"/>
                  </a:cubicBezTo>
                  <a:cubicBezTo>
                    <a:pt x="138850" y="133083"/>
                    <a:pt x="139793" y="132030"/>
                    <a:pt x="140680" y="130976"/>
                  </a:cubicBezTo>
                  <a:lnTo>
                    <a:pt x="140957" y="130643"/>
                  </a:lnTo>
                  <a:cubicBezTo>
                    <a:pt x="141844" y="129590"/>
                    <a:pt x="142676" y="128481"/>
                    <a:pt x="143508" y="127372"/>
                  </a:cubicBezTo>
                  <a:lnTo>
                    <a:pt x="143951" y="126762"/>
                  </a:lnTo>
                  <a:cubicBezTo>
                    <a:pt x="144783" y="125653"/>
                    <a:pt x="145560" y="124488"/>
                    <a:pt x="146280" y="123324"/>
                  </a:cubicBezTo>
                  <a:lnTo>
                    <a:pt x="146502" y="122991"/>
                  </a:lnTo>
                  <a:cubicBezTo>
                    <a:pt x="147279" y="121827"/>
                    <a:pt x="147999" y="120607"/>
                    <a:pt x="148665" y="119387"/>
                  </a:cubicBezTo>
                  <a:lnTo>
                    <a:pt x="148831" y="119054"/>
                  </a:lnTo>
                  <a:cubicBezTo>
                    <a:pt x="149552" y="117834"/>
                    <a:pt x="150162" y="116614"/>
                    <a:pt x="150772" y="115394"/>
                  </a:cubicBezTo>
                  <a:lnTo>
                    <a:pt x="150938" y="115006"/>
                  </a:lnTo>
                  <a:cubicBezTo>
                    <a:pt x="151548" y="113731"/>
                    <a:pt x="152103" y="112511"/>
                    <a:pt x="152657" y="111180"/>
                  </a:cubicBezTo>
                  <a:lnTo>
                    <a:pt x="152768" y="110792"/>
                  </a:lnTo>
                  <a:cubicBezTo>
                    <a:pt x="153323" y="109517"/>
                    <a:pt x="153822" y="108241"/>
                    <a:pt x="154265" y="106910"/>
                  </a:cubicBezTo>
                  <a:cubicBezTo>
                    <a:pt x="154321" y="106799"/>
                    <a:pt x="154321" y="106689"/>
                    <a:pt x="154376" y="106522"/>
                  </a:cubicBezTo>
                  <a:cubicBezTo>
                    <a:pt x="154820" y="105247"/>
                    <a:pt x="155208" y="103916"/>
                    <a:pt x="155596" y="102585"/>
                  </a:cubicBezTo>
                  <a:cubicBezTo>
                    <a:pt x="155652" y="102419"/>
                    <a:pt x="155652" y="102308"/>
                    <a:pt x="155707" y="102197"/>
                  </a:cubicBezTo>
                  <a:cubicBezTo>
                    <a:pt x="156095" y="100866"/>
                    <a:pt x="156428" y="99480"/>
                    <a:pt x="156705" y="98149"/>
                  </a:cubicBezTo>
                  <a:cubicBezTo>
                    <a:pt x="156705" y="97983"/>
                    <a:pt x="156761" y="97872"/>
                    <a:pt x="156761" y="97705"/>
                  </a:cubicBezTo>
                  <a:cubicBezTo>
                    <a:pt x="157038" y="96375"/>
                    <a:pt x="157315" y="95044"/>
                    <a:pt x="157537" y="93658"/>
                  </a:cubicBezTo>
                  <a:lnTo>
                    <a:pt x="157592" y="93214"/>
                  </a:lnTo>
                  <a:cubicBezTo>
                    <a:pt x="157759" y="91828"/>
                    <a:pt x="157925" y="90497"/>
                    <a:pt x="158092" y="89111"/>
                  </a:cubicBezTo>
                  <a:lnTo>
                    <a:pt x="158092" y="88722"/>
                  </a:lnTo>
                  <a:cubicBezTo>
                    <a:pt x="158202" y="87336"/>
                    <a:pt x="158313" y="85950"/>
                    <a:pt x="158369" y="84564"/>
                  </a:cubicBezTo>
                  <a:lnTo>
                    <a:pt x="158369" y="84120"/>
                  </a:lnTo>
                  <a:cubicBezTo>
                    <a:pt x="158369" y="83454"/>
                    <a:pt x="158369" y="82734"/>
                    <a:pt x="158369" y="82068"/>
                  </a:cubicBezTo>
                  <a:cubicBezTo>
                    <a:pt x="158369" y="81347"/>
                    <a:pt x="158369" y="80682"/>
                    <a:pt x="158369" y="79961"/>
                  </a:cubicBezTo>
                  <a:cubicBezTo>
                    <a:pt x="158369" y="79906"/>
                    <a:pt x="158369" y="79850"/>
                    <a:pt x="158369" y="79795"/>
                  </a:cubicBezTo>
                  <a:lnTo>
                    <a:pt x="159589" y="79517"/>
                  </a:lnTo>
                  <a:lnTo>
                    <a:pt x="161308" y="79129"/>
                  </a:lnTo>
                  <a:close/>
                  <a:moveTo>
                    <a:pt x="81709" y="82040"/>
                  </a:moveTo>
                  <a:lnTo>
                    <a:pt x="81734" y="82067"/>
                  </a:lnTo>
                  <a:lnTo>
                    <a:pt x="80072" y="161918"/>
                  </a:lnTo>
                  <a:lnTo>
                    <a:pt x="71976" y="100533"/>
                  </a:lnTo>
                  <a:lnTo>
                    <a:pt x="70922" y="92826"/>
                  </a:lnTo>
                  <a:lnTo>
                    <a:pt x="81709" y="82040"/>
                  </a:lnTo>
                  <a:close/>
                  <a:moveTo>
                    <a:pt x="80016" y="0"/>
                  </a:moveTo>
                  <a:lnTo>
                    <a:pt x="79961" y="500"/>
                  </a:lnTo>
                  <a:cubicBezTo>
                    <a:pt x="35933" y="1553"/>
                    <a:pt x="610" y="37319"/>
                    <a:pt x="278" y="81403"/>
                  </a:cubicBezTo>
                  <a:lnTo>
                    <a:pt x="0" y="81458"/>
                  </a:lnTo>
                  <a:lnTo>
                    <a:pt x="278" y="81514"/>
                  </a:lnTo>
                  <a:lnTo>
                    <a:pt x="278" y="81957"/>
                  </a:lnTo>
                  <a:cubicBezTo>
                    <a:pt x="222" y="114951"/>
                    <a:pt x="20074" y="144673"/>
                    <a:pt x="50572" y="157260"/>
                  </a:cubicBezTo>
                  <a:cubicBezTo>
                    <a:pt x="60659" y="161449"/>
                    <a:pt x="71251" y="163483"/>
                    <a:pt x="81753" y="163483"/>
                  </a:cubicBezTo>
                  <a:cubicBezTo>
                    <a:pt x="102947" y="163483"/>
                    <a:pt x="123776" y="155199"/>
                    <a:pt x="139349" y="139627"/>
                  </a:cubicBezTo>
                  <a:cubicBezTo>
                    <a:pt x="162638" y="116282"/>
                    <a:pt x="169625" y="81236"/>
                    <a:pt x="156982" y="50794"/>
                  </a:cubicBezTo>
                  <a:cubicBezTo>
                    <a:pt x="144395" y="20351"/>
                    <a:pt x="114673" y="500"/>
                    <a:pt x="81735" y="500"/>
                  </a:cubicBezTo>
                  <a:lnTo>
                    <a:pt x="80127" y="500"/>
                  </a:lnTo>
                  <a:lnTo>
                    <a:pt x="800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967" name="Google Shape;967;p52"/>
          <p:cNvSpPr txBox="1"/>
          <p:nvPr/>
        </p:nvSpPr>
        <p:spPr>
          <a:xfrm>
            <a:off x="323528" y="2715766"/>
            <a:ext cx="4703440" cy="2139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Кому из древнеегипетских богов посвящены строки:</a:t>
            </a:r>
            <a:r>
              <a:rPr lang="en-US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”</a:t>
            </a: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И стал свет, после того как ты возник. Озарил ты Египет лучами своими, когда диск твой засиял</a:t>
            </a:r>
            <a:r>
              <a:rPr lang="en-US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”</a:t>
            </a: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Ответ: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Бог Амон-Ра</a:t>
            </a:r>
            <a:endParaRPr sz="2400" b="1"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57346" name="Picture 2" descr="https://tayniymir.com/wp-content/uploads/2019/07/Solncze-v-7-dome-u-zhenshhiny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040" y="1203598"/>
            <a:ext cx="3528392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p53"/>
          <p:cNvSpPr txBox="1">
            <a:spLocks noGrp="1"/>
          </p:cNvSpPr>
          <p:nvPr>
            <p:ph type="title"/>
          </p:nvPr>
        </p:nvSpPr>
        <p:spPr>
          <a:xfrm>
            <a:off x="611560" y="555526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19</a:t>
            </a:r>
            <a:endParaRPr dirty="0"/>
          </a:p>
        </p:txBody>
      </p:sp>
      <p:sp>
        <p:nvSpPr>
          <p:cNvPr id="995" name="Google Shape;995;p53"/>
          <p:cNvSpPr txBox="1"/>
          <p:nvPr/>
        </p:nvSpPr>
        <p:spPr>
          <a:xfrm>
            <a:off x="611560" y="1635646"/>
            <a:ext cx="3240360" cy="67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Какой город стал первой столицей объединенного государства Египет 3000г. до н. э.</a:t>
            </a:r>
            <a:r>
              <a:rPr lang="en-US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 smtClean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Ответ: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Мемфис</a:t>
            </a:r>
            <a:endParaRPr sz="2400" b="1"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5" name="Google Shape;1569;p61"/>
          <p:cNvSpPr/>
          <p:nvPr/>
        </p:nvSpPr>
        <p:spPr>
          <a:xfrm>
            <a:off x="4067944" y="1563638"/>
            <a:ext cx="4248472" cy="2952328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5298" name="Picture 2" descr="https://fito-center.ru/uploads/posts/2021-04/1617295735_46066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6507" y="1635646"/>
            <a:ext cx="4097901" cy="27740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54"/>
          <p:cNvSpPr txBox="1">
            <a:spLocks noGrp="1"/>
          </p:cNvSpPr>
          <p:nvPr>
            <p:ph type="title"/>
          </p:nvPr>
        </p:nvSpPr>
        <p:spPr>
          <a:xfrm>
            <a:off x="755576" y="555526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20</a:t>
            </a:r>
            <a:endParaRPr dirty="0"/>
          </a:p>
        </p:txBody>
      </p:sp>
      <p:grpSp>
        <p:nvGrpSpPr>
          <p:cNvPr id="1001" name="Google Shape;1001;p54"/>
          <p:cNvGrpSpPr/>
          <p:nvPr/>
        </p:nvGrpSpPr>
        <p:grpSpPr>
          <a:xfrm>
            <a:off x="2504660" y="1192335"/>
            <a:ext cx="4134677" cy="86504"/>
            <a:chOff x="729050" y="310975"/>
            <a:chExt cx="6133625" cy="128325"/>
          </a:xfrm>
        </p:grpSpPr>
        <p:sp>
          <p:nvSpPr>
            <p:cNvPr id="1002" name="Google Shape;1002;p54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54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54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54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54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54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54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54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26" name="Google Shape;1026;p54"/>
          <p:cNvSpPr txBox="1"/>
          <p:nvPr/>
        </p:nvSpPr>
        <p:spPr>
          <a:xfrm>
            <a:off x="5004048" y="1851670"/>
            <a:ext cx="3888432" cy="65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Закончите цепочку: египетские иероглифы, шумерские клинописи, финикийский … 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Ответ: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Алфавит</a:t>
            </a:r>
            <a:endParaRPr sz="2400" b="1"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14" name="Google Shape;1186;p60"/>
          <p:cNvGrpSpPr/>
          <p:nvPr/>
        </p:nvGrpSpPr>
        <p:grpSpPr>
          <a:xfrm>
            <a:off x="6732240" y="1491630"/>
            <a:ext cx="378710" cy="377660"/>
            <a:chOff x="4788243" y="1849500"/>
            <a:chExt cx="378710" cy="377660"/>
          </a:xfrm>
        </p:grpSpPr>
        <p:grpSp>
          <p:nvGrpSpPr>
            <p:cNvPr id="15" name="Google Shape;1187;p60"/>
            <p:cNvGrpSpPr/>
            <p:nvPr/>
          </p:nvGrpSpPr>
          <p:grpSpPr>
            <a:xfrm>
              <a:off x="4797828" y="1859085"/>
              <a:ext cx="369125" cy="368075"/>
              <a:chOff x="3592250" y="1272450"/>
              <a:chExt cx="369125" cy="368075"/>
            </a:xfrm>
          </p:grpSpPr>
          <p:sp>
            <p:nvSpPr>
              <p:cNvPr id="28" name="Google Shape;1188;p60"/>
              <p:cNvSpPr/>
              <p:nvPr/>
            </p:nvSpPr>
            <p:spPr>
              <a:xfrm>
                <a:off x="3624625" y="1272450"/>
                <a:ext cx="336750" cy="237800"/>
              </a:xfrm>
              <a:custGeom>
                <a:avLst/>
                <a:gdLst/>
                <a:ahLst/>
                <a:cxnLst/>
                <a:rect l="l" t="t" r="r" b="b"/>
                <a:pathLst>
                  <a:path w="13470" h="9512" extrusionOk="0">
                    <a:moveTo>
                      <a:pt x="11971" y="468"/>
                    </a:moveTo>
                    <a:cubicBezTo>
                      <a:pt x="12474" y="504"/>
                      <a:pt x="12888" y="869"/>
                      <a:pt x="12984" y="1361"/>
                    </a:cubicBezTo>
                    <a:lnTo>
                      <a:pt x="10964" y="1355"/>
                    </a:lnTo>
                    <a:lnTo>
                      <a:pt x="10964" y="1349"/>
                    </a:lnTo>
                    <a:cubicBezTo>
                      <a:pt x="10964" y="1331"/>
                      <a:pt x="10970" y="1319"/>
                      <a:pt x="10970" y="1307"/>
                    </a:cubicBezTo>
                    <a:cubicBezTo>
                      <a:pt x="10970" y="1301"/>
                      <a:pt x="10970" y="1295"/>
                      <a:pt x="10970" y="1289"/>
                    </a:cubicBezTo>
                    <a:lnTo>
                      <a:pt x="10982" y="1259"/>
                    </a:lnTo>
                    <a:cubicBezTo>
                      <a:pt x="10982" y="1247"/>
                      <a:pt x="10982" y="1241"/>
                      <a:pt x="10988" y="1235"/>
                    </a:cubicBezTo>
                    <a:cubicBezTo>
                      <a:pt x="10988" y="1229"/>
                      <a:pt x="10994" y="1217"/>
                      <a:pt x="10994" y="1211"/>
                    </a:cubicBezTo>
                    <a:lnTo>
                      <a:pt x="11000" y="1187"/>
                    </a:lnTo>
                    <a:cubicBezTo>
                      <a:pt x="11000" y="1181"/>
                      <a:pt x="11006" y="1169"/>
                      <a:pt x="11012" y="1163"/>
                    </a:cubicBezTo>
                    <a:lnTo>
                      <a:pt x="11018" y="1145"/>
                    </a:lnTo>
                    <a:cubicBezTo>
                      <a:pt x="11018" y="1133"/>
                      <a:pt x="11030" y="1127"/>
                      <a:pt x="11030" y="1115"/>
                    </a:cubicBezTo>
                    <a:cubicBezTo>
                      <a:pt x="11036" y="1109"/>
                      <a:pt x="11036" y="1103"/>
                      <a:pt x="11042" y="1097"/>
                    </a:cubicBezTo>
                    <a:lnTo>
                      <a:pt x="11054" y="1067"/>
                    </a:lnTo>
                    <a:lnTo>
                      <a:pt x="11060" y="1055"/>
                    </a:lnTo>
                    <a:cubicBezTo>
                      <a:pt x="11066" y="1037"/>
                      <a:pt x="11078" y="1025"/>
                      <a:pt x="11084" y="1013"/>
                    </a:cubicBezTo>
                    <a:lnTo>
                      <a:pt x="11090" y="1001"/>
                    </a:lnTo>
                    <a:lnTo>
                      <a:pt x="11108" y="971"/>
                    </a:lnTo>
                    <a:lnTo>
                      <a:pt x="11120" y="953"/>
                    </a:lnTo>
                    <a:lnTo>
                      <a:pt x="11137" y="929"/>
                    </a:lnTo>
                    <a:lnTo>
                      <a:pt x="11149" y="917"/>
                    </a:lnTo>
                    <a:lnTo>
                      <a:pt x="11167" y="893"/>
                    </a:lnTo>
                    <a:lnTo>
                      <a:pt x="11179" y="875"/>
                    </a:lnTo>
                    <a:lnTo>
                      <a:pt x="11197" y="851"/>
                    </a:lnTo>
                    <a:lnTo>
                      <a:pt x="11209" y="840"/>
                    </a:lnTo>
                    <a:cubicBezTo>
                      <a:pt x="11215" y="834"/>
                      <a:pt x="11221" y="822"/>
                      <a:pt x="11227" y="816"/>
                    </a:cubicBezTo>
                    <a:lnTo>
                      <a:pt x="11239" y="804"/>
                    </a:lnTo>
                    <a:lnTo>
                      <a:pt x="11269" y="774"/>
                    </a:lnTo>
                    <a:lnTo>
                      <a:pt x="11275" y="768"/>
                    </a:lnTo>
                    <a:lnTo>
                      <a:pt x="11311" y="738"/>
                    </a:lnTo>
                    <a:lnTo>
                      <a:pt x="11323" y="726"/>
                    </a:lnTo>
                    <a:lnTo>
                      <a:pt x="11347" y="702"/>
                    </a:lnTo>
                    <a:lnTo>
                      <a:pt x="11365" y="690"/>
                    </a:lnTo>
                    <a:lnTo>
                      <a:pt x="11383" y="672"/>
                    </a:lnTo>
                    <a:lnTo>
                      <a:pt x="11401" y="666"/>
                    </a:lnTo>
                    <a:cubicBezTo>
                      <a:pt x="11407" y="660"/>
                      <a:pt x="11419" y="654"/>
                      <a:pt x="11425" y="648"/>
                    </a:cubicBezTo>
                    <a:lnTo>
                      <a:pt x="11443" y="636"/>
                    </a:lnTo>
                    <a:lnTo>
                      <a:pt x="11467" y="618"/>
                    </a:lnTo>
                    <a:lnTo>
                      <a:pt x="11485" y="612"/>
                    </a:lnTo>
                    <a:lnTo>
                      <a:pt x="11515" y="594"/>
                    </a:lnTo>
                    <a:lnTo>
                      <a:pt x="11527" y="588"/>
                    </a:lnTo>
                    <a:cubicBezTo>
                      <a:pt x="11539" y="576"/>
                      <a:pt x="11557" y="570"/>
                      <a:pt x="11569" y="564"/>
                    </a:cubicBezTo>
                    <a:lnTo>
                      <a:pt x="11581" y="558"/>
                    </a:lnTo>
                    <a:lnTo>
                      <a:pt x="11617" y="546"/>
                    </a:lnTo>
                    <a:lnTo>
                      <a:pt x="11629" y="540"/>
                    </a:lnTo>
                    <a:lnTo>
                      <a:pt x="11659" y="528"/>
                    </a:lnTo>
                    <a:lnTo>
                      <a:pt x="11677" y="522"/>
                    </a:lnTo>
                    <a:lnTo>
                      <a:pt x="11707" y="510"/>
                    </a:lnTo>
                    <a:lnTo>
                      <a:pt x="11725" y="504"/>
                    </a:lnTo>
                    <a:lnTo>
                      <a:pt x="11755" y="498"/>
                    </a:lnTo>
                    <a:lnTo>
                      <a:pt x="11779" y="492"/>
                    </a:lnTo>
                    <a:lnTo>
                      <a:pt x="11809" y="486"/>
                    </a:lnTo>
                    <a:lnTo>
                      <a:pt x="11827" y="480"/>
                    </a:lnTo>
                    <a:lnTo>
                      <a:pt x="11863" y="474"/>
                    </a:lnTo>
                    <a:lnTo>
                      <a:pt x="11875" y="474"/>
                    </a:lnTo>
                    <a:lnTo>
                      <a:pt x="11923" y="468"/>
                    </a:lnTo>
                    <a:close/>
                    <a:moveTo>
                      <a:pt x="11989" y="0"/>
                    </a:moveTo>
                    <a:cubicBezTo>
                      <a:pt x="11989" y="0"/>
                      <a:pt x="11923" y="18"/>
                      <a:pt x="11899" y="24"/>
                    </a:cubicBezTo>
                    <a:lnTo>
                      <a:pt x="1828" y="24"/>
                    </a:lnTo>
                    <a:cubicBezTo>
                      <a:pt x="1821" y="24"/>
                      <a:pt x="1814" y="24"/>
                      <a:pt x="1806" y="24"/>
                    </a:cubicBezTo>
                    <a:cubicBezTo>
                      <a:pt x="1335" y="24"/>
                      <a:pt x="876" y="215"/>
                      <a:pt x="545" y="552"/>
                    </a:cubicBezTo>
                    <a:cubicBezTo>
                      <a:pt x="204" y="893"/>
                      <a:pt x="6" y="1355"/>
                      <a:pt x="0" y="1835"/>
                    </a:cubicBezTo>
                    <a:lnTo>
                      <a:pt x="0" y="3339"/>
                    </a:lnTo>
                    <a:cubicBezTo>
                      <a:pt x="12" y="3417"/>
                      <a:pt x="54" y="3483"/>
                      <a:pt x="120" y="3525"/>
                    </a:cubicBezTo>
                    <a:lnTo>
                      <a:pt x="875" y="3975"/>
                    </a:lnTo>
                    <a:lnTo>
                      <a:pt x="120" y="4424"/>
                    </a:lnTo>
                    <a:cubicBezTo>
                      <a:pt x="54" y="4466"/>
                      <a:pt x="24" y="4610"/>
                      <a:pt x="24" y="4610"/>
                    </a:cubicBezTo>
                    <a:lnTo>
                      <a:pt x="24" y="5509"/>
                    </a:lnTo>
                    <a:cubicBezTo>
                      <a:pt x="24" y="5509"/>
                      <a:pt x="54" y="5659"/>
                      <a:pt x="120" y="5695"/>
                    </a:cubicBezTo>
                    <a:lnTo>
                      <a:pt x="875" y="6144"/>
                    </a:lnTo>
                    <a:lnTo>
                      <a:pt x="120" y="6594"/>
                    </a:lnTo>
                    <a:cubicBezTo>
                      <a:pt x="54" y="6636"/>
                      <a:pt x="24" y="6780"/>
                      <a:pt x="24" y="6780"/>
                    </a:cubicBezTo>
                    <a:lnTo>
                      <a:pt x="24" y="9309"/>
                    </a:lnTo>
                    <a:cubicBezTo>
                      <a:pt x="24" y="9444"/>
                      <a:pt x="126" y="9512"/>
                      <a:pt x="228" y="9512"/>
                    </a:cubicBezTo>
                    <a:cubicBezTo>
                      <a:pt x="330" y="9512"/>
                      <a:pt x="432" y="9444"/>
                      <a:pt x="432" y="9309"/>
                    </a:cubicBezTo>
                    <a:lnTo>
                      <a:pt x="432" y="6894"/>
                    </a:lnTo>
                    <a:lnTo>
                      <a:pt x="1409" y="6324"/>
                    </a:lnTo>
                    <a:cubicBezTo>
                      <a:pt x="1559" y="6246"/>
                      <a:pt x="1559" y="6037"/>
                      <a:pt x="1409" y="5953"/>
                    </a:cubicBezTo>
                    <a:lnTo>
                      <a:pt x="462" y="5383"/>
                    </a:lnTo>
                    <a:lnTo>
                      <a:pt x="462" y="4736"/>
                    </a:lnTo>
                    <a:lnTo>
                      <a:pt x="1415" y="4166"/>
                    </a:lnTo>
                    <a:cubicBezTo>
                      <a:pt x="1559" y="4082"/>
                      <a:pt x="1559" y="3873"/>
                      <a:pt x="1415" y="3789"/>
                    </a:cubicBezTo>
                    <a:lnTo>
                      <a:pt x="462" y="3219"/>
                    </a:lnTo>
                    <a:lnTo>
                      <a:pt x="462" y="1847"/>
                    </a:lnTo>
                    <a:cubicBezTo>
                      <a:pt x="462" y="1457"/>
                      <a:pt x="623" y="1085"/>
                      <a:pt x="905" y="828"/>
                    </a:cubicBezTo>
                    <a:cubicBezTo>
                      <a:pt x="1163" y="593"/>
                      <a:pt x="1496" y="462"/>
                      <a:pt x="1847" y="462"/>
                    </a:cubicBezTo>
                    <a:cubicBezTo>
                      <a:pt x="1855" y="462"/>
                      <a:pt x="1862" y="462"/>
                      <a:pt x="1870" y="462"/>
                    </a:cubicBezTo>
                    <a:lnTo>
                      <a:pt x="10994" y="462"/>
                    </a:lnTo>
                    <a:cubicBezTo>
                      <a:pt x="10958" y="492"/>
                      <a:pt x="10928" y="522"/>
                      <a:pt x="10904" y="552"/>
                    </a:cubicBezTo>
                    <a:lnTo>
                      <a:pt x="10892" y="564"/>
                    </a:lnTo>
                    <a:lnTo>
                      <a:pt x="10856" y="606"/>
                    </a:lnTo>
                    <a:lnTo>
                      <a:pt x="10844" y="624"/>
                    </a:lnTo>
                    <a:lnTo>
                      <a:pt x="10814" y="660"/>
                    </a:lnTo>
                    <a:lnTo>
                      <a:pt x="10802" y="684"/>
                    </a:lnTo>
                    <a:cubicBezTo>
                      <a:pt x="10790" y="696"/>
                      <a:pt x="10784" y="708"/>
                      <a:pt x="10772" y="720"/>
                    </a:cubicBezTo>
                    <a:lnTo>
                      <a:pt x="10760" y="744"/>
                    </a:lnTo>
                    <a:cubicBezTo>
                      <a:pt x="10754" y="756"/>
                      <a:pt x="10742" y="768"/>
                      <a:pt x="10736" y="786"/>
                    </a:cubicBezTo>
                    <a:lnTo>
                      <a:pt x="10724" y="804"/>
                    </a:lnTo>
                    <a:cubicBezTo>
                      <a:pt x="10712" y="822"/>
                      <a:pt x="10706" y="834"/>
                      <a:pt x="10700" y="845"/>
                    </a:cubicBezTo>
                    <a:lnTo>
                      <a:pt x="10688" y="869"/>
                    </a:lnTo>
                    <a:cubicBezTo>
                      <a:pt x="10682" y="881"/>
                      <a:pt x="10670" y="899"/>
                      <a:pt x="10664" y="911"/>
                    </a:cubicBezTo>
                    <a:cubicBezTo>
                      <a:pt x="10658" y="929"/>
                      <a:pt x="10658" y="929"/>
                      <a:pt x="10658" y="935"/>
                    </a:cubicBezTo>
                    <a:cubicBezTo>
                      <a:pt x="10652" y="941"/>
                      <a:pt x="10640" y="965"/>
                      <a:pt x="10634" y="983"/>
                    </a:cubicBezTo>
                    <a:cubicBezTo>
                      <a:pt x="10628" y="995"/>
                      <a:pt x="10628" y="995"/>
                      <a:pt x="10628" y="1001"/>
                    </a:cubicBezTo>
                    <a:cubicBezTo>
                      <a:pt x="10622" y="1013"/>
                      <a:pt x="10616" y="1037"/>
                      <a:pt x="10610" y="1049"/>
                    </a:cubicBezTo>
                    <a:lnTo>
                      <a:pt x="10598" y="1073"/>
                    </a:lnTo>
                    <a:cubicBezTo>
                      <a:pt x="10598" y="1091"/>
                      <a:pt x="10592" y="1103"/>
                      <a:pt x="10586" y="1121"/>
                    </a:cubicBezTo>
                    <a:cubicBezTo>
                      <a:pt x="10580" y="1139"/>
                      <a:pt x="10580" y="1139"/>
                      <a:pt x="10580" y="1145"/>
                    </a:cubicBezTo>
                    <a:cubicBezTo>
                      <a:pt x="10574" y="1151"/>
                      <a:pt x="10568" y="1175"/>
                      <a:pt x="10568" y="1193"/>
                    </a:cubicBezTo>
                    <a:cubicBezTo>
                      <a:pt x="10562" y="1211"/>
                      <a:pt x="10568" y="1211"/>
                      <a:pt x="10562" y="1217"/>
                    </a:cubicBezTo>
                    <a:cubicBezTo>
                      <a:pt x="10556" y="1223"/>
                      <a:pt x="10550" y="1247"/>
                      <a:pt x="10550" y="1265"/>
                    </a:cubicBezTo>
                    <a:cubicBezTo>
                      <a:pt x="10544" y="1283"/>
                      <a:pt x="10550" y="1283"/>
                      <a:pt x="10544" y="1289"/>
                    </a:cubicBezTo>
                    <a:cubicBezTo>
                      <a:pt x="10538" y="1301"/>
                      <a:pt x="10538" y="1325"/>
                      <a:pt x="10538" y="1337"/>
                    </a:cubicBezTo>
                    <a:cubicBezTo>
                      <a:pt x="10532" y="1355"/>
                      <a:pt x="10538" y="1361"/>
                      <a:pt x="10532" y="1367"/>
                    </a:cubicBezTo>
                    <a:cubicBezTo>
                      <a:pt x="10526" y="1379"/>
                      <a:pt x="10532" y="1397"/>
                      <a:pt x="10526" y="1415"/>
                    </a:cubicBezTo>
                    <a:cubicBezTo>
                      <a:pt x="10520" y="1433"/>
                      <a:pt x="10526" y="1439"/>
                      <a:pt x="10526" y="1451"/>
                    </a:cubicBezTo>
                    <a:lnTo>
                      <a:pt x="10526" y="1493"/>
                    </a:lnTo>
                    <a:lnTo>
                      <a:pt x="10526" y="1553"/>
                    </a:lnTo>
                    <a:lnTo>
                      <a:pt x="10526" y="1571"/>
                    </a:lnTo>
                    <a:lnTo>
                      <a:pt x="10526" y="4436"/>
                    </a:lnTo>
                    <a:cubicBezTo>
                      <a:pt x="10526" y="4538"/>
                      <a:pt x="10598" y="4628"/>
                      <a:pt x="10694" y="4652"/>
                    </a:cubicBezTo>
                    <a:cubicBezTo>
                      <a:pt x="10710" y="4655"/>
                      <a:pt x="10725" y="4657"/>
                      <a:pt x="10740" y="4657"/>
                    </a:cubicBezTo>
                    <a:cubicBezTo>
                      <a:pt x="10859" y="4657"/>
                      <a:pt x="10958" y="4558"/>
                      <a:pt x="10958" y="4436"/>
                    </a:cubicBezTo>
                    <a:lnTo>
                      <a:pt x="10958" y="1787"/>
                    </a:lnTo>
                    <a:lnTo>
                      <a:pt x="13247" y="1787"/>
                    </a:lnTo>
                    <a:cubicBezTo>
                      <a:pt x="13367" y="1781"/>
                      <a:pt x="13463" y="1691"/>
                      <a:pt x="13463" y="1571"/>
                    </a:cubicBezTo>
                    <a:lnTo>
                      <a:pt x="13463" y="1565"/>
                    </a:lnTo>
                    <a:cubicBezTo>
                      <a:pt x="13469" y="732"/>
                      <a:pt x="12822" y="48"/>
                      <a:pt x="119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189;p60"/>
              <p:cNvSpPr/>
              <p:nvPr/>
            </p:nvSpPr>
            <p:spPr>
              <a:xfrm>
                <a:off x="3592250" y="1398350"/>
                <a:ext cx="306025" cy="242175"/>
              </a:xfrm>
              <a:custGeom>
                <a:avLst/>
                <a:gdLst/>
                <a:ahLst/>
                <a:cxnLst/>
                <a:rect l="l" t="t" r="r" b="b"/>
                <a:pathLst>
                  <a:path w="12241" h="9687" extrusionOk="0">
                    <a:moveTo>
                      <a:pt x="9154" y="8362"/>
                    </a:moveTo>
                    <a:lnTo>
                      <a:pt x="9166" y="8427"/>
                    </a:lnTo>
                    <a:lnTo>
                      <a:pt x="9172" y="8451"/>
                    </a:lnTo>
                    <a:cubicBezTo>
                      <a:pt x="9172" y="8463"/>
                      <a:pt x="9178" y="8481"/>
                      <a:pt x="9184" y="8493"/>
                    </a:cubicBezTo>
                    <a:cubicBezTo>
                      <a:pt x="9184" y="8511"/>
                      <a:pt x="9184" y="8511"/>
                      <a:pt x="9190" y="8523"/>
                    </a:cubicBezTo>
                    <a:cubicBezTo>
                      <a:pt x="9190" y="8529"/>
                      <a:pt x="9196" y="8547"/>
                      <a:pt x="9196" y="8559"/>
                    </a:cubicBezTo>
                    <a:cubicBezTo>
                      <a:pt x="9202" y="8571"/>
                      <a:pt x="9202" y="8577"/>
                      <a:pt x="9208" y="8589"/>
                    </a:cubicBezTo>
                    <a:lnTo>
                      <a:pt x="9220" y="8625"/>
                    </a:lnTo>
                    <a:lnTo>
                      <a:pt x="9226" y="8655"/>
                    </a:lnTo>
                    <a:cubicBezTo>
                      <a:pt x="9226" y="8667"/>
                      <a:pt x="9238" y="8673"/>
                      <a:pt x="9238" y="8685"/>
                    </a:cubicBezTo>
                    <a:cubicBezTo>
                      <a:pt x="9244" y="8697"/>
                      <a:pt x="9244" y="8709"/>
                      <a:pt x="9249" y="8715"/>
                    </a:cubicBezTo>
                    <a:cubicBezTo>
                      <a:pt x="9255" y="8727"/>
                      <a:pt x="9261" y="8739"/>
                      <a:pt x="9261" y="8751"/>
                    </a:cubicBezTo>
                    <a:cubicBezTo>
                      <a:pt x="9267" y="8763"/>
                      <a:pt x="9273" y="8769"/>
                      <a:pt x="9273" y="8775"/>
                    </a:cubicBezTo>
                    <a:lnTo>
                      <a:pt x="9291" y="8811"/>
                    </a:lnTo>
                    <a:lnTo>
                      <a:pt x="9303" y="8835"/>
                    </a:lnTo>
                    <a:lnTo>
                      <a:pt x="9321" y="8871"/>
                    </a:lnTo>
                    <a:lnTo>
                      <a:pt x="9333" y="8895"/>
                    </a:lnTo>
                    <a:lnTo>
                      <a:pt x="9351" y="8925"/>
                    </a:lnTo>
                    <a:lnTo>
                      <a:pt x="9369" y="8949"/>
                    </a:lnTo>
                    <a:cubicBezTo>
                      <a:pt x="9375" y="8961"/>
                      <a:pt x="9381" y="8973"/>
                      <a:pt x="9387" y="8985"/>
                    </a:cubicBezTo>
                    <a:lnTo>
                      <a:pt x="9405" y="9009"/>
                    </a:lnTo>
                    <a:lnTo>
                      <a:pt x="9423" y="9039"/>
                    </a:lnTo>
                    <a:lnTo>
                      <a:pt x="9441" y="9063"/>
                    </a:lnTo>
                    <a:lnTo>
                      <a:pt x="9465" y="9093"/>
                    </a:lnTo>
                    <a:lnTo>
                      <a:pt x="9483" y="9111"/>
                    </a:lnTo>
                    <a:lnTo>
                      <a:pt x="9507" y="9147"/>
                    </a:lnTo>
                    <a:lnTo>
                      <a:pt x="9525" y="9165"/>
                    </a:lnTo>
                    <a:lnTo>
                      <a:pt x="9567" y="9207"/>
                    </a:lnTo>
                    <a:lnTo>
                      <a:pt x="9573" y="9213"/>
                    </a:lnTo>
                    <a:lnTo>
                      <a:pt x="9615" y="9255"/>
                    </a:lnTo>
                    <a:lnTo>
                      <a:pt x="1523" y="9255"/>
                    </a:lnTo>
                    <a:cubicBezTo>
                      <a:pt x="995" y="9255"/>
                      <a:pt x="540" y="8883"/>
                      <a:pt x="438" y="8362"/>
                    </a:cubicBezTo>
                    <a:close/>
                    <a:moveTo>
                      <a:pt x="12025" y="0"/>
                    </a:moveTo>
                    <a:cubicBezTo>
                      <a:pt x="12010" y="0"/>
                      <a:pt x="11993" y="2"/>
                      <a:pt x="11977" y="6"/>
                    </a:cubicBezTo>
                    <a:cubicBezTo>
                      <a:pt x="11881" y="29"/>
                      <a:pt x="11809" y="119"/>
                      <a:pt x="11809" y="221"/>
                    </a:cubicBezTo>
                    <a:lnTo>
                      <a:pt x="11809" y="3596"/>
                    </a:lnTo>
                    <a:lnTo>
                      <a:pt x="10844" y="4166"/>
                    </a:lnTo>
                    <a:cubicBezTo>
                      <a:pt x="10694" y="4249"/>
                      <a:pt x="10694" y="4459"/>
                      <a:pt x="10844" y="4543"/>
                    </a:cubicBezTo>
                    <a:lnTo>
                      <a:pt x="11809" y="5113"/>
                    </a:lnTo>
                    <a:lnTo>
                      <a:pt x="11809" y="8158"/>
                    </a:lnTo>
                    <a:cubicBezTo>
                      <a:pt x="11809" y="8760"/>
                      <a:pt x="11322" y="9250"/>
                      <a:pt x="10721" y="9255"/>
                    </a:cubicBezTo>
                    <a:lnTo>
                      <a:pt x="10721" y="9255"/>
                    </a:lnTo>
                    <a:cubicBezTo>
                      <a:pt x="10114" y="9250"/>
                      <a:pt x="9621" y="8760"/>
                      <a:pt x="9615" y="8152"/>
                    </a:cubicBezTo>
                    <a:cubicBezTo>
                      <a:pt x="9615" y="8032"/>
                      <a:pt x="9519" y="7930"/>
                      <a:pt x="9405" y="7930"/>
                    </a:cubicBezTo>
                    <a:lnTo>
                      <a:pt x="1757" y="7930"/>
                    </a:lnTo>
                    <a:lnTo>
                      <a:pt x="1757" y="5221"/>
                    </a:lnTo>
                    <a:cubicBezTo>
                      <a:pt x="1769" y="5066"/>
                      <a:pt x="1654" y="4987"/>
                      <a:pt x="1540" y="4987"/>
                    </a:cubicBezTo>
                    <a:cubicBezTo>
                      <a:pt x="1432" y="4987"/>
                      <a:pt x="1325" y="5057"/>
                      <a:pt x="1325" y="5203"/>
                    </a:cubicBezTo>
                    <a:lnTo>
                      <a:pt x="1325" y="7930"/>
                    </a:lnTo>
                    <a:lnTo>
                      <a:pt x="216" y="7930"/>
                    </a:lnTo>
                    <a:cubicBezTo>
                      <a:pt x="96" y="7930"/>
                      <a:pt x="0" y="8026"/>
                      <a:pt x="0" y="8146"/>
                    </a:cubicBezTo>
                    <a:cubicBezTo>
                      <a:pt x="0" y="8997"/>
                      <a:pt x="690" y="9686"/>
                      <a:pt x="1541" y="9686"/>
                    </a:cubicBezTo>
                    <a:lnTo>
                      <a:pt x="10712" y="9686"/>
                    </a:lnTo>
                    <a:cubicBezTo>
                      <a:pt x="11557" y="9686"/>
                      <a:pt x="12241" y="9003"/>
                      <a:pt x="12241" y="8158"/>
                    </a:cubicBezTo>
                    <a:lnTo>
                      <a:pt x="12241" y="4987"/>
                    </a:lnTo>
                    <a:cubicBezTo>
                      <a:pt x="12241" y="4909"/>
                      <a:pt x="12205" y="4843"/>
                      <a:pt x="12139" y="4801"/>
                    </a:cubicBezTo>
                    <a:lnTo>
                      <a:pt x="11377" y="4351"/>
                    </a:lnTo>
                    <a:lnTo>
                      <a:pt x="12139" y="3902"/>
                    </a:lnTo>
                    <a:cubicBezTo>
                      <a:pt x="12199" y="3866"/>
                      <a:pt x="12241" y="3794"/>
                      <a:pt x="12241" y="3722"/>
                    </a:cubicBezTo>
                    <a:lnTo>
                      <a:pt x="12241" y="215"/>
                    </a:lnTo>
                    <a:cubicBezTo>
                      <a:pt x="12241" y="94"/>
                      <a:pt x="12143" y="0"/>
                      <a:pt x="120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1190;p60"/>
              <p:cNvSpPr/>
              <p:nvPr/>
            </p:nvSpPr>
            <p:spPr>
              <a:xfrm>
                <a:off x="3681400" y="1326400"/>
                <a:ext cx="49775" cy="49775"/>
              </a:xfrm>
              <a:custGeom>
                <a:avLst/>
                <a:gdLst/>
                <a:ahLst/>
                <a:cxnLst/>
                <a:rect l="l" t="t" r="r" b="b"/>
                <a:pathLst>
                  <a:path w="1991" h="1991" extrusionOk="0">
                    <a:moveTo>
                      <a:pt x="1565" y="432"/>
                    </a:moveTo>
                    <a:lnTo>
                      <a:pt x="1565" y="1559"/>
                    </a:lnTo>
                    <a:lnTo>
                      <a:pt x="438" y="1559"/>
                    </a:lnTo>
                    <a:lnTo>
                      <a:pt x="438" y="432"/>
                    </a:lnTo>
                    <a:close/>
                    <a:moveTo>
                      <a:pt x="217" y="0"/>
                    </a:moveTo>
                    <a:cubicBezTo>
                      <a:pt x="97" y="0"/>
                      <a:pt x="1" y="96"/>
                      <a:pt x="1" y="216"/>
                    </a:cubicBezTo>
                    <a:lnTo>
                      <a:pt x="1" y="1775"/>
                    </a:lnTo>
                    <a:cubicBezTo>
                      <a:pt x="1" y="1894"/>
                      <a:pt x="97" y="1990"/>
                      <a:pt x="217" y="1990"/>
                    </a:cubicBezTo>
                    <a:lnTo>
                      <a:pt x="1775" y="1990"/>
                    </a:lnTo>
                    <a:cubicBezTo>
                      <a:pt x="1895" y="1990"/>
                      <a:pt x="1991" y="1894"/>
                      <a:pt x="1991" y="1775"/>
                    </a:cubicBezTo>
                    <a:lnTo>
                      <a:pt x="1991" y="216"/>
                    </a:lnTo>
                    <a:cubicBezTo>
                      <a:pt x="1991" y="96"/>
                      <a:pt x="1895" y="0"/>
                      <a:pt x="1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191;p60"/>
              <p:cNvSpPr/>
              <p:nvPr/>
            </p:nvSpPr>
            <p:spPr>
              <a:xfrm>
                <a:off x="3754850" y="1305875"/>
                <a:ext cx="10950" cy="277825"/>
              </a:xfrm>
              <a:custGeom>
                <a:avLst/>
                <a:gdLst/>
                <a:ahLst/>
                <a:cxnLst/>
                <a:rect l="l" t="t" r="r" b="b"/>
                <a:pathLst>
                  <a:path w="438" h="11113" extrusionOk="0">
                    <a:moveTo>
                      <a:pt x="221" y="1"/>
                    </a:moveTo>
                    <a:cubicBezTo>
                      <a:pt x="205" y="1"/>
                      <a:pt x="190" y="2"/>
                      <a:pt x="174" y="6"/>
                    </a:cubicBezTo>
                    <a:cubicBezTo>
                      <a:pt x="72" y="30"/>
                      <a:pt x="0" y="120"/>
                      <a:pt x="6" y="228"/>
                    </a:cubicBezTo>
                    <a:lnTo>
                      <a:pt x="6" y="10892"/>
                    </a:lnTo>
                    <a:cubicBezTo>
                      <a:pt x="0" y="10994"/>
                      <a:pt x="72" y="11083"/>
                      <a:pt x="174" y="11107"/>
                    </a:cubicBezTo>
                    <a:cubicBezTo>
                      <a:pt x="190" y="11111"/>
                      <a:pt x="205" y="11113"/>
                      <a:pt x="221" y="11113"/>
                    </a:cubicBezTo>
                    <a:cubicBezTo>
                      <a:pt x="335" y="11113"/>
                      <a:pt x="438" y="11019"/>
                      <a:pt x="438" y="10898"/>
                    </a:cubicBezTo>
                    <a:lnTo>
                      <a:pt x="438" y="216"/>
                    </a:lnTo>
                    <a:cubicBezTo>
                      <a:pt x="438" y="94"/>
                      <a:pt x="335" y="1"/>
                      <a:pt x="22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192;p60"/>
              <p:cNvSpPr/>
              <p:nvPr/>
            </p:nvSpPr>
            <p:spPr>
              <a:xfrm>
                <a:off x="3677950" y="1398475"/>
                <a:ext cx="56825" cy="33600"/>
              </a:xfrm>
              <a:custGeom>
                <a:avLst/>
                <a:gdLst/>
                <a:ahLst/>
                <a:cxnLst/>
                <a:rect l="l" t="t" r="r" b="b"/>
                <a:pathLst>
                  <a:path w="2273" h="1344" extrusionOk="0">
                    <a:moveTo>
                      <a:pt x="1805" y="432"/>
                    </a:moveTo>
                    <a:cubicBezTo>
                      <a:pt x="1715" y="720"/>
                      <a:pt x="1446" y="918"/>
                      <a:pt x="1140" y="918"/>
                    </a:cubicBezTo>
                    <a:cubicBezTo>
                      <a:pt x="834" y="918"/>
                      <a:pt x="564" y="720"/>
                      <a:pt x="469" y="432"/>
                    </a:cubicBezTo>
                    <a:close/>
                    <a:moveTo>
                      <a:pt x="223" y="1"/>
                    </a:moveTo>
                    <a:cubicBezTo>
                      <a:pt x="103" y="1"/>
                      <a:pt x="7" y="96"/>
                      <a:pt x="7" y="210"/>
                    </a:cubicBezTo>
                    <a:cubicBezTo>
                      <a:pt x="1" y="840"/>
                      <a:pt x="511" y="1343"/>
                      <a:pt x="1140" y="1343"/>
                    </a:cubicBezTo>
                    <a:cubicBezTo>
                      <a:pt x="1763" y="1343"/>
                      <a:pt x="2273" y="840"/>
                      <a:pt x="2273" y="210"/>
                    </a:cubicBezTo>
                    <a:cubicBezTo>
                      <a:pt x="2273" y="96"/>
                      <a:pt x="2177" y="1"/>
                      <a:pt x="20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193;p60"/>
              <p:cNvSpPr/>
              <p:nvPr/>
            </p:nvSpPr>
            <p:spPr>
              <a:xfrm>
                <a:off x="3681400" y="1451075"/>
                <a:ext cx="49775" cy="49775"/>
              </a:xfrm>
              <a:custGeom>
                <a:avLst/>
                <a:gdLst/>
                <a:ahLst/>
                <a:cxnLst/>
                <a:rect l="l" t="t" r="r" b="b"/>
                <a:pathLst>
                  <a:path w="1991" h="1991" extrusionOk="0">
                    <a:moveTo>
                      <a:pt x="217" y="1"/>
                    </a:moveTo>
                    <a:cubicBezTo>
                      <a:pt x="97" y="1"/>
                      <a:pt x="1" y="96"/>
                      <a:pt x="1" y="216"/>
                    </a:cubicBezTo>
                    <a:lnTo>
                      <a:pt x="1" y="1751"/>
                    </a:lnTo>
                    <a:cubicBezTo>
                      <a:pt x="1" y="1853"/>
                      <a:pt x="73" y="1949"/>
                      <a:pt x="169" y="1973"/>
                    </a:cubicBezTo>
                    <a:cubicBezTo>
                      <a:pt x="184" y="1976"/>
                      <a:pt x="200" y="1978"/>
                      <a:pt x="215" y="1978"/>
                    </a:cubicBezTo>
                    <a:cubicBezTo>
                      <a:pt x="334" y="1978"/>
                      <a:pt x="432" y="1879"/>
                      <a:pt x="432" y="1757"/>
                    </a:cubicBezTo>
                    <a:lnTo>
                      <a:pt x="432" y="438"/>
                    </a:lnTo>
                    <a:lnTo>
                      <a:pt x="1559" y="438"/>
                    </a:lnTo>
                    <a:lnTo>
                      <a:pt x="1559" y="1559"/>
                    </a:lnTo>
                    <a:lnTo>
                      <a:pt x="1212" y="1559"/>
                    </a:lnTo>
                    <a:lnTo>
                      <a:pt x="1212" y="1008"/>
                    </a:lnTo>
                    <a:cubicBezTo>
                      <a:pt x="1212" y="906"/>
                      <a:pt x="1146" y="816"/>
                      <a:pt x="1044" y="792"/>
                    </a:cubicBezTo>
                    <a:cubicBezTo>
                      <a:pt x="1028" y="788"/>
                      <a:pt x="1011" y="786"/>
                      <a:pt x="995" y="786"/>
                    </a:cubicBezTo>
                    <a:cubicBezTo>
                      <a:pt x="878" y="786"/>
                      <a:pt x="780" y="880"/>
                      <a:pt x="780" y="1002"/>
                    </a:cubicBezTo>
                    <a:lnTo>
                      <a:pt x="780" y="1775"/>
                    </a:lnTo>
                    <a:cubicBezTo>
                      <a:pt x="780" y="1895"/>
                      <a:pt x="876" y="1991"/>
                      <a:pt x="996" y="1991"/>
                    </a:cubicBezTo>
                    <a:lnTo>
                      <a:pt x="1775" y="1991"/>
                    </a:lnTo>
                    <a:cubicBezTo>
                      <a:pt x="1895" y="1991"/>
                      <a:pt x="1991" y="1895"/>
                      <a:pt x="1991" y="1775"/>
                    </a:cubicBezTo>
                    <a:lnTo>
                      <a:pt x="1991" y="216"/>
                    </a:lnTo>
                    <a:cubicBezTo>
                      <a:pt x="1991" y="96"/>
                      <a:pt x="1895" y="1"/>
                      <a:pt x="177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194;p60"/>
              <p:cNvSpPr/>
              <p:nvPr/>
            </p:nvSpPr>
            <p:spPr>
              <a:xfrm>
                <a:off x="3676475" y="1520725"/>
                <a:ext cx="59050" cy="38225"/>
              </a:xfrm>
              <a:custGeom>
                <a:avLst/>
                <a:gdLst/>
                <a:ahLst/>
                <a:cxnLst/>
                <a:rect l="l" t="t" r="r" b="b"/>
                <a:pathLst>
                  <a:path w="2362" h="1529" extrusionOk="0">
                    <a:moveTo>
                      <a:pt x="286" y="0"/>
                    </a:moveTo>
                    <a:cubicBezTo>
                      <a:pt x="145" y="0"/>
                      <a:pt x="1" y="134"/>
                      <a:pt x="78" y="308"/>
                    </a:cubicBezTo>
                    <a:lnTo>
                      <a:pt x="540" y="1393"/>
                    </a:lnTo>
                    <a:cubicBezTo>
                      <a:pt x="576" y="1479"/>
                      <a:pt x="656" y="1523"/>
                      <a:pt x="737" y="1523"/>
                    </a:cubicBezTo>
                    <a:cubicBezTo>
                      <a:pt x="818" y="1523"/>
                      <a:pt x="899" y="1479"/>
                      <a:pt x="935" y="1393"/>
                    </a:cubicBezTo>
                    <a:lnTo>
                      <a:pt x="1199" y="775"/>
                    </a:lnTo>
                    <a:lnTo>
                      <a:pt x="1463" y="1399"/>
                    </a:lnTo>
                    <a:cubicBezTo>
                      <a:pt x="1499" y="1485"/>
                      <a:pt x="1578" y="1529"/>
                      <a:pt x="1658" y="1529"/>
                    </a:cubicBezTo>
                    <a:cubicBezTo>
                      <a:pt x="1738" y="1529"/>
                      <a:pt x="1819" y="1485"/>
                      <a:pt x="1858" y="1399"/>
                    </a:cubicBezTo>
                    <a:lnTo>
                      <a:pt x="2314" y="314"/>
                    </a:lnTo>
                    <a:cubicBezTo>
                      <a:pt x="2362" y="200"/>
                      <a:pt x="2314" y="74"/>
                      <a:pt x="2200" y="26"/>
                    </a:cubicBezTo>
                    <a:cubicBezTo>
                      <a:pt x="2173" y="14"/>
                      <a:pt x="2145" y="8"/>
                      <a:pt x="2117" y="8"/>
                    </a:cubicBezTo>
                    <a:cubicBezTo>
                      <a:pt x="2034" y="8"/>
                      <a:pt x="1954" y="59"/>
                      <a:pt x="1918" y="140"/>
                    </a:cubicBezTo>
                    <a:lnTo>
                      <a:pt x="1654" y="757"/>
                    </a:lnTo>
                    <a:lnTo>
                      <a:pt x="1397" y="140"/>
                    </a:lnTo>
                    <a:cubicBezTo>
                      <a:pt x="1358" y="53"/>
                      <a:pt x="1277" y="9"/>
                      <a:pt x="1197" y="9"/>
                    </a:cubicBezTo>
                    <a:cubicBezTo>
                      <a:pt x="1116" y="9"/>
                      <a:pt x="1037" y="53"/>
                      <a:pt x="1001" y="140"/>
                    </a:cubicBezTo>
                    <a:lnTo>
                      <a:pt x="737" y="757"/>
                    </a:lnTo>
                    <a:lnTo>
                      <a:pt x="480" y="140"/>
                    </a:lnTo>
                    <a:cubicBezTo>
                      <a:pt x="441" y="41"/>
                      <a:pt x="364" y="0"/>
                      <a:pt x="28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195;p60"/>
              <p:cNvSpPr/>
              <p:nvPr/>
            </p:nvSpPr>
            <p:spPr>
              <a:xfrm>
                <a:off x="3788100" y="1515200"/>
                <a:ext cx="49775" cy="49800"/>
              </a:xfrm>
              <a:custGeom>
                <a:avLst/>
                <a:gdLst/>
                <a:ahLst/>
                <a:cxnLst/>
                <a:rect l="l" t="t" r="r" b="b"/>
                <a:pathLst>
                  <a:path w="1991" h="1992" extrusionOk="0">
                    <a:moveTo>
                      <a:pt x="1553" y="433"/>
                    </a:moveTo>
                    <a:lnTo>
                      <a:pt x="1553" y="1554"/>
                    </a:lnTo>
                    <a:lnTo>
                      <a:pt x="432" y="1554"/>
                    </a:lnTo>
                    <a:lnTo>
                      <a:pt x="432" y="433"/>
                    </a:lnTo>
                    <a:close/>
                    <a:moveTo>
                      <a:pt x="1785" y="1"/>
                    </a:moveTo>
                    <a:cubicBezTo>
                      <a:pt x="1782" y="1"/>
                      <a:pt x="1778" y="1"/>
                      <a:pt x="1775" y="1"/>
                    </a:cubicBezTo>
                    <a:lnTo>
                      <a:pt x="217" y="1"/>
                    </a:lnTo>
                    <a:cubicBezTo>
                      <a:pt x="97" y="1"/>
                      <a:pt x="1" y="97"/>
                      <a:pt x="1" y="217"/>
                    </a:cubicBezTo>
                    <a:lnTo>
                      <a:pt x="1" y="1769"/>
                    </a:lnTo>
                    <a:cubicBezTo>
                      <a:pt x="1" y="1895"/>
                      <a:pt x="97" y="1991"/>
                      <a:pt x="217" y="1991"/>
                    </a:cubicBezTo>
                    <a:lnTo>
                      <a:pt x="1775" y="1991"/>
                    </a:lnTo>
                    <a:cubicBezTo>
                      <a:pt x="1895" y="1991"/>
                      <a:pt x="1991" y="1895"/>
                      <a:pt x="1991" y="1775"/>
                    </a:cubicBezTo>
                    <a:lnTo>
                      <a:pt x="1991" y="217"/>
                    </a:lnTo>
                    <a:cubicBezTo>
                      <a:pt x="1991" y="100"/>
                      <a:pt x="1895" y="1"/>
                      <a:pt x="178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196;p60"/>
              <p:cNvSpPr/>
              <p:nvPr/>
            </p:nvSpPr>
            <p:spPr>
              <a:xfrm>
                <a:off x="3784650" y="1457675"/>
                <a:ext cx="56825" cy="33725"/>
              </a:xfrm>
              <a:custGeom>
                <a:avLst/>
                <a:gdLst/>
                <a:ahLst/>
                <a:cxnLst/>
                <a:rect l="l" t="t" r="r" b="b"/>
                <a:pathLst>
                  <a:path w="2273" h="1349" extrusionOk="0">
                    <a:moveTo>
                      <a:pt x="1137" y="433"/>
                    </a:moveTo>
                    <a:cubicBezTo>
                      <a:pt x="1419" y="433"/>
                      <a:pt x="1700" y="597"/>
                      <a:pt x="1805" y="923"/>
                    </a:cubicBezTo>
                    <a:lnTo>
                      <a:pt x="469" y="923"/>
                    </a:lnTo>
                    <a:cubicBezTo>
                      <a:pt x="573" y="597"/>
                      <a:pt x="855" y="433"/>
                      <a:pt x="1137" y="433"/>
                    </a:cubicBezTo>
                    <a:close/>
                    <a:moveTo>
                      <a:pt x="1140" y="0"/>
                    </a:moveTo>
                    <a:cubicBezTo>
                      <a:pt x="510" y="0"/>
                      <a:pt x="1" y="510"/>
                      <a:pt x="7" y="1139"/>
                    </a:cubicBezTo>
                    <a:cubicBezTo>
                      <a:pt x="7" y="1253"/>
                      <a:pt x="103" y="1349"/>
                      <a:pt x="217" y="1349"/>
                    </a:cubicBezTo>
                    <a:lnTo>
                      <a:pt x="2057" y="1349"/>
                    </a:lnTo>
                    <a:cubicBezTo>
                      <a:pt x="2177" y="1349"/>
                      <a:pt x="2273" y="1253"/>
                      <a:pt x="2273" y="1139"/>
                    </a:cubicBezTo>
                    <a:cubicBezTo>
                      <a:pt x="2273" y="510"/>
                      <a:pt x="1763" y="0"/>
                      <a:pt x="114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197;p60"/>
              <p:cNvSpPr/>
              <p:nvPr/>
            </p:nvSpPr>
            <p:spPr>
              <a:xfrm>
                <a:off x="3788100" y="1386175"/>
                <a:ext cx="49775" cy="49800"/>
              </a:xfrm>
              <a:custGeom>
                <a:avLst/>
                <a:gdLst/>
                <a:ahLst/>
                <a:cxnLst/>
                <a:rect l="l" t="t" r="r" b="b"/>
                <a:pathLst>
                  <a:path w="1991" h="1992" extrusionOk="0">
                    <a:moveTo>
                      <a:pt x="217" y="1"/>
                    </a:moveTo>
                    <a:cubicBezTo>
                      <a:pt x="97" y="1"/>
                      <a:pt x="1" y="97"/>
                      <a:pt x="1" y="217"/>
                    </a:cubicBezTo>
                    <a:lnTo>
                      <a:pt x="1" y="1775"/>
                    </a:lnTo>
                    <a:cubicBezTo>
                      <a:pt x="1" y="1895"/>
                      <a:pt x="97" y="1991"/>
                      <a:pt x="217" y="1991"/>
                    </a:cubicBezTo>
                    <a:lnTo>
                      <a:pt x="1775" y="1991"/>
                    </a:lnTo>
                    <a:cubicBezTo>
                      <a:pt x="1895" y="1991"/>
                      <a:pt x="1991" y="1895"/>
                      <a:pt x="1991" y="1775"/>
                    </a:cubicBezTo>
                    <a:lnTo>
                      <a:pt x="1991" y="235"/>
                    </a:lnTo>
                    <a:cubicBezTo>
                      <a:pt x="1991" y="133"/>
                      <a:pt x="1919" y="43"/>
                      <a:pt x="1817" y="19"/>
                    </a:cubicBezTo>
                    <a:cubicBezTo>
                      <a:pt x="1801" y="15"/>
                      <a:pt x="1786" y="14"/>
                      <a:pt x="1770" y="14"/>
                    </a:cubicBezTo>
                    <a:cubicBezTo>
                      <a:pt x="1656" y="14"/>
                      <a:pt x="1553" y="107"/>
                      <a:pt x="1553" y="229"/>
                    </a:cubicBezTo>
                    <a:lnTo>
                      <a:pt x="1553" y="1559"/>
                    </a:lnTo>
                    <a:lnTo>
                      <a:pt x="432" y="1559"/>
                    </a:lnTo>
                    <a:lnTo>
                      <a:pt x="432" y="433"/>
                    </a:lnTo>
                    <a:lnTo>
                      <a:pt x="780" y="433"/>
                    </a:lnTo>
                    <a:lnTo>
                      <a:pt x="780" y="990"/>
                    </a:lnTo>
                    <a:cubicBezTo>
                      <a:pt x="780" y="1112"/>
                      <a:pt x="878" y="1205"/>
                      <a:pt x="995" y="1205"/>
                    </a:cubicBezTo>
                    <a:cubicBezTo>
                      <a:pt x="1011" y="1205"/>
                      <a:pt x="1027" y="1203"/>
                      <a:pt x="1044" y="1200"/>
                    </a:cubicBezTo>
                    <a:cubicBezTo>
                      <a:pt x="1140" y="1176"/>
                      <a:pt x="1212" y="1086"/>
                      <a:pt x="1212" y="984"/>
                    </a:cubicBezTo>
                    <a:lnTo>
                      <a:pt x="1212" y="217"/>
                    </a:lnTo>
                    <a:cubicBezTo>
                      <a:pt x="1212" y="97"/>
                      <a:pt x="1116" y="1"/>
                      <a:pt x="99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198;p60"/>
              <p:cNvSpPr/>
              <p:nvPr/>
            </p:nvSpPr>
            <p:spPr>
              <a:xfrm>
                <a:off x="3783375" y="1326525"/>
                <a:ext cx="58850" cy="37925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517" extrusionOk="0">
                    <a:moveTo>
                      <a:pt x="279" y="0"/>
                    </a:moveTo>
                    <a:cubicBezTo>
                      <a:pt x="140" y="0"/>
                      <a:pt x="0" y="131"/>
                      <a:pt x="70" y="301"/>
                    </a:cubicBezTo>
                    <a:lnTo>
                      <a:pt x="532" y="1386"/>
                    </a:lnTo>
                    <a:cubicBezTo>
                      <a:pt x="567" y="1473"/>
                      <a:pt x="648" y="1516"/>
                      <a:pt x="729" y="1516"/>
                    </a:cubicBezTo>
                    <a:cubicBezTo>
                      <a:pt x="810" y="1516"/>
                      <a:pt x="891" y="1473"/>
                      <a:pt x="927" y="1386"/>
                    </a:cubicBezTo>
                    <a:lnTo>
                      <a:pt x="1191" y="769"/>
                    </a:lnTo>
                    <a:lnTo>
                      <a:pt x="1449" y="1386"/>
                    </a:lnTo>
                    <a:cubicBezTo>
                      <a:pt x="1488" y="1473"/>
                      <a:pt x="1569" y="1516"/>
                      <a:pt x="1649" y="1516"/>
                    </a:cubicBezTo>
                    <a:cubicBezTo>
                      <a:pt x="1730" y="1516"/>
                      <a:pt x="1811" y="1473"/>
                      <a:pt x="1850" y="1386"/>
                    </a:cubicBezTo>
                    <a:lnTo>
                      <a:pt x="2306" y="301"/>
                    </a:lnTo>
                    <a:cubicBezTo>
                      <a:pt x="2354" y="193"/>
                      <a:pt x="2300" y="61"/>
                      <a:pt x="2192" y="19"/>
                    </a:cubicBezTo>
                    <a:cubicBezTo>
                      <a:pt x="2165" y="7"/>
                      <a:pt x="2137" y="2"/>
                      <a:pt x="2109" y="2"/>
                    </a:cubicBezTo>
                    <a:cubicBezTo>
                      <a:pt x="2026" y="2"/>
                      <a:pt x="1946" y="52"/>
                      <a:pt x="1910" y="133"/>
                    </a:cubicBezTo>
                    <a:lnTo>
                      <a:pt x="1646" y="751"/>
                    </a:lnTo>
                    <a:lnTo>
                      <a:pt x="1389" y="133"/>
                    </a:lnTo>
                    <a:cubicBezTo>
                      <a:pt x="1350" y="46"/>
                      <a:pt x="1269" y="3"/>
                      <a:pt x="1189" y="3"/>
                    </a:cubicBezTo>
                    <a:cubicBezTo>
                      <a:pt x="1108" y="3"/>
                      <a:pt x="1029" y="46"/>
                      <a:pt x="993" y="133"/>
                    </a:cubicBezTo>
                    <a:lnTo>
                      <a:pt x="729" y="751"/>
                    </a:lnTo>
                    <a:lnTo>
                      <a:pt x="472" y="133"/>
                    </a:lnTo>
                    <a:cubicBezTo>
                      <a:pt x="431" y="40"/>
                      <a:pt x="355" y="0"/>
                      <a:pt x="2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" name="Google Shape;1199;p60"/>
            <p:cNvGrpSpPr/>
            <p:nvPr/>
          </p:nvGrpSpPr>
          <p:grpSpPr>
            <a:xfrm>
              <a:off x="4788243" y="1849500"/>
              <a:ext cx="369125" cy="368075"/>
              <a:chOff x="3592250" y="1272450"/>
              <a:chExt cx="369125" cy="368075"/>
            </a:xfrm>
          </p:grpSpPr>
          <p:sp>
            <p:nvSpPr>
              <p:cNvPr id="17" name="Google Shape;1200;p60"/>
              <p:cNvSpPr/>
              <p:nvPr/>
            </p:nvSpPr>
            <p:spPr>
              <a:xfrm>
                <a:off x="3624625" y="1272450"/>
                <a:ext cx="336750" cy="237800"/>
              </a:xfrm>
              <a:custGeom>
                <a:avLst/>
                <a:gdLst/>
                <a:ahLst/>
                <a:cxnLst/>
                <a:rect l="l" t="t" r="r" b="b"/>
                <a:pathLst>
                  <a:path w="13470" h="9512" extrusionOk="0">
                    <a:moveTo>
                      <a:pt x="11971" y="468"/>
                    </a:moveTo>
                    <a:cubicBezTo>
                      <a:pt x="12474" y="504"/>
                      <a:pt x="12888" y="869"/>
                      <a:pt x="12984" y="1361"/>
                    </a:cubicBezTo>
                    <a:lnTo>
                      <a:pt x="10964" y="1355"/>
                    </a:lnTo>
                    <a:lnTo>
                      <a:pt x="10964" y="1349"/>
                    </a:lnTo>
                    <a:cubicBezTo>
                      <a:pt x="10964" y="1331"/>
                      <a:pt x="10970" y="1319"/>
                      <a:pt x="10970" y="1307"/>
                    </a:cubicBezTo>
                    <a:cubicBezTo>
                      <a:pt x="10970" y="1301"/>
                      <a:pt x="10970" y="1295"/>
                      <a:pt x="10970" y="1289"/>
                    </a:cubicBezTo>
                    <a:lnTo>
                      <a:pt x="10982" y="1259"/>
                    </a:lnTo>
                    <a:cubicBezTo>
                      <a:pt x="10982" y="1247"/>
                      <a:pt x="10982" y="1241"/>
                      <a:pt x="10988" y="1235"/>
                    </a:cubicBezTo>
                    <a:cubicBezTo>
                      <a:pt x="10988" y="1229"/>
                      <a:pt x="10994" y="1217"/>
                      <a:pt x="10994" y="1211"/>
                    </a:cubicBezTo>
                    <a:lnTo>
                      <a:pt x="11000" y="1187"/>
                    </a:lnTo>
                    <a:cubicBezTo>
                      <a:pt x="11000" y="1181"/>
                      <a:pt x="11006" y="1169"/>
                      <a:pt x="11012" y="1163"/>
                    </a:cubicBezTo>
                    <a:lnTo>
                      <a:pt x="11018" y="1145"/>
                    </a:lnTo>
                    <a:cubicBezTo>
                      <a:pt x="11018" y="1133"/>
                      <a:pt x="11030" y="1127"/>
                      <a:pt x="11030" y="1115"/>
                    </a:cubicBezTo>
                    <a:cubicBezTo>
                      <a:pt x="11036" y="1109"/>
                      <a:pt x="11036" y="1103"/>
                      <a:pt x="11042" y="1097"/>
                    </a:cubicBezTo>
                    <a:lnTo>
                      <a:pt x="11054" y="1067"/>
                    </a:lnTo>
                    <a:lnTo>
                      <a:pt x="11060" y="1055"/>
                    </a:lnTo>
                    <a:cubicBezTo>
                      <a:pt x="11066" y="1037"/>
                      <a:pt x="11078" y="1025"/>
                      <a:pt x="11084" y="1013"/>
                    </a:cubicBezTo>
                    <a:lnTo>
                      <a:pt x="11090" y="1001"/>
                    </a:lnTo>
                    <a:lnTo>
                      <a:pt x="11108" y="971"/>
                    </a:lnTo>
                    <a:lnTo>
                      <a:pt x="11120" y="953"/>
                    </a:lnTo>
                    <a:lnTo>
                      <a:pt x="11137" y="929"/>
                    </a:lnTo>
                    <a:lnTo>
                      <a:pt x="11149" y="917"/>
                    </a:lnTo>
                    <a:lnTo>
                      <a:pt x="11167" y="893"/>
                    </a:lnTo>
                    <a:lnTo>
                      <a:pt x="11179" y="875"/>
                    </a:lnTo>
                    <a:lnTo>
                      <a:pt x="11197" y="851"/>
                    </a:lnTo>
                    <a:lnTo>
                      <a:pt x="11209" y="840"/>
                    </a:lnTo>
                    <a:cubicBezTo>
                      <a:pt x="11215" y="834"/>
                      <a:pt x="11221" y="822"/>
                      <a:pt x="11227" y="816"/>
                    </a:cubicBezTo>
                    <a:lnTo>
                      <a:pt x="11239" y="804"/>
                    </a:lnTo>
                    <a:lnTo>
                      <a:pt x="11269" y="774"/>
                    </a:lnTo>
                    <a:lnTo>
                      <a:pt x="11275" y="768"/>
                    </a:lnTo>
                    <a:lnTo>
                      <a:pt x="11311" y="738"/>
                    </a:lnTo>
                    <a:lnTo>
                      <a:pt x="11323" y="726"/>
                    </a:lnTo>
                    <a:lnTo>
                      <a:pt x="11347" y="702"/>
                    </a:lnTo>
                    <a:lnTo>
                      <a:pt x="11365" y="690"/>
                    </a:lnTo>
                    <a:lnTo>
                      <a:pt x="11383" y="672"/>
                    </a:lnTo>
                    <a:lnTo>
                      <a:pt x="11401" y="666"/>
                    </a:lnTo>
                    <a:cubicBezTo>
                      <a:pt x="11407" y="660"/>
                      <a:pt x="11419" y="654"/>
                      <a:pt x="11425" y="648"/>
                    </a:cubicBezTo>
                    <a:lnTo>
                      <a:pt x="11443" y="636"/>
                    </a:lnTo>
                    <a:lnTo>
                      <a:pt x="11467" y="618"/>
                    </a:lnTo>
                    <a:lnTo>
                      <a:pt x="11485" y="612"/>
                    </a:lnTo>
                    <a:lnTo>
                      <a:pt x="11515" y="594"/>
                    </a:lnTo>
                    <a:lnTo>
                      <a:pt x="11527" y="588"/>
                    </a:lnTo>
                    <a:cubicBezTo>
                      <a:pt x="11539" y="576"/>
                      <a:pt x="11557" y="570"/>
                      <a:pt x="11569" y="564"/>
                    </a:cubicBezTo>
                    <a:lnTo>
                      <a:pt x="11581" y="558"/>
                    </a:lnTo>
                    <a:lnTo>
                      <a:pt x="11617" y="546"/>
                    </a:lnTo>
                    <a:lnTo>
                      <a:pt x="11629" y="540"/>
                    </a:lnTo>
                    <a:lnTo>
                      <a:pt x="11659" y="528"/>
                    </a:lnTo>
                    <a:lnTo>
                      <a:pt x="11677" y="522"/>
                    </a:lnTo>
                    <a:lnTo>
                      <a:pt x="11707" y="510"/>
                    </a:lnTo>
                    <a:lnTo>
                      <a:pt x="11725" y="504"/>
                    </a:lnTo>
                    <a:lnTo>
                      <a:pt x="11755" y="498"/>
                    </a:lnTo>
                    <a:lnTo>
                      <a:pt x="11779" y="492"/>
                    </a:lnTo>
                    <a:lnTo>
                      <a:pt x="11809" y="486"/>
                    </a:lnTo>
                    <a:lnTo>
                      <a:pt x="11827" y="480"/>
                    </a:lnTo>
                    <a:lnTo>
                      <a:pt x="11863" y="474"/>
                    </a:lnTo>
                    <a:lnTo>
                      <a:pt x="11875" y="474"/>
                    </a:lnTo>
                    <a:lnTo>
                      <a:pt x="11923" y="468"/>
                    </a:lnTo>
                    <a:close/>
                    <a:moveTo>
                      <a:pt x="11989" y="0"/>
                    </a:moveTo>
                    <a:cubicBezTo>
                      <a:pt x="11989" y="0"/>
                      <a:pt x="11923" y="18"/>
                      <a:pt x="11899" y="24"/>
                    </a:cubicBezTo>
                    <a:lnTo>
                      <a:pt x="1828" y="24"/>
                    </a:lnTo>
                    <a:cubicBezTo>
                      <a:pt x="1821" y="24"/>
                      <a:pt x="1814" y="24"/>
                      <a:pt x="1806" y="24"/>
                    </a:cubicBezTo>
                    <a:cubicBezTo>
                      <a:pt x="1335" y="24"/>
                      <a:pt x="876" y="215"/>
                      <a:pt x="545" y="552"/>
                    </a:cubicBezTo>
                    <a:cubicBezTo>
                      <a:pt x="204" y="893"/>
                      <a:pt x="6" y="1355"/>
                      <a:pt x="0" y="1835"/>
                    </a:cubicBezTo>
                    <a:lnTo>
                      <a:pt x="0" y="3339"/>
                    </a:lnTo>
                    <a:cubicBezTo>
                      <a:pt x="12" y="3417"/>
                      <a:pt x="54" y="3483"/>
                      <a:pt x="120" y="3525"/>
                    </a:cubicBezTo>
                    <a:lnTo>
                      <a:pt x="875" y="3975"/>
                    </a:lnTo>
                    <a:lnTo>
                      <a:pt x="120" y="4424"/>
                    </a:lnTo>
                    <a:cubicBezTo>
                      <a:pt x="54" y="4466"/>
                      <a:pt x="24" y="4610"/>
                      <a:pt x="24" y="4610"/>
                    </a:cubicBezTo>
                    <a:lnTo>
                      <a:pt x="24" y="5509"/>
                    </a:lnTo>
                    <a:cubicBezTo>
                      <a:pt x="24" y="5509"/>
                      <a:pt x="54" y="5659"/>
                      <a:pt x="120" y="5695"/>
                    </a:cubicBezTo>
                    <a:lnTo>
                      <a:pt x="875" y="6144"/>
                    </a:lnTo>
                    <a:lnTo>
                      <a:pt x="120" y="6594"/>
                    </a:lnTo>
                    <a:cubicBezTo>
                      <a:pt x="54" y="6636"/>
                      <a:pt x="24" y="6780"/>
                      <a:pt x="24" y="6780"/>
                    </a:cubicBezTo>
                    <a:lnTo>
                      <a:pt x="24" y="9309"/>
                    </a:lnTo>
                    <a:cubicBezTo>
                      <a:pt x="24" y="9444"/>
                      <a:pt x="126" y="9512"/>
                      <a:pt x="228" y="9512"/>
                    </a:cubicBezTo>
                    <a:cubicBezTo>
                      <a:pt x="330" y="9512"/>
                      <a:pt x="432" y="9444"/>
                      <a:pt x="432" y="9309"/>
                    </a:cubicBezTo>
                    <a:lnTo>
                      <a:pt x="432" y="6894"/>
                    </a:lnTo>
                    <a:lnTo>
                      <a:pt x="1409" y="6324"/>
                    </a:lnTo>
                    <a:cubicBezTo>
                      <a:pt x="1559" y="6246"/>
                      <a:pt x="1559" y="6037"/>
                      <a:pt x="1409" y="5953"/>
                    </a:cubicBezTo>
                    <a:lnTo>
                      <a:pt x="462" y="5383"/>
                    </a:lnTo>
                    <a:lnTo>
                      <a:pt x="462" y="4736"/>
                    </a:lnTo>
                    <a:lnTo>
                      <a:pt x="1415" y="4166"/>
                    </a:lnTo>
                    <a:cubicBezTo>
                      <a:pt x="1559" y="4082"/>
                      <a:pt x="1559" y="3873"/>
                      <a:pt x="1415" y="3789"/>
                    </a:cubicBezTo>
                    <a:lnTo>
                      <a:pt x="462" y="3219"/>
                    </a:lnTo>
                    <a:lnTo>
                      <a:pt x="462" y="1847"/>
                    </a:lnTo>
                    <a:cubicBezTo>
                      <a:pt x="462" y="1457"/>
                      <a:pt x="623" y="1085"/>
                      <a:pt x="905" y="828"/>
                    </a:cubicBezTo>
                    <a:cubicBezTo>
                      <a:pt x="1163" y="593"/>
                      <a:pt x="1496" y="462"/>
                      <a:pt x="1847" y="462"/>
                    </a:cubicBezTo>
                    <a:cubicBezTo>
                      <a:pt x="1855" y="462"/>
                      <a:pt x="1862" y="462"/>
                      <a:pt x="1870" y="462"/>
                    </a:cubicBezTo>
                    <a:lnTo>
                      <a:pt x="10994" y="462"/>
                    </a:lnTo>
                    <a:cubicBezTo>
                      <a:pt x="10958" y="492"/>
                      <a:pt x="10928" y="522"/>
                      <a:pt x="10904" y="552"/>
                    </a:cubicBezTo>
                    <a:lnTo>
                      <a:pt x="10892" y="564"/>
                    </a:lnTo>
                    <a:lnTo>
                      <a:pt x="10856" y="606"/>
                    </a:lnTo>
                    <a:lnTo>
                      <a:pt x="10844" y="624"/>
                    </a:lnTo>
                    <a:lnTo>
                      <a:pt x="10814" y="660"/>
                    </a:lnTo>
                    <a:lnTo>
                      <a:pt x="10802" y="684"/>
                    </a:lnTo>
                    <a:cubicBezTo>
                      <a:pt x="10790" y="696"/>
                      <a:pt x="10784" y="708"/>
                      <a:pt x="10772" y="720"/>
                    </a:cubicBezTo>
                    <a:lnTo>
                      <a:pt x="10760" y="744"/>
                    </a:lnTo>
                    <a:cubicBezTo>
                      <a:pt x="10754" y="756"/>
                      <a:pt x="10742" y="768"/>
                      <a:pt x="10736" y="786"/>
                    </a:cubicBezTo>
                    <a:lnTo>
                      <a:pt x="10724" y="804"/>
                    </a:lnTo>
                    <a:cubicBezTo>
                      <a:pt x="10712" y="822"/>
                      <a:pt x="10706" y="834"/>
                      <a:pt x="10700" y="845"/>
                    </a:cubicBezTo>
                    <a:lnTo>
                      <a:pt x="10688" y="869"/>
                    </a:lnTo>
                    <a:cubicBezTo>
                      <a:pt x="10682" y="881"/>
                      <a:pt x="10670" y="899"/>
                      <a:pt x="10664" y="911"/>
                    </a:cubicBezTo>
                    <a:cubicBezTo>
                      <a:pt x="10658" y="929"/>
                      <a:pt x="10658" y="929"/>
                      <a:pt x="10658" y="935"/>
                    </a:cubicBezTo>
                    <a:cubicBezTo>
                      <a:pt x="10652" y="941"/>
                      <a:pt x="10640" y="965"/>
                      <a:pt x="10634" y="983"/>
                    </a:cubicBezTo>
                    <a:cubicBezTo>
                      <a:pt x="10628" y="995"/>
                      <a:pt x="10628" y="995"/>
                      <a:pt x="10628" y="1001"/>
                    </a:cubicBezTo>
                    <a:cubicBezTo>
                      <a:pt x="10622" y="1013"/>
                      <a:pt x="10616" y="1037"/>
                      <a:pt x="10610" y="1049"/>
                    </a:cubicBezTo>
                    <a:lnTo>
                      <a:pt x="10598" y="1073"/>
                    </a:lnTo>
                    <a:cubicBezTo>
                      <a:pt x="10598" y="1091"/>
                      <a:pt x="10592" y="1103"/>
                      <a:pt x="10586" y="1121"/>
                    </a:cubicBezTo>
                    <a:cubicBezTo>
                      <a:pt x="10580" y="1139"/>
                      <a:pt x="10580" y="1139"/>
                      <a:pt x="10580" y="1145"/>
                    </a:cubicBezTo>
                    <a:cubicBezTo>
                      <a:pt x="10574" y="1151"/>
                      <a:pt x="10568" y="1175"/>
                      <a:pt x="10568" y="1193"/>
                    </a:cubicBezTo>
                    <a:cubicBezTo>
                      <a:pt x="10562" y="1211"/>
                      <a:pt x="10568" y="1211"/>
                      <a:pt x="10562" y="1217"/>
                    </a:cubicBezTo>
                    <a:cubicBezTo>
                      <a:pt x="10556" y="1223"/>
                      <a:pt x="10550" y="1247"/>
                      <a:pt x="10550" y="1265"/>
                    </a:cubicBezTo>
                    <a:cubicBezTo>
                      <a:pt x="10544" y="1283"/>
                      <a:pt x="10550" y="1283"/>
                      <a:pt x="10544" y="1289"/>
                    </a:cubicBezTo>
                    <a:cubicBezTo>
                      <a:pt x="10538" y="1301"/>
                      <a:pt x="10538" y="1325"/>
                      <a:pt x="10538" y="1337"/>
                    </a:cubicBezTo>
                    <a:cubicBezTo>
                      <a:pt x="10532" y="1355"/>
                      <a:pt x="10538" y="1361"/>
                      <a:pt x="10532" y="1367"/>
                    </a:cubicBezTo>
                    <a:cubicBezTo>
                      <a:pt x="10526" y="1379"/>
                      <a:pt x="10532" y="1397"/>
                      <a:pt x="10526" y="1415"/>
                    </a:cubicBezTo>
                    <a:cubicBezTo>
                      <a:pt x="10520" y="1433"/>
                      <a:pt x="10526" y="1439"/>
                      <a:pt x="10526" y="1451"/>
                    </a:cubicBezTo>
                    <a:lnTo>
                      <a:pt x="10526" y="1493"/>
                    </a:lnTo>
                    <a:lnTo>
                      <a:pt x="10526" y="1553"/>
                    </a:lnTo>
                    <a:lnTo>
                      <a:pt x="10526" y="1571"/>
                    </a:lnTo>
                    <a:lnTo>
                      <a:pt x="10526" y="4436"/>
                    </a:lnTo>
                    <a:cubicBezTo>
                      <a:pt x="10526" y="4538"/>
                      <a:pt x="10598" y="4628"/>
                      <a:pt x="10694" y="4652"/>
                    </a:cubicBezTo>
                    <a:cubicBezTo>
                      <a:pt x="10710" y="4655"/>
                      <a:pt x="10725" y="4657"/>
                      <a:pt x="10740" y="4657"/>
                    </a:cubicBezTo>
                    <a:cubicBezTo>
                      <a:pt x="10859" y="4657"/>
                      <a:pt x="10958" y="4558"/>
                      <a:pt x="10958" y="4436"/>
                    </a:cubicBezTo>
                    <a:lnTo>
                      <a:pt x="10958" y="1787"/>
                    </a:lnTo>
                    <a:lnTo>
                      <a:pt x="13247" y="1787"/>
                    </a:lnTo>
                    <a:cubicBezTo>
                      <a:pt x="13367" y="1781"/>
                      <a:pt x="13463" y="1691"/>
                      <a:pt x="13463" y="1571"/>
                    </a:cubicBezTo>
                    <a:lnTo>
                      <a:pt x="13463" y="1565"/>
                    </a:lnTo>
                    <a:cubicBezTo>
                      <a:pt x="13469" y="732"/>
                      <a:pt x="12822" y="48"/>
                      <a:pt x="1199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201;p60"/>
              <p:cNvSpPr/>
              <p:nvPr/>
            </p:nvSpPr>
            <p:spPr>
              <a:xfrm>
                <a:off x="3592250" y="1398350"/>
                <a:ext cx="306025" cy="242175"/>
              </a:xfrm>
              <a:custGeom>
                <a:avLst/>
                <a:gdLst/>
                <a:ahLst/>
                <a:cxnLst/>
                <a:rect l="l" t="t" r="r" b="b"/>
                <a:pathLst>
                  <a:path w="12241" h="9687" extrusionOk="0">
                    <a:moveTo>
                      <a:pt x="9154" y="8362"/>
                    </a:moveTo>
                    <a:lnTo>
                      <a:pt x="9166" y="8427"/>
                    </a:lnTo>
                    <a:lnTo>
                      <a:pt x="9172" y="8451"/>
                    </a:lnTo>
                    <a:cubicBezTo>
                      <a:pt x="9172" y="8463"/>
                      <a:pt x="9178" y="8481"/>
                      <a:pt x="9184" y="8493"/>
                    </a:cubicBezTo>
                    <a:cubicBezTo>
                      <a:pt x="9184" y="8511"/>
                      <a:pt x="9184" y="8511"/>
                      <a:pt x="9190" y="8523"/>
                    </a:cubicBezTo>
                    <a:cubicBezTo>
                      <a:pt x="9190" y="8529"/>
                      <a:pt x="9196" y="8547"/>
                      <a:pt x="9196" y="8559"/>
                    </a:cubicBezTo>
                    <a:cubicBezTo>
                      <a:pt x="9202" y="8571"/>
                      <a:pt x="9202" y="8577"/>
                      <a:pt x="9208" y="8589"/>
                    </a:cubicBezTo>
                    <a:lnTo>
                      <a:pt x="9220" y="8625"/>
                    </a:lnTo>
                    <a:lnTo>
                      <a:pt x="9226" y="8655"/>
                    </a:lnTo>
                    <a:cubicBezTo>
                      <a:pt x="9226" y="8667"/>
                      <a:pt x="9238" y="8673"/>
                      <a:pt x="9238" y="8685"/>
                    </a:cubicBezTo>
                    <a:cubicBezTo>
                      <a:pt x="9244" y="8697"/>
                      <a:pt x="9244" y="8709"/>
                      <a:pt x="9249" y="8715"/>
                    </a:cubicBezTo>
                    <a:cubicBezTo>
                      <a:pt x="9255" y="8727"/>
                      <a:pt x="9261" y="8739"/>
                      <a:pt x="9261" y="8751"/>
                    </a:cubicBezTo>
                    <a:cubicBezTo>
                      <a:pt x="9267" y="8763"/>
                      <a:pt x="9273" y="8769"/>
                      <a:pt x="9273" y="8775"/>
                    </a:cubicBezTo>
                    <a:lnTo>
                      <a:pt x="9291" y="8811"/>
                    </a:lnTo>
                    <a:lnTo>
                      <a:pt x="9303" y="8835"/>
                    </a:lnTo>
                    <a:lnTo>
                      <a:pt x="9321" y="8871"/>
                    </a:lnTo>
                    <a:lnTo>
                      <a:pt x="9333" y="8895"/>
                    </a:lnTo>
                    <a:lnTo>
                      <a:pt x="9351" y="8925"/>
                    </a:lnTo>
                    <a:lnTo>
                      <a:pt x="9369" y="8949"/>
                    </a:lnTo>
                    <a:cubicBezTo>
                      <a:pt x="9375" y="8961"/>
                      <a:pt x="9381" y="8973"/>
                      <a:pt x="9387" y="8985"/>
                    </a:cubicBezTo>
                    <a:lnTo>
                      <a:pt x="9405" y="9009"/>
                    </a:lnTo>
                    <a:lnTo>
                      <a:pt x="9423" y="9039"/>
                    </a:lnTo>
                    <a:lnTo>
                      <a:pt x="9441" y="9063"/>
                    </a:lnTo>
                    <a:lnTo>
                      <a:pt x="9465" y="9093"/>
                    </a:lnTo>
                    <a:lnTo>
                      <a:pt x="9483" y="9111"/>
                    </a:lnTo>
                    <a:lnTo>
                      <a:pt x="9507" y="9147"/>
                    </a:lnTo>
                    <a:lnTo>
                      <a:pt x="9525" y="9165"/>
                    </a:lnTo>
                    <a:lnTo>
                      <a:pt x="9567" y="9207"/>
                    </a:lnTo>
                    <a:lnTo>
                      <a:pt x="9573" y="9213"/>
                    </a:lnTo>
                    <a:lnTo>
                      <a:pt x="9615" y="9255"/>
                    </a:lnTo>
                    <a:lnTo>
                      <a:pt x="1523" y="9255"/>
                    </a:lnTo>
                    <a:cubicBezTo>
                      <a:pt x="995" y="9255"/>
                      <a:pt x="540" y="8883"/>
                      <a:pt x="438" y="8362"/>
                    </a:cubicBezTo>
                    <a:close/>
                    <a:moveTo>
                      <a:pt x="12025" y="0"/>
                    </a:moveTo>
                    <a:cubicBezTo>
                      <a:pt x="12010" y="0"/>
                      <a:pt x="11993" y="2"/>
                      <a:pt x="11977" y="6"/>
                    </a:cubicBezTo>
                    <a:cubicBezTo>
                      <a:pt x="11881" y="29"/>
                      <a:pt x="11809" y="119"/>
                      <a:pt x="11809" y="221"/>
                    </a:cubicBezTo>
                    <a:lnTo>
                      <a:pt x="11809" y="3596"/>
                    </a:lnTo>
                    <a:lnTo>
                      <a:pt x="10844" y="4166"/>
                    </a:lnTo>
                    <a:cubicBezTo>
                      <a:pt x="10694" y="4249"/>
                      <a:pt x="10694" y="4459"/>
                      <a:pt x="10844" y="4543"/>
                    </a:cubicBezTo>
                    <a:lnTo>
                      <a:pt x="11809" y="5113"/>
                    </a:lnTo>
                    <a:lnTo>
                      <a:pt x="11809" y="8158"/>
                    </a:lnTo>
                    <a:cubicBezTo>
                      <a:pt x="11809" y="8760"/>
                      <a:pt x="11322" y="9250"/>
                      <a:pt x="10721" y="9255"/>
                    </a:cubicBezTo>
                    <a:lnTo>
                      <a:pt x="10721" y="9255"/>
                    </a:lnTo>
                    <a:cubicBezTo>
                      <a:pt x="10114" y="9250"/>
                      <a:pt x="9621" y="8760"/>
                      <a:pt x="9615" y="8152"/>
                    </a:cubicBezTo>
                    <a:cubicBezTo>
                      <a:pt x="9615" y="8032"/>
                      <a:pt x="9519" y="7930"/>
                      <a:pt x="9405" y="7930"/>
                    </a:cubicBezTo>
                    <a:lnTo>
                      <a:pt x="1757" y="7930"/>
                    </a:lnTo>
                    <a:lnTo>
                      <a:pt x="1757" y="5221"/>
                    </a:lnTo>
                    <a:cubicBezTo>
                      <a:pt x="1769" y="5066"/>
                      <a:pt x="1654" y="4987"/>
                      <a:pt x="1540" y="4987"/>
                    </a:cubicBezTo>
                    <a:cubicBezTo>
                      <a:pt x="1432" y="4987"/>
                      <a:pt x="1325" y="5057"/>
                      <a:pt x="1325" y="5203"/>
                    </a:cubicBezTo>
                    <a:lnTo>
                      <a:pt x="1325" y="7930"/>
                    </a:lnTo>
                    <a:lnTo>
                      <a:pt x="216" y="7930"/>
                    </a:lnTo>
                    <a:cubicBezTo>
                      <a:pt x="96" y="7930"/>
                      <a:pt x="0" y="8026"/>
                      <a:pt x="0" y="8146"/>
                    </a:cubicBezTo>
                    <a:cubicBezTo>
                      <a:pt x="0" y="8997"/>
                      <a:pt x="690" y="9686"/>
                      <a:pt x="1541" y="9686"/>
                    </a:cubicBezTo>
                    <a:lnTo>
                      <a:pt x="10712" y="9686"/>
                    </a:lnTo>
                    <a:cubicBezTo>
                      <a:pt x="11557" y="9686"/>
                      <a:pt x="12241" y="9003"/>
                      <a:pt x="12241" y="8158"/>
                    </a:cubicBezTo>
                    <a:lnTo>
                      <a:pt x="12241" y="4987"/>
                    </a:lnTo>
                    <a:cubicBezTo>
                      <a:pt x="12241" y="4909"/>
                      <a:pt x="12205" y="4843"/>
                      <a:pt x="12139" y="4801"/>
                    </a:cubicBezTo>
                    <a:lnTo>
                      <a:pt x="11377" y="4351"/>
                    </a:lnTo>
                    <a:lnTo>
                      <a:pt x="12139" y="3902"/>
                    </a:lnTo>
                    <a:cubicBezTo>
                      <a:pt x="12199" y="3866"/>
                      <a:pt x="12241" y="3794"/>
                      <a:pt x="12241" y="3722"/>
                    </a:cubicBezTo>
                    <a:lnTo>
                      <a:pt x="12241" y="215"/>
                    </a:lnTo>
                    <a:cubicBezTo>
                      <a:pt x="12241" y="94"/>
                      <a:pt x="12143" y="0"/>
                      <a:pt x="120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202;p60"/>
              <p:cNvSpPr/>
              <p:nvPr/>
            </p:nvSpPr>
            <p:spPr>
              <a:xfrm>
                <a:off x="3681400" y="1326400"/>
                <a:ext cx="49775" cy="49775"/>
              </a:xfrm>
              <a:custGeom>
                <a:avLst/>
                <a:gdLst/>
                <a:ahLst/>
                <a:cxnLst/>
                <a:rect l="l" t="t" r="r" b="b"/>
                <a:pathLst>
                  <a:path w="1991" h="1991" extrusionOk="0">
                    <a:moveTo>
                      <a:pt x="1565" y="432"/>
                    </a:moveTo>
                    <a:lnTo>
                      <a:pt x="1565" y="1559"/>
                    </a:lnTo>
                    <a:lnTo>
                      <a:pt x="438" y="1559"/>
                    </a:lnTo>
                    <a:lnTo>
                      <a:pt x="438" y="432"/>
                    </a:lnTo>
                    <a:close/>
                    <a:moveTo>
                      <a:pt x="217" y="0"/>
                    </a:moveTo>
                    <a:cubicBezTo>
                      <a:pt x="97" y="0"/>
                      <a:pt x="1" y="96"/>
                      <a:pt x="1" y="216"/>
                    </a:cubicBezTo>
                    <a:lnTo>
                      <a:pt x="1" y="1775"/>
                    </a:lnTo>
                    <a:cubicBezTo>
                      <a:pt x="1" y="1894"/>
                      <a:pt x="97" y="1990"/>
                      <a:pt x="217" y="1990"/>
                    </a:cubicBezTo>
                    <a:lnTo>
                      <a:pt x="1775" y="1990"/>
                    </a:lnTo>
                    <a:cubicBezTo>
                      <a:pt x="1895" y="1990"/>
                      <a:pt x="1991" y="1894"/>
                      <a:pt x="1991" y="1775"/>
                    </a:cubicBezTo>
                    <a:lnTo>
                      <a:pt x="1991" y="216"/>
                    </a:lnTo>
                    <a:cubicBezTo>
                      <a:pt x="1991" y="96"/>
                      <a:pt x="1895" y="0"/>
                      <a:pt x="177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1203;p60"/>
              <p:cNvSpPr/>
              <p:nvPr/>
            </p:nvSpPr>
            <p:spPr>
              <a:xfrm>
                <a:off x="3754850" y="1305875"/>
                <a:ext cx="10950" cy="277825"/>
              </a:xfrm>
              <a:custGeom>
                <a:avLst/>
                <a:gdLst/>
                <a:ahLst/>
                <a:cxnLst/>
                <a:rect l="l" t="t" r="r" b="b"/>
                <a:pathLst>
                  <a:path w="438" h="11113" extrusionOk="0">
                    <a:moveTo>
                      <a:pt x="221" y="1"/>
                    </a:moveTo>
                    <a:cubicBezTo>
                      <a:pt x="205" y="1"/>
                      <a:pt x="190" y="2"/>
                      <a:pt x="174" y="6"/>
                    </a:cubicBezTo>
                    <a:cubicBezTo>
                      <a:pt x="72" y="30"/>
                      <a:pt x="0" y="120"/>
                      <a:pt x="6" y="228"/>
                    </a:cubicBezTo>
                    <a:lnTo>
                      <a:pt x="6" y="10892"/>
                    </a:lnTo>
                    <a:cubicBezTo>
                      <a:pt x="0" y="10994"/>
                      <a:pt x="72" y="11083"/>
                      <a:pt x="174" y="11107"/>
                    </a:cubicBezTo>
                    <a:cubicBezTo>
                      <a:pt x="190" y="11111"/>
                      <a:pt x="205" y="11113"/>
                      <a:pt x="221" y="11113"/>
                    </a:cubicBezTo>
                    <a:cubicBezTo>
                      <a:pt x="335" y="11113"/>
                      <a:pt x="438" y="11019"/>
                      <a:pt x="438" y="10898"/>
                    </a:cubicBezTo>
                    <a:lnTo>
                      <a:pt x="438" y="216"/>
                    </a:lnTo>
                    <a:cubicBezTo>
                      <a:pt x="438" y="94"/>
                      <a:pt x="335" y="1"/>
                      <a:pt x="22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204;p60"/>
              <p:cNvSpPr/>
              <p:nvPr/>
            </p:nvSpPr>
            <p:spPr>
              <a:xfrm>
                <a:off x="3677950" y="1398475"/>
                <a:ext cx="56825" cy="33600"/>
              </a:xfrm>
              <a:custGeom>
                <a:avLst/>
                <a:gdLst/>
                <a:ahLst/>
                <a:cxnLst/>
                <a:rect l="l" t="t" r="r" b="b"/>
                <a:pathLst>
                  <a:path w="2273" h="1344" extrusionOk="0">
                    <a:moveTo>
                      <a:pt x="1805" y="432"/>
                    </a:moveTo>
                    <a:cubicBezTo>
                      <a:pt x="1715" y="720"/>
                      <a:pt x="1446" y="918"/>
                      <a:pt x="1140" y="918"/>
                    </a:cubicBezTo>
                    <a:cubicBezTo>
                      <a:pt x="834" y="918"/>
                      <a:pt x="564" y="720"/>
                      <a:pt x="469" y="432"/>
                    </a:cubicBezTo>
                    <a:close/>
                    <a:moveTo>
                      <a:pt x="223" y="1"/>
                    </a:moveTo>
                    <a:cubicBezTo>
                      <a:pt x="103" y="1"/>
                      <a:pt x="7" y="96"/>
                      <a:pt x="7" y="210"/>
                    </a:cubicBezTo>
                    <a:cubicBezTo>
                      <a:pt x="1" y="840"/>
                      <a:pt x="511" y="1343"/>
                      <a:pt x="1140" y="1343"/>
                    </a:cubicBezTo>
                    <a:cubicBezTo>
                      <a:pt x="1763" y="1343"/>
                      <a:pt x="2273" y="840"/>
                      <a:pt x="2273" y="210"/>
                    </a:cubicBezTo>
                    <a:cubicBezTo>
                      <a:pt x="2273" y="96"/>
                      <a:pt x="2177" y="1"/>
                      <a:pt x="20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1205;p60"/>
              <p:cNvSpPr/>
              <p:nvPr/>
            </p:nvSpPr>
            <p:spPr>
              <a:xfrm>
                <a:off x="3681400" y="1451075"/>
                <a:ext cx="49775" cy="49775"/>
              </a:xfrm>
              <a:custGeom>
                <a:avLst/>
                <a:gdLst/>
                <a:ahLst/>
                <a:cxnLst/>
                <a:rect l="l" t="t" r="r" b="b"/>
                <a:pathLst>
                  <a:path w="1991" h="1991" extrusionOk="0">
                    <a:moveTo>
                      <a:pt x="217" y="1"/>
                    </a:moveTo>
                    <a:cubicBezTo>
                      <a:pt x="97" y="1"/>
                      <a:pt x="1" y="96"/>
                      <a:pt x="1" y="216"/>
                    </a:cubicBezTo>
                    <a:lnTo>
                      <a:pt x="1" y="1751"/>
                    </a:lnTo>
                    <a:cubicBezTo>
                      <a:pt x="1" y="1853"/>
                      <a:pt x="73" y="1949"/>
                      <a:pt x="169" y="1973"/>
                    </a:cubicBezTo>
                    <a:cubicBezTo>
                      <a:pt x="184" y="1976"/>
                      <a:pt x="200" y="1978"/>
                      <a:pt x="215" y="1978"/>
                    </a:cubicBezTo>
                    <a:cubicBezTo>
                      <a:pt x="334" y="1978"/>
                      <a:pt x="432" y="1879"/>
                      <a:pt x="432" y="1757"/>
                    </a:cubicBezTo>
                    <a:lnTo>
                      <a:pt x="432" y="438"/>
                    </a:lnTo>
                    <a:lnTo>
                      <a:pt x="1559" y="438"/>
                    </a:lnTo>
                    <a:lnTo>
                      <a:pt x="1559" y="1559"/>
                    </a:lnTo>
                    <a:lnTo>
                      <a:pt x="1212" y="1559"/>
                    </a:lnTo>
                    <a:lnTo>
                      <a:pt x="1212" y="1008"/>
                    </a:lnTo>
                    <a:cubicBezTo>
                      <a:pt x="1212" y="906"/>
                      <a:pt x="1146" y="816"/>
                      <a:pt x="1044" y="792"/>
                    </a:cubicBezTo>
                    <a:cubicBezTo>
                      <a:pt x="1028" y="788"/>
                      <a:pt x="1011" y="786"/>
                      <a:pt x="995" y="786"/>
                    </a:cubicBezTo>
                    <a:cubicBezTo>
                      <a:pt x="878" y="786"/>
                      <a:pt x="780" y="880"/>
                      <a:pt x="780" y="1002"/>
                    </a:cubicBezTo>
                    <a:lnTo>
                      <a:pt x="780" y="1775"/>
                    </a:lnTo>
                    <a:cubicBezTo>
                      <a:pt x="780" y="1895"/>
                      <a:pt x="876" y="1991"/>
                      <a:pt x="996" y="1991"/>
                    </a:cubicBezTo>
                    <a:lnTo>
                      <a:pt x="1775" y="1991"/>
                    </a:lnTo>
                    <a:cubicBezTo>
                      <a:pt x="1895" y="1991"/>
                      <a:pt x="1991" y="1895"/>
                      <a:pt x="1991" y="1775"/>
                    </a:cubicBezTo>
                    <a:lnTo>
                      <a:pt x="1991" y="216"/>
                    </a:lnTo>
                    <a:cubicBezTo>
                      <a:pt x="1991" y="96"/>
                      <a:pt x="1895" y="1"/>
                      <a:pt x="177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206;p60"/>
              <p:cNvSpPr/>
              <p:nvPr/>
            </p:nvSpPr>
            <p:spPr>
              <a:xfrm>
                <a:off x="3676475" y="1520725"/>
                <a:ext cx="59050" cy="38225"/>
              </a:xfrm>
              <a:custGeom>
                <a:avLst/>
                <a:gdLst/>
                <a:ahLst/>
                <a:cxnLst/>
                <a:rect l="l" t="t" r="r" b="b"/>
                <a:pathLst>
                  <a:path w="2362" h="1529" extrusionOk="0">
                    <a:moveTo>
                      <a:pt x="286" y="0"/>
                    </a:moveTo>
                    <a:cubicBezTo>
                      <a:pt x="145" y="0"/>
                      <a:pt x="1" y="134"/>
                      <a:pt x="78" y="308"/>
                    </a:cubicBezTo>
                    <a:lnTo>
                      <a:pt x="540" y="1393"/>
                    </a:lnTo>
                    <a:cubicBezTo>
                      <a:pt x="576" y="1479"/>
                      <a:pt x="656" y="1523"/>
                      <a:pt x="737" y="1523"/>
                    </a:cubicBezTo>
                    <a:cubicBezTo>
                      <a:pt x="818" y="1523"/>
                      <a:pt x="899" y="1479"/>
                      <a:pt x="935" y="1393"/>
                    </a:cubicBezTo>
                    <a:lnTo>
                      <a:pt x="1199" y="775"/>
                    </a:lnTo>
                    <a:lnTo>
                      <a:pt x="1463" y="1399"/>
                    </a:lnTo>
                    <a:cubicBezTo>
                      <a:pt x="1499" y="1485"/>
                      <a:pt x="1578" y="1529"/>
                      <a:pt x="1658" y="1529"/>
                    </a:cubicBezTo>
                    <a:cubicBezTo>
                      <a:pt x="1738" y="1529"/>
                      <a:pt x="1819" y="1485"/>
                      <a:pt x="1858" y="1399"/>
                    </a:cubicBezTo>
                    <a:lnTo>
                      <a:pt x="2314" y="314"/>
                    </a:lnTo>
                    <a:cubicBezTo>
                      <a:pt x="2362" y="200"/>
                      <a:pt x="2314" y="74"/>
                      <a:pt x="2200" y="26"/>
                    </a:cubicBezTo>
                    <a:cubicBezTo>
                      <a:pt x="2173" y="14"/>
                      <a:pt x="2145" y="8"/>
                      <a:pt x="2117" y="8"/>
                    </a:cubicBezTo>
                    <a:cubicBezTo>
                      <a:pt x="2034" y="8"/>
                      <a:pt x="1954" y="59"/>
                      <a:pt x="1918" y="140"/>
                    </a:cubicBezTo>
                    <a:lnTo>
                      <a:pt x="1654" y="757"/>
                    </a:lnTo>
                    <a:lnTo>
                      <a:pt x="1397" y="140"/>
                    </a:lnTo>
                    <a:cubicBezTo>
                      <a:pt x="1358" y="53"/>
                      <a:pt x="1277" y="9"/>
                      <a:pt x="1197" y="9"/>
                    </a:cubicBezTo>
                    <a:cubicBezTo>
                      <a:pt x="1116" y="9"/>
                      <a:pt x="1037" y="53"/>
                      <a:pt x="1001" y="140"/>
                    </a:cubicBezTo>
                    <a:lnTo>
                      <a:pt x="737" y="757"/>
                    </a:lnTo>
                    <a:lnTo>
                      <a:pt x="480" y="140"/>
                    </a:lnTo>
                    <a:cubicBezTo>
                      <a:pt x="441" y="41"/>
                      <a:pt x="364" y="0"/>
                      <a:pt x="28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1207;p60"/>
              <p:cNvSpPr/>
              <p:nvPr/>
            </p:nvSpPr>
            <p:spPr>
              <a:xfrm>
                <a:off x="3788100" y="1515200"/>
                <a:ext cx="49775" cy="49800"/>
              </a:xfrm>
              <a:custGeom>
                <a:avLst/>
                <a:gdLst/>
                <a:ahLst/>
                <a:cxnLst/>
                <a:rect l="l" t="t" r="r" b="b"/>
                <a:pathLst>
                  <a:path w="1991" h="1992" extrusionOk="0">
                    <a:moveTo>
                      <a:pt x="1553" y="433"/>
                    </a:moveTo>
                    <a:lnTo>
                      <a:pt x="1553" y="1554"/>
                    </a:lnTo>
                    <a:lnTo>
                      <a:pt x="432" y="1554"/>
                    </a:lnTo>
                    <a:lnTo>
                      <a:pt x="432" y="433"/>
                    </a:lnTo>
                    <a:close/>
                    <a:moveTo>
                      <a:pt x="1785" y="1"/>
                    </a:moveTo>
                    <a:cubicBezTo>
                      <a:pt x="1782" y="1"/>
                      <a:pt x="1778" y="1"/>
                      <a:pt x="1775" y="1"/>
                    </a:cubicBezTo>
                    <a:lnTo>
                      <a:pt x="217" y="1"/>
                    </a:lnTo>
                    <a:cubicBezTo>
                      <a:pt x="97" y="1"/>
                      <a:pt x="1" y="97"/>
                      <a:pt x="1" y="217"/>
                    </a:cubicBezTo>
                    <a:lnTo>
                      <a:pt x="1" y="1769"/>
                    </a:lnTo>
                    <a:cubicBezTo>
                      <a:pt x="1" y="1895"/>
                      <a:pt x="97" y="1991"/>
                      <a:pt x="217" y="1991"/>
                    </a:cubicBezTo>
                    <a:lnTo>
                      <a:pt x="1775" y="1991"/>
                    </a:lnTo>
                    <a:cubicBezTo>
                      <a:pt x="1895" y="1991"/>
                      <a:pt x="1991" y="1895"/>
                      <a:pt x="1991" y="1775"/>
                    </a:cubicBezTo>
                    <a:lnTo>
                      <a:pt x="1991" y="217"/>
                    </a:lnTo>
                    <a:cubicBezTo>
                      <a:pt x="1991" y="100"/>
                      <a:pt x="1895" y="1"/>
                      <a:pt x="178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208;p60"/>
              <p:cNvSpPr/>
              <p:nvPr/>
            </p:nvSpPr>
            <p:spPr>
              <a:xfrm>
                <a:off x="3784650" y="1457675"/>
                <a:ext cx="56825" cy="33725"/>
              </a:xfrm>
              <a:custGeom>
                <a:avLst/>
                <a:gdLst/>
                <a:ahLst/>
                <a:cxnLst/>
                <a:rect l="l" t="t" r="r" b="b"/>
                <a:pathLst>
                  <a:path w="2273" h="1349" extrusionOk="0">
                    <a:moveTo>
                      <a:pt x="1137" y="433"/>
                    </a:moveTo>
                    <a:cubicBezTo>
                      <a:pt x="1419" y="433"/>
                      <a:pt x="1700" y="597"/>
                      <a:pt x="1805" y="923"/>
                    </a:cubicBezTo>
                    <a:lnTo>
                      <a:pt x="469" y="923"/>
                    </a:lnTo>
                    <a:cubicBezTo>
                      <a:pt x="573" y="597"/>
                      <a:pt x="855" y="433"/>
                      <a:pt x="1137" y="433"/>
                    </a:cubicBezTo>
                    <a:close/>
                    <a:moveTo>
                      <a:pt x="1140" y="0"/>
                    </a:moveTo>
                    <a:cubicBezTo>
                      <a:pt x="510" y="0"/>
                      <a:pt x="1" y="510"/>
                      <a:pt x="7" y="1139"/>
                    </a:cubicBezTo>
                    <a:cubicBezTo>
                      <a:pt x="7" y="1253"/>
                      <a:pt x="103" y="1349"/>
                      <a:pt x="217" y="1349"/>
                    </a:cubicBezTo>
                    <a:lnTo>
                      <a:pt x="2057" y="1349"/>
                    </a:lnTo>
                    <a:cubicBezTo>
                      <a:pt x="2177" y="1349"/>
                      <a:pt x="2273" y="1253"/>
                      <a:pt x="2273" y="1139"/>
                    </a:cubicBezTo>
                    <a:cubicBezTo>
                      <a:pt x="2273" y="510"/>
                      <a:pt x="1763" y="0"/>
                      <a:pt x="11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1209;p60"/>
              <p:cNvSpPr/>
              <p:nvPr/>
            </p:nvSpPr>
            <p:spPr>
              <a:xfrm>
                <a:off x="3788100" y="1386175"/>
                <a:ext cx="49775" cy="49800"/>
              </a:xfrm>
              <a:custGeom>
                <a:avLst/>
                <a:gdLst/>
                <a:ahLst/>
                <a:cxnLst/>
                <a:rect l="l" t="t" r="r" b="b"/>
                <a:pathLst>
                  <a:path w="1991" h="1992" extrusionOk="0">
                    <a:moveTo>
                      <a:pt x="217" y="1"/>
                    </a:moveTo>
                    <a:cubicBezTo>
                      <a:pt x="97" y="1"/>
                      <a:pt x="1" y="97"/>
                      <a:pt x="1" y="217"/>
                    </a:cubicBezTo>
                    <a:lnTo>
                      <a:pt x="1" y="1775"/>
                    </a:lnTo>
                    <a:cubicBezTo>
                      <a:pt x="1" y="1895"/>
                      <a:pt x="97" y="1991"/>
                      <a:pt x="217" y="1991"/>
                    </a:cubicBezTo>
                    <a:lnTo>
                      <a:pt x="1775" y="1991"/>
                    </a:lnTo>
                    <a:cubicBezTo>
                      <a:pt x="1895" y="1991"/>
                      <a:pt x="1991" y="1895"/>
                      <a:pt x="1991" y="1775"/>
                    </a:cubicBezTo>
                    <a:lnTo>
                      <a:pt x="1991" y="235"/>
                    </a:lnTo>
                    <a:cubicBezTo>
                      <a:pt x="1991" y="133"/>
                      <a:pt x="1919" y="43"/>
                      <a:pt x="1817" y="19"/>
                    </a:cubicBezTo>
                    <a:cubicBezTo>
                      <a:pt x="1801" y="15"/>
                      <a:pt x="1786" y="14"/>
                      <a:pt x="1770" y="14"/>
                    </a:cubicBezTo>
                    <a:cubicBezTo>
                      <a:pt x="1656" y="14"/>
                      <a:pt x="1553" y="107"/>
                      <a:pt x="1553" y="229"/>
                    </a:cubicBezTo>
                    <a:lnTo>
                      <a:pt x="1553" y="1559"/>
                    </a:lnTo>
                    <a:lnTo>
                      <a:pt x="432" y="1559"/>
                    </a:lnTo>
                    <a:lnTo>
                      <a:pt x="432" y="433"/>
                    </a:lnTo>
                    <a:lnTo>
                      <a:pt x="780" y="433"/>
                    </a:lnTo>
                    <a:lnTo>
                      <a:pt x="780" y="990"/>
                    </a:lnTo>
                    <a:cubicBezTo>
                      <a:pt x="780" y="1112"/>
                      <a:pt x="878" y="1205"/>
                      <a:pt x="995" y="1205"/>
                    </a:cubicBezTo>
                    <a:cubicBezTo>
                      <a:pt x="1011" y="1205"/>
                      <a:pt x="1027" y="1203"/>
                      <a:pt x="1044" y="1200"/>
                    </a:cubicBezTo>
                    <a:cubicBezTo>
                      <a:pt x="1140" y="1176"/>
                      <a:pt x="1212" y="1086"/>
                      <a:pt x="1212" y="984"/>
                    </a:cubicBezTo>
                    <a:lnTo>
                      <a:pt x="1212" y="217"/>
                    </a:lnTo>
                    <a:cubicBezTo>
                      <a:pt x="1212" y="97"/>
                      <a:pt x="1116" y="1"/>
                      <a:pt x="9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210;p60"/>
              <p:cNvSpPr/>
              <p:nvPr/>
            </p:nvSpPr>
            <p:spPr>
              <a:xfrm>
                <a:off x="3783375" y="1326525"/>
                <a:ext cx="58850" cy="37925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517" extrusionOk="0">
                    <a:moveTo>
                      <a:pt x="279" y="0"/>
                    </a:moveTo>
                    <a:cubicBezTo>
                      <a:pt x="140" y="0"/>
                      <a:pt x="0" y="131"/>
                      <a:pt x="70" y="301"/>
                    </a:cubicBezTo>
                    <a:lnTo>
                      <a:pt x="532" y="1386"/>
                    </a:lnTo>
                    <a:cubicBezTo>
                      <a:pt x="567" y="1473"/>
                      <a:pt x="648" y="1516"/>
                      <a:pt x="729" y="1516"/>
                    </a:cubicBezTo>
                    <a:cubicBezTo>
                      <a:pt x="810" y="1516"/>
                      <a:pt x="891" y="1473"/>
                      <a:pt x="927" y="1386"/>
                    </a:cubicBezTo>
                    <a:lnTo>
                      <a:pt x="1191" y="769"/>
                    </a:lnTo>
                    <a:lnTo>
                      <a:pt x="1449" y="1386"/>
                    </a:lnTo>
                    <a:cubicBezTo>
                      <a:pt x="1488" y="1473"/>
                      <a:pt x="1569" y="1516"/>
                      <a:pt x="1649" y="1516"/>
                    </a:cubicBezTo>
                    <a:cubicBezTo>
                      <a:pt x="1730" y="1516"/>
                      <a:pt x="1811" y="1473"/>
                      <a:pt x="1850" y="1386"/>
                    </a:cubicBezTo>
                    <a:lnTo>
                      <a:pt x="2306" y="301"/>
                    </a:lnTo>
                    <a:cubicBezTo>
                      <a:pt x="2354" y="193"/>
                      <a:pt x="2300" y="61"/>
                      <a:pt x="2192" y="19"/>
                    </a:cubicBezTo>
                    <a:cubicBezTo>
                      <a:pt x="2165" y="7"/>
                      <a:pt x="2137" y="2"/>
                      <a:pt x="2109" y="2"/>
                    </a:cubicBezTo>
                    <a:cubicBezTo>
                      <a:pt x="2026" y="2"/>
                      <a:pt x="1946" y="52"/>
                      <a:pt x="1910" y="133"/>
                    </a:cubicBezTo>
                    <a:lnTo>
                      <a:pt x="1646" y="751"/>
                    </a:lnTo>
                    <a:lnTo>
                      <a:pt x="1389" y="133"/>
                    </a:lnTo>
                    <a:cubicBezTo>
                      <a:pt x="1350" y="46"/>
                      <a:pt x="1269" y="3"/>
                      <a:pt x="1189" y="3"/>
                    </a:cubicBezTo>
                    <a:cubicBezTo>
                      <a:pt x="1108" y="3"/>
                      <a:pt x="1029" y="46"/>
                      <a:pt x="993" y="133"/>
                    </a:cubicBezTo>
                    <a:lnTo>
                      <a:pt x="729" y="751"/>
                    </a:lnTo>
                    <a:lnTo>
                      <a:pt x="472" y="133"/>
                    </a:lnTo>
                    <a:cubicBezTo>
                      <a:pt x="431" y="40"/>
                      <a:pt x="355" y="0"/>
                      <a:pt x="27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9" name="Google Shape;1569;p61"/>
          <p:cNvSpPr/>
          <p:nvPr/>
        </p:nvSpPr>
        <p:spPr>
          <a:xfrm>
            <a:off x="755576" y="1491630"/>
            <a:ext cx="3816424" cy="3096344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3252" name="Picture 4" descr="https://previews.123rf.com/images/angelp/angelp1104/angelp110400020/9223034-egyptian-seamless-hieroglyphs-pattern-for-easy-making-seamless-pattern-just-drag-all-group-into-swa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1563638"/>
            <a:ext cx="3636404" cy="2909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031;p55"/>
          <p:cNvSpPr txBox="1">
            <a:spLocks noGrp="1"/>
          </p:cNvSpPr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21</a:t>
            </a:r>
            <a:endParaRPr dirty="0"/>
          </a:p>
        </p:txBody>
      </p:sp>
      <p:sp>
        <p:nvSpPr>
          <p:cNvPr id="1033" name="Google Shape;1033;p55"/>
          <p:cNvSpPr txBox="1"/>
          <p:nvPr/>
        </p:nvSpPr>
        <p:spPr>
          <a:xfrm>
            <a:off x="251520" y="2211710"/>
            <a:ext cx="4032448" cy="11521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В </a:t>
            </a:r>
            <a:r>
              <a:rPr lang="ru-RU" sz="2400" b="1" dirty="0" err="1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Лаконии</a:t>
            </a: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детей учили давать краткие ответы. Как мы </a:t>
            </a:r>
            <a:r>
              <a:rPr lang="ru-RU" sz="2400" b="1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сейчас называем </a:t>
            </a: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краткие точные ответы</a:t>
            </a:r>
            <a:r>
              <a:rPr lang="en-US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 smtClean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Ответ: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Лаконичные</a:t>
            </a:r>
            <a:endParaRPr sz="2400" b="1"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47106" name="Picture 2" descr="https://static.tildacdn.com/tild6238-6665-4132-a238-383130633035/Pngtreea_person_who_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1419622"/>
            <a:ext cx="4245137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" name="Google Shape;1062;p56"/>
          <p:cNvSpPr txBox="1">
            <a:spLocks noGrp="1"/>
          </p:cNvSpPr>
          <p:nvPr>
            <p:ph type="title"/>
          </p:nvPr>
        </p:nvSpPr>
        <p:spPr>
          <a:xfrm>
            <a:off x="611560" y="555526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22</a:t>
            </a:r>
            <a:endParaRPr dirty="0"/>
          </a:p>
        </p:txBody>
      </p:sp>
      <p:sp>
        <p:nvSpPr>
          <p:cNvPr id="1064" name="Google Shape;1064;p56"/>
          <p:cNvSpPr txBox="1"/>
          <p:nvPr/>
        </p:nvSpPr>
        <p:spPr>
          <a:xfrm>
            <a:off x="3203848" y="3867894"/>
            <a:ext cx="5616624" cy="151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Чья команда даст больше определений этих терминов</a:t>
            </a:r>
            <a:r>
              <a:rPr lang="en-US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 smtClean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 Город-государство –  </a:t>
            </a:r>
            <a:endParaRPr lang="en-US" sz="2400" b="1" dirty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Илоты –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Демос –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Религия –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Миф –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Саркофаг –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dirty="0" smtClean="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pic>
        <p:nvPicPr>
          <p:cNvPr id="45058" name="Picture 2" descr="https://gifki.info/uploads/posts/2017-05/1495124300_2371-faraon-v-sarkofag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3608" y="1203598"/>
            <a:ext cx="1800200" cy="3559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Google Shape;1071;p57"/>
          <p:cNvSpPr txBox="1">
            <a:spLocks noGrp="1"/>
          </p:cNvSpPr>
          <p:nvPr>
            <p:ph type="subTitle" idx="1"/>
          </p:nvPr>
        </p:nvSpPr>
        <p:spPr>
          <a:xfrm>
            <a:off x="4716016" y="1203598"/>
            <a:ext cx="4038964" cy="292175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Продолжите фразу: В Финикии изобрели 1…, 2…, 3… 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Ответ:</a:t>
            </a:r>
          </a:p>
          <a:p>
            <a:pPr lvl="0" indent="-4572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400" b="1" dirty="0" smtClean="0"/>
              <a:t>Стекло</a:t>
            </a:r>
          </a:p>
          <a:p>
            <a:pPr lvl="0" indent="-4572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400" b="1" dirty="0" smtClean="0"/>
              <a:t>Пурпур</a:t>
            </a:r>
          </a:p>
          <a:p>
            <a:pPr lvl="0" indent="-4572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400" b="1" dirty="0" smtClean="0"/>
              <a:t>Алфавит</a:t>
            </a:r>
            <a:endParaRPr sz="2400" b="1" dirty="0"/>
          </a:p>
        </p:txBody>
      </p:sp>
      <p:sp>
        <p:nvSpPr>
          <p:cNvPr id="1072" name="Google Shape;1072;p57"/>
          <p:cNvSpPr txBox="1">
            <a:spLocks noGrp="1"/>
          </p:cNvSpPr>
          <p:nvPr>
            <p:ph type="title"/>
          </p:nvPr>
        </p:nvSpPr>
        <p:spPr>
          <a:xfrm>
            <a:off x="1979712" y="483518"/>
            <a:ext cx="4248472" cy="57606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23</a:t>
            </a:r>
            <a:endParaRPr dirty="0"/>
          </a:p>
        </p:txBody>
      </p:sp>
      <p:grpSp>
        <p:nvGrpSpPr>
          <p:cNvPr id="1073" name="Google Shape;1073;p57"/>
          <p:cNvGrpSpPr/>
          <p:nvPr/>
        </p:nvGrpSpPr>
        <p:grpSpPr>
          <a:xfrm>
            <a:off x="2339752" y="1059582"/>
            <a:ext cx="3169857" cy="169717"/>
            <a:chOff x="729050" y="223975"/>
            <a:chExt cx="6133625" cy="328400"/>
          </a:xfrm>
        </p:grpSpPr>
        <p:sp>
          <p:nvSpPr>
            <p:cNvPr id="1074" name="Google Shape;1074;p57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5" name="Google Shape;1075;p57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6" name="Google Shape;1076;p57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7" name="Google Shape;1077;p57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8" name="Google Shape;1078;p57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9" name="Google Shape;1079;p57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0" name="Google Shape;1080;p57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1" name="Google Shape;1081;p57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2" name="Google Shape;1082;p57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569;p61"/>
          <p:cNvSpPr/>
          <p:nvPr/>
        </p:nvSpPr>
        <p:spPr>
          <a:xfrm>
            <a:off x="755576" y="1347614"/>
            <a:ext cx="3528392" cy="2880320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3010" name="Picture 2" descr="https://konstruktortestov.ru/files/c764/600f/3329/d512/ed8b/f13a/3be2/84ba/757623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584" y="1448197"/>
            <a:ext cx="3384376" cy="2712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p58"/>
          <p:cNvSpPr txBox="1">
            <a:spLocks noGrp="1"/>
          </p:cNvSpPr>
          <p:nvPr>
            <p:ph type="title"/>
          </p:nvPr>
        </p:nvSpPr>
        <p:spPr>
          <a:xfrm>
            <a:off x="4283968" y="539500"/>
            <a:ext cx="4146782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24</a:t>
            </a:r>
            <a:endParaRPr dirty="0"/>
          </a:p>
        </p:txBody>
      </p:sp>
      <p:grpSp>
        <p:nvGrpSpPr>
          <p:cNvPr id="1088" name="Google Shape;1088;p58"/>
          <p:cNvGrpSpPr/>
          <p:nvPr/>
        </p:nvGrpSpPr>
        <p:grpSpPr>
          <a:xfrm>
            <a:off x="4139952" y="1059582"/>
            <a:ext cx="4134677" cy="221374"/>
            <a:chOff x="729050" y="223975"/>
            <a:chExt cx="6133625" cy="328400"/>
          </a:xfrm>
        </p:grpSpPr>
        <p:sp>
          <p:nvSpPr>
            <p:cNvPr id="1089" name="Google Shape;1089;p58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0" name="Google Shape;1090;p58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1" name="Google Shape;1091;p58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2" name="Google Shape;1092;p58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3" name="Google Shape;1093;p58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4" name="Google Shape;1094;p58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5" name="Google Shape;1095;p58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6" name="Google Shape;1096;p58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7" name="Google Shape;1097;p58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09" name="Google Shape;1109;p58"/>
          <p:cNvSpPr txBox="1">
            <a:spLocks noGrp="1"/>
          </p:cNvSpPr>
          <p:nvPr>
            <p:ph type="subTitle" idx="1"/>
          </p:nvPr>
        </p:nvSpPr>
        <p:spPr>
          <a:xfrm>
            <a:off x="4716016" y="1491630"/>
            <a:ext cx="3960440" cy="30243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На чём писали в Египте, </a:t>
            </a:r>
            <a:r>
              <a:rPr lang="ru-RU" sz="2400" b="1" dirty="0" err="1" smtClean="0"/>
              <a:t>Двуречье</a:t>
            </a:r>
            <a:r>
              <a:rPr lang="ru-RU" sz="2400" b="1" dirty="0" smtClean="0"/>
              <a:t>, Китае</a:t>
            </a:r>
            <a:r>
              <a:rPr lang="en-US" sz="2400" b="1" dirty="0" smtClean="0"/>
              <a:t>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Ответ: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Папирус, глиняные таблицы, бумага </a:t>
            </a:r>
            <a:endParaRPr sz="2400" b="1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1110" name="Google Shape;1110;p58"/>
          <p:cNvGrpSpPr/>
          <p:nvPr/>
        </p:nvGrpSpPr>
        <p:grpSpPr>
          <a:xfrm>
            <a:off x="713218" y="539488"/>
            <a:ext cx="1354962" cy="1322182"/>
            <a:chOff x="1125475" y="238125"/>
            <a:chExt cx="5321925" cy="5193175"/>
          </a:xfrm>
        </p:grpSpPr>
        <p:sp>
          <p:nvSpPr>
            <p:cNvPr id="1111" name="Google Shape;1111;p58"/>
            <p:cNvSpPr/>
            <p:nvPr/>
          </p:nvSpPr>
          <p:spPr>
            <a:xfrm>
              <a:off x="3670675" y="238125"/>
              <a:ext cx="327175" cy="316075"/>
            </a:xfrm>
            <a:custGeom>
              <a:avLst/>
              <a:gdLst/>
              <a:ahLst/>
              <a:cxnLst/>
              <a:rect l="l" t="t" r="r" b="b"/>
              <a:pathLst>
                <a:path w="13087" h="12643" extrusionOk="0">
                  <a:moveTo>
                    <a:pt x="0" y="0"/>
                  </a:moveTo>
                  <a:lnTo>
                    <a:pt x="0" y="333"/>
                  </a:lnTo>
                  <a:cubicBezTo>
                    <a:pt x="333" y="333"/>
                    <a:pt x="610" y="388"/>
                    <a:pt x="887" y="499"/>
                  </a:cubicBezTo>
                  <a:cubicBezTo>
                    <a:pt x="1165" y="610"/>
                    <a:pt x="1386" y="832"/>
                    <a:pt x="1608" y="1109"/>
                  </a:cubicBezTo>
                  <a:lnTo>
                    <a:pt x="1830" y="1386"/>
                  </a:lnTo>
                  <a:lnTo>
                    <a:pt x="1830" y="9649"/>
                  </a:lnTo>
                  <a:cubicBezTo>
                    <a:pt x="1886" y="10258"/>
                    <a:pt x="1775" y="10924"/>
                    <a:pt x="1497" y="11534"/>
                  </a:cubicBezTo>
                  <a:cubicBezTo>
                    <a:pt x="1109" y="11867"/>
                    <a:pt x="555" y="12033"/>
                    <a:pt x="0" y="12033"/>
                  </a:cubicBezTo>
                  <a:lnTo>
                    <a:pt x="0" y="12421"/>
                  </a:lnTo>
                  <a:lnTo>
                    <a:pt x="4436" y="12421"/>
                  </a:lnTo>
                  <a:lnTo>
                    <a:pt x="4436" y="12033"/>
                  </a:lnTo>
                  <a:cubicBezTo>
                    <a:pt x="3937" y="12033"/>
                    <a:pt x="3494" y="11922"/>
                    <a:pt x="3105" y="11645"/>
                  </a:cubicBezTo>
                  <a:cubicBezTo>
                    <a:pt x="2828" y="11312"/>
                    <a:pt x="2662" y="10647"/>
                    <a:pt x="2662" y="9649"/>
                  </a:cubicBezTo>
                  <a:lnTo>
                    <a:pt x="2662" y="2329"/>
                  </a:lnTo>
                  <a:lnTo>
                    <a:pt x="10979" y="12643"/>
                  </a:lnTo>
                  <a:lnTo>
                    <a:pt x="11312" y="12643"/>
                  </a:lnTo>
                  <a:lnTo>
                    <a:pt x="11312" y="2773"/>
                  </a:lnTo>
                  <a:cubicBezTo>
                    <a:pt x="11201" y="2107"/>
                    <a:pt x="11368" y="1442"/>
                    <a:pt x="11645" y="887"/>
                  </a:cubicBezTo>
                  <a:cubicBezTo>
                    <a:pt x="12033" y="555"/>
                    <a:pt x="12532" y="333"/>
                    <a:pt x="13087" y="333"/>
                  </a:cubicBezTo>
                  <a:lnTo>
                    <a:pt x="13087" y="0"/>
                  </a:lnTo>
                  <a:lnTo>
                    <a:pt x="8651" y="0"/>
                  </a:lnTo>
                  <a:lnTo>
                    <a:pt x="8651" y="333"/>
                  </a:lnTo>
                  <a:cubicBezTo>
                    <a:pt x="9150" y="333"/>
                    <a:pt x="9593" y="499"/>
                    <a:pt x="9981" y="721"/>
                  </a:cubicBezTo>
                  <a:cubicBezTo>
                    <a:pt x="10370" y="1331"/>
                    <a:pt x="10591" y="2052"/>
                    <a:pt x="10480" y="2773"/>
                  </a:cubicBezTo>
                  <a:lnTo>
                    <a:pt x="10480" y="9039"/>
                  </a:lnTo>
                  <a:lnTo>
                    <a:pt x="32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112" name="Google Shape;1112;p58"/>
            <p:cNvSpPr/>
            <p:nvPr/>
          </p:nvSpPr>
          <p:spPr>
            <a:xfrm>
              <a:off x="1125475" y="2639150"/>
              <a:ext cx="433925" cy="316100"/>
            </a:xfrm>
            <a:custGeom>
              <a:avLst/>
              <a:gdLst/>
              <a:ahLst/>
              <a:cxnLst/>
              <a:rect l="l" t="t" r="r" b="b"/>
              <a:pathLst>
                <a:path w="17357" h="12644" extrusionOk="0">
                  <a:moveTo>
                    <a:pt x="13641" y="0"/>
                  </a:moveTo>
                  <a:lnTo>
                    <a:pt x="13641" y="389"/>
                  </a:lnTo>
                  <a:cubicBezTo>
                    <a:pt x="13918" y="389"/>
                    <a:pt x="14195" y="389"/>
                    <a:pt x="14473" y="500"/>
                  </a:cubicBezTo>
                  <a:cubicBezTo>
                    <a:pt x="14805" y="610"/>
                    <a:pt x="14972" y="888"/>
                    <a:pt x="14972" y="1220"/>
                  </a:cubicBezTo>
                  <a:cubicBezTo>
                    <a:pt x="14972" y="1387"/>
                    <a:pt x="14972" y="1498"/>
                    <a:pt x="14916" y="1609"/>
                  </a:cubicBezTo>
                  <a:cubicBezTo>
                    <a:pt x="14861" y="1941"/>
                    <a:pt x="14805" y="2274"/>
                    <a:pt x="14639" y="2607"/>
                  </a:cubicBezTo>
                  <a:lnTo>
                    <a:pt x="12310" y="8928"/>
                  </a:lnTo>
                  <a:lnTo>
                    <a:pt x="9593" y="1886"/>
                  </a:lnTo>
                  <a:cubicBezTo>
                    <a:pt x="9538" y="1664"/>
                    <a:pt x="9427" y="1498"/>
                    <a:pt x="9427" y="1387"/>
                  </a:cubicBezTo>
                  <a:cubicBezTo>
                    <a:pt x="9371" y="1331"/>
                    <a:pt x="9371" y="1220"/>
                    <a:pt x="9371" y="1109"/>
                  </a:cubicBezTo>
                  <a:cubicBezTo>
                    <a:pt x="9371" y="832"/>
                    <a:pt x="9538" y="555"/>
                    <a:pt x="9815" y="500"/>
                  </a:cubicBezTo>
                  <a:cubicBezTo>
                    <a:pt x="10148" y="389"/>
                    <a:pt x="10425" y="389"/>
                    <a:pt x="10758" y="389"/>
                  </a:cubicBezTo>
                  <a:lnTo>
                    <a:pt x="10758" y="56"/>
                  </a:lnTo>
                  <a:lnTo>
                    <a:pt x="5767" y="56"/>
                  </a:lnTo>
                  <a:lnTo>
                    <a:pt x="5767" y="389"/>
                  </a:lnTo>
                  <a:cubicBezTo>
                    <a:pt x="6044" y="389"/>
                    <a:pt x="6377" y="389"/>
                    <a:pt x="6654" y="500"/>
                  </a:cubicBezTo>
                  <a:cubicBezTo>
                    <a:pt x="6987" y="666"/>
                    <a:pt x="7264" y="943"/>
                    <a:pt x="7375" y="1331"/>
                  </a:cubicBezTo>
                  <a:lnTo>
                    <a:pt x="8262" y="3660"/>
                  </a:lnTo>
                  <a:lnTo>
                    <a:pt x="6266" y="8873"/>
                  </a:lnTo>
                  <a:lnTo>
                    <a:pt x="3604" y="1830"/>
                  </a:lnTo>
                  <a:cubicBezTo>
                    <a:pt x="3493" y="1664"/>
                    <a:pt x="3438" y="1498"/>
                    <a:pt x="3438" y="1387"/>
                  </a:cubicBezTo>
                  <a:cubicBezTo>
                    <a:pt x="3383" y="1276"/>
                    <a:pt x="3383" y="1165"/>
                    <a:pt x="3383" y="1054"/>
                  </a:cubicBezTo>
                  <a:cubicBezTo>
                    <a:pt x="3383" y="777"/>
                    <a:pt x="3549" y="555"/>
                    <a:pt x="3826" y="500"/>
                  </a:cubicBezTo>
                  <a:cubicBezTo>
                    <a:pt x="4048" y="389"/>
                    <a:pt x="4325" y="389"/>
                    <a:pt x="4602" y="389"/>
                  </a:cubicBezTo>
                  <a:lnTo>
                    <a:pt x="4602" y="56"/>
                  </a:lnTo>
                  <a:lnTo>
                    <a:pt x="0" y="56"/>
                  </a:lnTo>
                  <a:lnTo>
                    <a:pt x="0" y="389"/>
                  </a:lnTo>
                  <a:cubicBezTo>
                    <a:pt x="499" y="389"/>
                    <a:pt x="943" y="666"/>
                    <a:pt x="1220" y="1054"/>
                  </a:cubicBezTo>
                  <a:cubicBezTo>
                    <a:pt x="1774" y="2163"/>
                    <a:pt x="2218" y="3272"/>
                    <a:pt x="2606" y="4381"/>
                  </a:cubicBezTo>
                  <a:lnTo>
                    <a:pt x="4159" y="8762"/>
                  </a:lnTo>
                  <a:lnTo>
                    <a:pt x="5545" y="12643"/>
                  </a:lnTo>
                  <a:lnTo>
                    <a:pt x="5822" y="12643"/>
                  </a:lnTo>
                  <a:lnTo>
                    <a:pt x="8706" y="4714"/>
                  </a:lnTo>
                  <a:lnTo>
                    <a:pt x="10868" y="10481"/>
                  </a:lnTo>
                  <a:lnTo>
                    <a:pt x="11700" y="12643"/>
                  </a:lnTo>
                  <a:lnTo>
                    <a:pt x="11977" y="12643"/>
                  </a:lnTo>
                  <a:lnTo>
                    <a:pt x="13197" y="9261"/>
                  </a:lnTo>
                  <a:lnTo>
                    <a:pt x="13918" y="7098"/>
                  </a:lnTo>
                  <a:lnTo>
                    <a:pt x="15914" y="1498"/>
                  </a:lnTo>
                  <a:cubicBezTo>
                    <a:pt x="16025" y="1165"/>
                    <a:pt x="16247" y="832"/>
                    <a:pt x="16580" y="610"/>
                  </a:cubicBezTo>
                  <a:cubicBezTo>
                    <a:pt x="16802" y="500"/>
                    <a:pt x="17079" y="389"/>
                    <a:pt x="17356" y="389"/>
                  </a:cubicBezTo>
                  <a:lnTo>
                    <a:pt x="1735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113" name="Google Shape;1113;p58"/>
            <p:cNvSpPr/>
            <p:nvPr/>
          </p:nvSpPr>
          <p:spPr>
            <a:xfrm>
              <a:off x="6172900" y="2671025"/>
              <a:ext cx="274500" cy="310550"/>
            </a:xfrm>
            <a:custGeom>
              <a:avLst/>
              <a:gdLst/>
              <a:ahLst/>
              <a:cxnLst/>
              <a:rect l="l" t="t" r="r" b="b"/>
              <a:pathLst>
                <a:path w="10980" h="12422" extrusionOk="0">
                  <a:moveTo>
                    <a:pt x="0" y="1"/>
                  </a:moveTo>
                  <a:lnTo>
                    <a:pt x="0" y="389"/>
                  </a:lnTo>
                  <a:cubicBezTo>
                    <a:pt x="84" y="380"/>
                    <a:pt x="165" y="375"/>
                    <a:pt x="246" y="375"/>
                  </a:cubicBezTo>
                  <a:cubicBezTo>
                    <a:pt x="647" y="375"/>
                    <a:pt x="1017" y="491"/>
                    <a:pt x="1387" y="722"/>
                  </a:cubicBezTo>
                  <a:cubicBezTo>
                    <a:pt x="1608" y="1110"/>
                    <a:pt x="1719" y="1609"/>
                    <a:pt x="1664" y="2053"/>
                  </a:cubicBezTo>
                  <a:lnTo>
                    <a:pt x="1664" y="10370"/>
                  </a:lnTo>
                  <a:cubicBezTo>
                    <a:pt x="1664" y="11036"/>
                    <a:pt x="1553" y="11535"/>
                    <a:pt x="1387" y="11701"/>
                  </a:cubicBezTo>
                  <a:cubicBezTo>
                    <a:pt x="943" y="11923"/>
                    <a:pt x="499" y="12034"/>
                    <a:pt x="0" y="12034"/>
                  </a:cubicBezTo>
                  <a:lnTo>
                    <a:pt x="0" y="12422"/>
                  </a:lnTo>
                  <a:lnTo>
                    <a:pt x="10148" y="12422"/>
                  </a:lnTo>
                  <a:lnTo>
                    <a:pt x="10980" y="9261"/>
                  </a:lnTo>
                  <a:lnTo>
                    <a:pt x="10481" y="9206"/>
                  </a:lnTo>
                  <a:cubicBezTo>
                    <a:pt x="10203" y="10037"/>
                    <a:pt x="9593" y="10758"/>
                    <a:pt x="8817" y="11257"/>
                  </a:cubicBezTo>
                  <a:cubicBezTo>
                    <a:pt x="8074" y="11536"/>
                    <a:pt x="7292" y="11659"/>
                    <a:pt x="6503" y="11659"/>
                  </a:cubicBezTo>
                  <a:cubicBezTo>
                    <a:pt x="6350" y="11659"/>
                    <a:pt x="6198" y="11655"/>
                    <a:pt x="6045" y="11646"/>
                  </a:cubicBezTo>
                  <a:cubicBezTo>
                    <a:pt x="5851" y="11660"/>
                    <a:pt x="5658" y="11667"/>
                    <a:pt x="5466" y="11667"/>
                  </a:cubicBezTo>
                  <a:cubicBezTo>
                    <a:pt x="4941" y="11667"/>
                    <a:pt x="4425" y="11616"/>
                    <a:pt x="3937" y="11535"/>
                  </a:cubicBezTo>
                  <a:cubicBezTo>
                    <a:pt x="3660" y="11479"/>
                    <a:pt x="3549" y="11257"/>
                    <a:pt x="3549" y="10925"/>
                  </a:cubicBezTo>
                  <a:lnTo>
                    <a:pt x="3549" y="6267"/>
                  </a:lnTo>
                  <a:lnTo>
                    <a:pt x="6433" y="6267"/>
                  </a:lnTo>
                  <a:cubicBezTo>
                    <a:pt x="6525" y="6258"/>
                    <a:pt x="6618" y="6253"/>
                    <a:pt x="6709" y="6253"/>
                  </a:cubicBezTo>
                  <a:cubicBezTo>
                    <a:pt x="7169" y="6253"/>
                    <a:pt x="7616" y="6368"/>
                    <a:pt x="7985" y="6600"/>
                  </a:cubicBezTo>
                  <a:cubicBezTo>
                    <a:pt x="8263" y="7043"/>
                    <a:pt x="8429" y="7542"/>
                    <a:pt x="8484" y="8041"/>
                  </a:cubicBezTo>
                  <a:lnTo>
                    <a:pt x="8928" y="8041"/>
                  </a:lnTo>
                  <a:lnTo>
                    <a:pt x="8928" y="3716"/>
                  </a:lnTo>
                  <a:lnTo>
                    <a:pt x="8484" y="3716"/>
                  </a:lnTo>
                  <a:cubicBezTo>
                    <a:pt x="8484" y="4215"/>
                    <a:pt x="8263" y="4714"/>
                    <a:pt x="7985" y="5158"/>
                  </a:cubicBezTo>
                  <a:cubicBezTo>
                    <a:pt x="7599" y="5399"/>
                    <a:pt x="7129" y="5557"/>
                    <a:pt x="6647" y="5557"/>
                  </a:cubicBezTo>
                  <a:cubicBezTo>
                    <a:pt x="6576" y="5557"/>
                    <a:pt x="6504" y="5553"/>
                    <a:pt x="6433" y="5546"/>
                  </a:cubicBezTo>
                  <a:lnTo>
                    <a:pt x="3549" y="5546"/>
                  </a:lnTo>
                  <a:lnTo>
                    <a:pt x="3549" y="1387"/>
                  </a:lnTo>
                  <a:cubicBezTo>
                    <a:pt x="3549" y="1165"/>
                    <a:pt x="3605" y="999"/>
                    <a:pt x="3660" y="888"/>
                  </a:cubicBezTo>
                  <a:cubicBezTo>
                    <a:pt x="3716" y="777"/>
                    <a:pt x="3882" y="722"/>
                    <a:pt x="4159" y="722"/>
                  </a:cubicBezTo>
                  <a:lnTo>
                    <a:pt x="6765" y="722"/>
                  </a:lnTo>
                  <a:cubicBezTo>
                    <a:pt x="6882" y="713"/>
                    <a:pt x="6999" y="708"/>
                    <a:pt x="7116" y="708"/>
                  </a:cubicBezTo>
                  <a:cubicBezTo>
                    <a:pt x="7719" y="708"/>
                    <a:pt x="8315" y="831"/>
                    <a:pt x="8873" y="1110"/>
                  </a:cubicBezTo>
                  <a:cubicBezTo>
                    <a:pt x="9261" y="1553"/>
                    <a:pt x="9482" y="2108"/>
                    <a:pt x="9538" y="2718"/>
                  </a:cubicBezTo>
                  <a:lnTo>
                    <a:pt x="10037" y="2718"/>
                  </a:lnTo>
                  <a:lnTo>
                    <a:pt x="998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114" name="Google Shape;1114;p58"/>
            <p:cNvSpPr/>
            <p:nvPr/>
          </p:nvSpPr>
          <p:spPr>
            <a:xfrm>
              <a:off x="3715025" y="5107975"/>
              <a:ext cx="210750" cy="323325"/>
            </a:xfrm>
            <a:custGeom>
              <a:avLst/>
              <a:gdLst/>
              <a:ahLst/>
              <a:cxnLst/>
              <a:rect l="l" t="t" r="r" b="b"/>
              <a:pathLst>
                <a:path w="8430" h="12933" extrusionOk="0">
                  <a:moveTo>
                    <a:pt x="3814" y="1"/>
                  </a:moveTo>
                  <a:cubicBezTo>
                    <a:pt x="2932" y="1"/>
                    <a:pt x="2065" y="377"/>
                    <a:pt x="1442" y="949"/>
                  </a:cubicBezTo>
                  <a:cubicBezTo>
                    <a:pt x="832" y="1559"/>
                    <a:pt x="500" y="2446"/>
                    <a:pt x="500" y="3333"/>
                  </a:cubicBezTo>
                  <a:cubicBezTo>
                    <a:pt x="555" y="4054"/>
                    <a:pt x="832" y="4719"/>
                    <a:pt x="1331" y="5274"/>
                  </a:cubicBezTo>
                  <a:cubicBezTo>
                    <a:pt x="1664" y="5662"/>
                    <a:pt x="2052" y="5939"/>
                    <a:pt x="2496" y="6217"/>
                  </a:cubicBezTo>
                  <a:lnTo>
                    <a:pt x="4049" y="7215"/>
                  </a:lnTo>
                  <a:cubicBezTo>
                    <a:pt x="4714" y="7603"/>
                    <a:pt x="5324" y="8046"/>
                    <a:pt x="5878" y="8490"/>
                  </a:cubicBezTo>
                  <a:cubicBezTo>
                    <a:pt x="6322" y="8934"/>
                    <a:pt x="6544" y="9488"/>
                    <a:pt x="6544" y="10098"/>
                  </a:cubicBezTo>
                  <a:cubicBezTo>
                    <a:pt x="6544" y="10708"/>
                    <a:pt x="6322" y="11263"/>
                    <a:pt x="5878" y="11706"/>
                  </a:cubicBezTo>
                  <a:cubicBezTo>
                    <a:pt x="5435" y="12039"/>
                    <a:pt x="4880" y="12261"/>
                    <a:pt x="4326" y="12261"/>
                  </a:cubicBezTo>
                  <a:cubicBezTo>
                    <a:pt x="3272" y="12261"/>
                    <a:pt x="2219" y="11762"/>
                    <a:pt x="1553" y="10930"/>
                  </a:cubicBezTo>
                  <a:cubicBezTo>
                    <a:pt x="1054" y="10320"/>
                    <a:pt x="721" y="9654"/>
                    <a:pt x="444" y="8934"/>
                  </a:cubicBezTo>
                  <a:lnTo>
                    <a:pt x="1" y="8934"/>
                  </a:lnTo>
                  <a:lnTo>
                    <a:pt x="555" y="12926"/>
                  </a:lnTo>
                  <a:lnTo>
                    <a:pt x="999" y="12926"/>
                  </a:lnTo>
                  <a:cubicBezTo>
                    <a:pt x="999" y="12760"/>
                    <a:pt x="1054" y="12649"/>
                    <a:pt x="1110" y="12483"/>
                  </a:cubicBezTo>
                  <a:cubicBezTo>
                    <a:pt x="1193" y="12358"/>
                    <a:pt x="1307" y="12295"/>
                    <a:pt x="1453" y="12295"/>
                  </a:cubicBezTo>
                  <a:cubicBezTo>
                    <a:pt x="1501" y="12295"/>
                    <a:pt x="1553" y="12302"/>
                    <a:pt x="1609" y="12316"/>
                  </a:cubicBezTo>
                  <a:cubicBezTo>
                    <a:pt x="1941" y="12372"/>
                    <a:pt x="2330" y="12483"/>
                    <a:pt x="2662" y="12593"/>
                  </a:cubicBezTo>
                  <a:cubicBezTo>
                    <a:pt x="3217" y="12815"/>
                    <a:pt x="3882" y="12926"/>
                    <a:pt x="4492" y="12926"/>
                  </a:cubicBezTo>
                  <a:cubicBezTo>
                    <a:pt x="4564" y="12930"/>
                    <a:pt x="4636" y="12932"/>
                    <a:pt x="4708" y="12932"/>
                  </a:cubicBezTo>
                  <a:cubicBezTo>
                    <a:pt x="5640" y="12932"/>
                    <a:pt x="6600" y="12601"/>
                    <a:pt x="7320" y="11983"/>
                  </a:cubicBezTo>
                  <a:cubicBezTo>
                    <a:pt x="8041" y="11318"/>
                    <a:pt x="8429" y="10431"/>
                    <a:pt x="8429" y="9488"/>
                  </a:cubicBezTo>
                  <a:cubicBezTo>
                    <a:pt x="8429" y="8823"/>
                    <a:pt x="8207" y="8157"/>
                    <a:pt x="7819" y="7603"/>
                  </a:cubicBezTo>
                  <a:cubicBezTo>
                    <a:pt x="7209" y="6882"/>
                    <a:pt x="6433" y="6327"/>
                    <a:pt x="5657" y="5884"/>
                  </a:cubicBezTo>
                  <a:lnTo>
                    <a:pt x="3993" y="4830"/>
                  </a:lnTo>
                  <a:cubicBezTo>
                    <a:pt x="3494" y="4553"/>
                    <a:pt x="2995" y="4165"/>
                    <a:pt x="2607" y="3721"/>
                  </a:cubicBezTo>
                  <a:cubicBezTo>
                    <a:pt x="2330" y="3389"/>
                    <a:pt x="2163" y="2945"/>
                    <a:pt x="2163" y="2501"/>
                  </a:cubicBezTo>
                  <a:cubicBezTo>
                    <a:pt x="2163" y="2002"/>
                    <a:pt x="2330" y="1559"/>
                    <a:pt x="2718" y="1226"/>
                  </a:cubicBezTo>
                  <a:cubicBezTo>
                    <a:pt x="3106" y="949"/>
                    <a:pt x="3605" y="782"/>
                    <a:pt x="4104" y="782"/>
                  </a:cubicBezTo>
                  <a:cubicBezTo>
                    <a:pt x="4825" y="838"/>
                    <a:pt x="5490" y="1060"/>
                    <a:pt x="6100" y="1503"/>
                  </a:cubicBezTo>
                  <a:cubicBezTo>
                    <a:pt x="6877" y="2113"/>
                    <a:pt x="7376" y="3000"/>
                    <a:pt x="7542" y="3998"/>
                  </a:cubicBezTo>
                  <a:lnTo>
                    <a:pt x="8041" y="3998"/>
                  </a:lnTo>
                  <a:lnTo>
                    <a:pt x="7597" y="6"/>
                  </a:lnTo>
                  <a:lnTo>
                    <a:pt x="7209" y="6"/>
                  </a:lnTo>
                  <a:cubicBezTo>
                    <a:pt x="7209" y="172"/>
                    <a:pt x="7098" y="339"/>
                    <a:pt x="7043" y="505"/>
                  </a:cubicBezTo>
                  <a:cubicBezTo>
                    <a:pt x="6877" y="616"/>
                    <a:pt x="6710" y="671"/>
                    <a:pt x="6544" y="671"/>
                  </a:cubicBezTo>
                  <a:cubicBezTo>
                    <a:pt x="6211" y="561"/>
                    <a:pt x="5823" y="450"/>
                    <a:pt x="5490" y="339"/>
                  </a:cubicBezTo>
                  <a:cubicBezTo>
                    <a:pt x="4991" y="117"/>
                    <a:pt x="4492" y="61"/>
                    <a:pt x="3993" y="6"/>
                  </a:cubicBezTo>
                  <a:cubicBezTo>
                    <a:pt x="3933" y="2"/>
                    <a:pt x="3873" y="1"/>
                    <a:pt x="38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1115" name="Google Shape;1115;p58"/>
            <p:cNvSpPr/>
            <p:nvPr/>
          </p:nvSpPr>
          <p:spPr>
            <a:xfrm>
              <a:off x="1763150" y="792625"/>
              <a:ext cx="4240650" cy="4087100"/>
            </a:xfrm>
            <a:custGeom>
              <a:avLst/>
              <a:gdLst/>
              <a:ahLst/>
              <a:cxnLst/>
              <a:rect l="l" t="t" r="r" b="b"/>
              <a:pathLst>
                <a:path w="169626" h="163484" extrusionOk="0">
                  <a:moveTo>
                    <a:pt x="86393" y="36210"/>
                  </a:moveTo>
                  <a:lnTo>
                    <a:pt x="86393" y="36210"/>
                  </a:lnTo>
                  <a:cubicBezTo>
                    <a:pt x="96097" y="37153"/>
                    <a:pt x="105191" y="41201"/>
                    <a:pt x="112455" y="47744"/>
                  </a:cubicBezTo>
                  <a:lnTo>
                    <a:pt x="101587" y="55618"/>
                  </a:lnTo>
                  <a:cubicBezTo>
                    <a:pt x="97816" y="52735"/>
                    <a:pt x="93436" y="50738"/>
                    <a:pt x="88778" y="49740"/>
                  </a:cubicBezTo>
                  <a:lnTo>
                    <a:pt x="86393" y="36210"/>
                  </a:lnTo>
                  <a:close/>
                  <a:moveTo>
                    <a:pt x="75248" y="36376"/>
                  </a:moveTo>
                  <a:lnTo>
                    <a:pt x="73473" y="50017"/>
                  </a:lnTo>
                  <a:cubicBezTo>
                    <a:pt x="68982" y="51182"/>
                    <a:pt x="64823" y="53234"/>
                    <a:pt x="61218" y="56173"/>
                  </a:cubicBezTo>
                  <a:cubicBezTo>
                    <a:pt x="56450" y="52956"/>
                    <a:pt x="51625" y="49685"/>
                    <a:pt x="50184" y="48520"/>
                  </a:cubicBezTo>
                  <a:cubicBezTo>
                    <a:pt x="57060" y="41977"/>
                    <a:pt x="65821" y="37763"/>
                    <a:pt x="75248" y="36376"/>
                  </a:cubicBezTo>
                  <a:close/>
                  <a:moveTo>
                    <a:pt x="73196" y="52014"/>
                  </a:moveTo>
                  <a:lnTo>
                    <a:pt x="71754" y="63104"/>
                  </a:lnTo>
                  <a:cubicBezTo>
                    <a:pt x="71144" y="62716"/>
                    <a:pt x="67207" y="60110"/>
                    <a:pt x="62827" y="57226"/>
                  </a:cubicBezTo>
                  <a:lnTo>
                    <a:pt x="62827" y="57171"/>
                  </a:lnTo>
                  <a:cubicBezTo>
                    <a:pt x="65932" y="54842"/>
                    <a:pt x="69425" y="53067"/>
                    <a:pt x="73196" y="52014"/>
                  </a:cubicBezTo>
                  <a:close/>
                  <a:moveTo>
                    <a:pt x="89110" y="51736"/>
                  </a:moveTo>
                  <a:lnTo>
                    <a:pt x="89110" y="51736"/>
                  </a:lnTo>
                  <a:cubicBezTo>
                    <a:pt x="93047" y="52679"/>
                    <a:pt x="96763" y="54398"/>
                    <a:pt x="99979" y="56782"/>
                  </a:cubicBezTo>
                  <a:lnTo>
                    <a:pt x="91162" y="63215"/>
                  </a:lnTo>
                  <a:lnTo>
                    <a:pt x="89110" y="51736"/>
                  </a:lnTo>
                  <a:close/>
                  <a:moveTo>
                    <a:pt x="51570" y="50017"/>
                  </a:moveTo>
                  <a:lnTo>
                    <a:pt x="51570" y="50017"/>
                  </a:lnTo>
                  <a:cubicBezTo>
                    <a:pt x="56949" y="53844"/>
                    <a:pt x="70922" y="62993"/>
                    <a:pt x="71588" y="63437"/>
                  </a:cubicBezTo>
                  <a:lnTo>
                    <a:pt x="71699" y="63326"/>
                  </a:lnTo>
                  <a:lnTo>
                    <a:pt x="70867" y="70035"/>
                  </a:lnTo>
                  <a:lnTo>
                    <a:pt x="51570" y="50017"/>
                  </a:lnTo>
                  <a:close/>
                  <a:moveTo>
                    <a:pt x="111513" y="49352"/>
                  </a:moveTo>
                  <a:lnTo>
                    <a:pt x="111513" y="49352"/>
                  </a:lnTo>
                  <a:cubicBezTo>
                    <a:pt x="102197" y="66154"/>
                    <a:pt x="100422" y="69647"/>
                    <a:pt x="100145" y="70479"/>
                  </a:cubicBezTo>
                  <a:lnTo>
                    <a:pt x="92548" y="69481"/>
                  </a:lnTo>
                  <a:lnTo>
                    <a:pt x="111513" y="49352"/>
                  </a:lnTo>
                  <a:close/>
                  <a:moveTo>
                    <a:pt x="105191" y="61496"/>
                  </a:moveTo>
                  <a:lnTo>
                    <a:pt x="105191" y="61551"/>
                  </a:lnTo>
                  <a:cubicBezTo>
                    <a:pt x="107853" y="64601"/>
                    <a:pt x="109905" y="68095"/>
                    <a:pt x="111235" y="71921"/>
                  </a:cubicBezTo>
                  <a:lnTo>
                    <a:pt x="100478" y="70534"/>
                  </a:lnTo>
                  <a:cubicBezTo>
                    <a:pt x="100755" y="69814"/>
                    <a:pt x="102419" y="66597"/>
                    <a:pt x="105191" y="61496"/>
                  </a:cubicBezTo>
                  <a:close/>
                  <a:moveTo>
                    <a:pt x="57193" y="62758"/>
                  </a:moveTo>
                  <a:cubicBezTo>
                    <a:pt x="59513" y="67177"/>
                    <a:pt x="61552" y="71091"/>
                    <a:pt x="61828" y="71643"/>
                  </a:cubicBezTo>
                  <a:lnTo>
                    <a:pt x="51736" y="73251"/>
                  </a:lnTo>
                  <a:cubicBezTo>
                    <a:pt x="52896" y="69442"/>
                    <a:pt x="54714" y="65908"/>
                    <a:pt x="57193" y="62758"/>
                  </a:cubicBezTo>
                  <a:close/>
                  <a:moveTo>
                    <a:pt x="112622" y="48021"/>
                  </a:moveTo>
                  <a:cubicBezTo>
                    <a:pt x="120108" y="54897"/>
                    <a:pt x="125154" y="64047"/>
                    <a:pt x="126873" y="74028"/>
                  </a:cubicBezTo>
                  <a:lnTo>
                    <a:pt x="113232" y="72253"/>
                  </a:lnTo>
                  <a:cubicBezTo>
                    <a:pt x="111845" y="67595"/>
                    <a:pt x="109405" y="63381"/>
                    <a:pt x="106134" y="59777"/>
                  </a:cubicBezTo>
                  <a:cubicBezTo>
                    <a:pt x="107908" y="56561"/>
                    <a:pt x="110071" y="52679"/>
                    <a:pt x="112511" y="48298"/>
                  </a:cubicBezTo>
                  <a:lnTo>
                    <a:pt x="112511" y="48243"/>
                  </a:lnTo>
                  <a:lnTo>
                    <a:pt x="112622" y="48021"/>
                  </a:lnTo>
                  <a:close/>
                  <a:moveTo>
                    <a:pt x="49851" y="48853"/>
                  </a:moveTo>
                  <a:cubicBezTo>
                    <a:pt x="50905" y="50627"/>
                    <a:pt x="53622" y="55895"/>
                    <a:pt x="56228" y="60886"/>
                  </a:cubicBezTo>
                  <a:cubicBezTo>
                    <a:pt x="53178" y="64601"/>
                    <a:pt x="50960" y="68926"/>
                    <a:pt x="49740" y="73584"/>
                  </a:cubicBezTo>
                  <a:lnTo>
                    <a:pt x="36210" y="75691"/>
                  </a:lnTo>
                  <a:cubicBezTo>
                    <a:pt x="37596" y="65488"/>
                    <a:pt x="42421" y="56006"/>
                    <a:pt x="49851" y="48853"/>
                  </a:cubicBezTo>
                  <a:close/>
                  <a:moveTo>
                    <a:pt x="81735" y="6100"/>
                  </a:moveTo>
                  <a:cubicBezTo>
                    <a:pt x="122104" y="6156"/>
                    <a:pt x="155430" y="37763"/>
                    <a:pt x="157537" y="78076"/>
                  </a:cubicBezTo>
                  <a:lnTo>
                    <a:pt x="127649" y="74139"/>
                  </a:lnTo>
                  <a:cubicBezTo>
                    <a:pt x="125930" y="63825"/>
                    <a:pt x="120773" y="54454"/>
                    <a:pt x="113065" y="47411"/>
                  </a:cubicBezTo>
                  <a:lnTo>
                    <a:pt x="113287" y="47134"/>
                  </a:lnTo>
                  <a:lnTo>
                    <a:pt x="113287" y="47134"/>
                  </a:lnTo>
                  <a:lnTo>
                    <a:pt x="113010" y="47356"/>
                  </a:lnTo>
                  <a:cubicBezTo>
                    <a:pt x="105579" y="40646"/>
                    <a:pt x="96208" y="36487"/>
                    <a:pt x="86282" y="35489"/>
                  </a:cubicBezTo>
                  <a:lnTo>
                    <a:pt x="81125" y="6100"/>
                  </a:lnTo>
                  <a:close/>
                  <a:moveTo>
                    <a:pt x="81680" y="2440"/>
                  </a:moveTo>
                  <a:cubicBezTo>
                    <a:pt x="82844" y="2440"/>
                    <a:pt x="84009" y="2440"/>
                    <a:pt x="85173" y="2496"/>
                  </a:cubicBezTo>
                  <a:lnTo>
                    <a:pt x="85562" y="2496"/>
                  </a:lnTo>
                  <a:cubicBezTo>
                    <a:pt x="87003" y="2551"/>
                    <a:pt x="88445" y="2662"/>
                    <a:pt x="89887" y="2828"/>
                  </a:cubicBezTo>
                  <a:lnTo>
                    <a:pt x="90330" y="2884"/>
                  </a:lnTo>
                  <a:cubicBezTo>
                    <a:pt x="91772" y="3050"/>
                    <a:pt x="93214" y="3217"/>
                    <a:pt x="94600" y="3438"/>
                  </a:cubicBezTo>
                  <a:lnTo>
                    <a:pt x="94988" y="3494"/>
                  </a:lnTo>
                  <a:cubicBezTo>
                    <a:pt x="96430" y="3771"/>
                    <a:pt x="97872" y="4048"/>
                    <a:pt x="99258" y="4381"/>
                  </a:cubicBezTo>
                  <a:lnTo>
                    <a:pt x="99646" y="4437"/>
                  </a:lnTo>
                  <a:cubicBezTo>
                    <a:pt x="101088" y="4769"/>
                    <a:pt x="102474" y="5157"/>
                    <a:pt x="103805" y="5546"/>
                  </a:cubicBezTo>
                  <a:lnTo>
                    <a:pt x="104249" y="5656"/>
                  </a:lnTo>
                  <a:cubicBezTo>
                    <a:pt x="105635" y="6045"/>
                    <a:pt x="107021" y="6488"/>
                    <a:pt x="108352" y="6987"/>
                  </a:cubicBezTo>
                  <a:lnTo>
                    <a:pt x="108740" y="7154"/>
                  </a:lnTo>
                  <a:cubicBezTo>
                    <a:pt x="110126" y="7653"/>
                    <a:pt x="111457" y="8152"/>
                    <a:pt x="112788" y="8706"/>
                  </a:cubicBezTo>
                  <a:lnTo>
                    <a:pt x="113176" y="8873"/>
                  </a:lnTo>
                  <a:cubicBezTo>
                    <a:pt x="114452" y="9483"/>
                    <a:pt x="115782" y="10093"/>
                    <a:pt x="117058" y="10703"/>
                  </a:cubicBezTo>
                  <a:lnTo>
                    <a:pt x="117446" y="10869"/>
                  </a:lnTo>
                  <a:cubicBezTo>
                    <a:pt x="118721" y="11534"/>
                    <a:pt x="119997" y="12255"/>
                    <a:pt x="121272" y="12976"/>
                  </a:cubicBezTo>
                  <a:lnTo>
                    <a:pt x="121605" y="13198"/>
                  </a:lnTo>
                  <a:cubicBezTo>
                    <a:pt x="122880" y="13863"/>
                    <a:pt x="124100" y="14695"/>
                    <a:pt x="125320" y="15471"/>
                  </a:cubicBezTo>
                  <a:lnTo>
                    <a:pt x="125653" y="15693"/>
                  </a:lnTo>
                  <a:cubicBezTo>
                    <a:pt x="126873" y="16469"/>
                    <a:pt x="128037" y="17301"/>
                    <a:pt x="129201" y="18188"/>
                  </a:cubicBezTo>
                  <a:lnTo>
                    <a:pt x="129534" y="18410"/>
                  </a:lnTo>
                  <a:cubicBezTo>
                    <a:pt x="130643" y="19297"/>
                    <a:pt x="131808" y="20185"/>
                    <a:pt x="132917" y="21127"/>
                  </a:cubicBezTo>
                  <a:lnTo>
                    <a:pt x="133194" y="21405"/>
                  </a:lnTo>
                  <a:cubicBezTo>
                    <a:pt x="134303" y="22347"/>
                    <a:pt x="135357" y="23290"/>
                    <a:pt x="136410" y="24288"/>
                  </a:cubicBezTo>
                  <a:lnTo>
                    <a:pt x="136743" y="24565"/>
                  </a:lnTo>
                  <a:cubicBezTo>
                    <a:pt x="137796" y="25563"/>
                    <a:pt x="138795" y="26617"/>
                    <a:pt x="139793" y="27671"/>
                  </a:cubicBezTo>
                  <a:cubicBezTo>
                    <a:pt x="139904" y="27726"/>
                    <a:pt x="139959" y="27837"/>
                    <a:pt x="140070" y="27948"/>
                  </a:cubicBezTo>
                  <a:lnTo>
                    <a:pt x="140125" y="27892"/>
                  </a:lnTo>
                  <a:cubicBezTo>
                    <a:pt x="141068" y="28946"/>
                    <a:pt x="142066" y="30055"/>
                    <a:pt x="142953" y="31164"/>
                  </a:cubicBezTo>
                  <a:cubicBezTo>
                    <a:pt x="143064" y="31275"/>
                    <a:pt x="143120" y="31386"/>
                    <a:pt x="143231" y="31497"/>
                  </a:cubicBezTo>
                  <a:cubicBezTo>
                    <a:pt x="144173" y="32606"/>
                    <a:pt x="145061" y="33715"/>
                    <a:pt x="145892" y="34879"/>
                  </a:cubicBezTo>
                  <a:lnTo>
                    <a:pt x="146336" y="35545"/>
                  </a:lnTo>
                  <a:cubicBezTo>
                    <a:pt x="147223" y="36709"/>
                    <a:pt x="147999" y="37929"/>
                    <a:pt x="148776" y="39094"/>
                  </a:cubicBezTo>
                  <a:lnTo>
                    <a:pt x="148998" y="39482"/>
                  </a:lnTo>
                  <a:cubicBezTo>
                    <a:pt x="149774" y="40702"/>
                    <a:pt x="150550" y="41922"/>
                    <a:pt x="151216" y="43197"/>
                  </a:cubicBezTo>
                  <a:lnTo>
                    <a:pt x="151437" y="43530"/>
                  </a:lnTo>
                  <a:cubicBezTo>
                    <a:pt x="152158" y="44805"/>
                    <a:pt x="152824" y="46080"/>
                    <a:pt x="153434" y="47411"/>
                  </a:cubicBezTo>
                  <a:cubicBezTo>
                    <a:pt x="153489" y="47522"/>
                    <a:pt x="153545" y="47633"/>
                    <a:pt x="153600" y="47744"/>
                  </a:cubicBezTo>
                  <a:cubicBezTo>
                    <a:pt x="154210" y="49075"/>
                    <a:pt x="154820" y="50406"/>
                    <a:pt x="155374" y="51736"/>
                  </a:cubicBezTo>
                  <a:cubicBezTo>
                    <a:pt x="155430" y="51847"/>
                    <a:pt x="155485" y="51958"/>
                    <a:pt x="155541" y="52125"/>
                  </a:cubicBezTo>
                  <a:cubicBezTo>
                    <a:pt x="156040" y="53455"/>
                    <a:pt x="156594" y="54786"/>
                    <a:pt x="157038" y="56173"/>
                  </a:cubicBezTo>
                  <a:cubicBezTo>
                    <a:pt x="157093" y="56283"/>
                    <a:pt x="157149" y="56450"/>
                    <a:pt x="157204" y="56561"/>
                  </a:cubicBezTo>
                  <a:cubicBezTo>
                    <a:pt x="157648" y="57947"/>
                    <a:pt x="158036" y="59333"/>
                    <a:pt x="158424" y="60720"/>
                  </a:cubicBezTo>
                  <a:cubicBezTo>
                    <a:pt x="158480" y="60830"/>
                    <a:pt x="158535" y="60997"/>
                    <a:pt x="158591" y="61108"/>
                  </a:cubicBezTo>
                  <a:cubicBezTo>
                    <a:pt x="158923" y="62494"/>
                    <a:pt x="159311" y="63880"/>
                    <a:pt x="159589" y="65322"/>
                  </a:cubicBezTo>
                  <a:cubicBezTo>
                    <a:pt x="159589" y="65433"/>
                    <a:pt x="159644" y="65599"/>
                    <a:pt x="159700" y="65710"/>
                  </a:cubicBezTo>
                  <a:cubicBezTo>
                    <a:pt x="159977" y="67096"/>
                    <a:pt x="160199" y="68538"/>
                    <a:pt x="160476" y="69980"/>
                  </a:cubicBezTo>
                  <a:cubicBezTo>
                    <a:pt x="160476" y="70146"/>
                    <a:pt x="160476" y="70257"/>
                    <a:pt x="160531" y="70368"/>
                  </a:cubicBezTo>
                  <a:cubicBezTo>
                    <a:pt x="160698" y="71810"/>
                    <a:pt x="160864" y="73251"/>
                    <a:pt x="161030" y="74693"/>
                  </a:cubicBezTo>
                  <a:lnTo>
                    <a:pt x="161030" y="75081"/>
                  </a:lnTo>
                  <a:cubicBezTo>
                    <a:pt x="161141" y="76246"/>
                    <a:pt x="161252" y="77410"/>
                    <a:pt x="161252" y="78519"/>
                  </a:cubicBezTo>
                  <a:lnTo>
                    <a:pt x="158258" y="78131"/>
                  </a:lnTo>
                  <a:cubicBezTo>
                    <a:pt x="158202" y="77189"/>
                    <a:pt x="158147" y="76301"/>
                    <a:pt x="158092" y="75359"/>
                  </a:cubicBezTo>
                  <a:lnTo>
                    <a:pt x="158036" y="74970"/>
                  </a:lnTo>
                  <a:cubicBezTo>
                    <a:pt x="157925" y="73584"/>
                    <a:pt x="157759" y="72198"/>
                    <a:pt x="157537" y="70812"/>
                  </a:cubicBezTo>
                  <a:lnTo>
                    <a:pt x="157482" y="70423"/>
                  </a:lnTo>
                  <a:cubicBezTo>
                    <a:pt x="157260" y="69037"/>
                    <a:pt x="157038" y="67706"/>
                    <a:pt x="156761" y="66320"/>
                  </a:cubicBezTo>
                  <a:cubicBezTo>
                    <a:pt x="156761" y="66209"/>
                    <a:pt x="156705" y="66043"/>
                    <a:pt x="156650" y="65932"/>
                  </a:cubicBezTo>
                  <a:cubicBezTo>
                    <a:pt x="156373" y="64546"/>
                    <a:pt x="156040" y="63215"/>
                    <a:pt x="155707" y="61884"/>
                  </a:cubicBezTo>
                  <a:cubicBezTo>
                    <a:pt x="155652" y="61773"/>
                    <a:pt x="155596" y="61607"/>
                    <a:pt x="155596" y="61496"/>
                  </a:cubicBezTo>
                  <a:cubicBezTo>
                    <a:pt x="155208" y="60165"/>
                    <a:pt x="154820" y="58834"/>
                    <a:pt x="154376" y="57503"/>
                  </a:cubicBezTo>
                  <a:cubicBezTo>
                    <a:pt x="154321" y="57392"/>
                    <a:pt x="154265" y="57282"/>
                    <a:pt x="154210" y="57115"/>
                  </a:cubicBezTo>
                  <a:cubicBezTo>
                    <a:pt x="153766" y="55840"/>
                    <a:pt x="153267" y="54509"/>
                    <a:pt x="152768" y="53234"/>
                  </a:cubicBezTo>
                  <a:cubicBezTo>
                    <a:pt x="152713" y="53123"/>
                    <a:pt x="152657" y="53012"/>
                    <a:pt x="152602" y="52845"/>
                  </a:cubicBezTo>
                  <a:cubicBezTo>
                    <a:pt x="152103" y="51570"/>
                    <a:pt x="151493" y="50295"/>
                    <a:pt x="150938" y="49075"/>
                  </a:cubicBezTo>
                  <a:lnTo>
                    <a:pt x="150717" y="48687"/>
                  </a:lnTo>
                  <a:cubicBezTo>
                    <a:pt x="150107" y="47467"/>
                    <a:pt x="149497" y="46247"/>
                    <a:pt x="148831" y="45027"/>
                  </a:cubicBezTo>
                  <a:cubicBezTo>
                    <a:pt x="148776" y="44916"/>
                    <a:pt x="148720" y="44750"/>
                    <a:pt x="148609" y="44639"/>
                  </a:cubicBezTo>
                  <a:cubicBezTo>
                    <a:pt x="147944" y="43419"/>
                    <a:pt x="147223" y="42254"/>
                    <a:pt x="146502" y="41090"/>
                  </a:cubicBezTo>
                  <a:cubicBezTo>
                    <a:pt x="146447" y="40979"/>
                    <a:pt x="146336" y="40868"/>
                    <a:pt x="146280" y="40757"/>
                  </a:cubicBezTo>
                  <a:cubicBezTo>
                    <a:pt x="145560" y="39593"/>
                    <a:pt x="144728" y="38428"/>
                    <a:pt x="143951" y="37319"/>
                  </a:cubicBezTo>
                  <a:lnTo>
                    <a:pt x="143508" y="36654"/>
                  </a:lnTo>
                  <a:cubicBezTo>
                    <a:pt x="142676" y="35545"/>
                    <a:pt x="141789" y="34491"/>
                    <a:pt x="140957" y="33382"/>
                  </a:cubicBezTo>
                  <a:lnTo>
                    <a:pt x="140680" y="33105"/>
                  </a:lnTo>
                  <a:cubicBezTo>
                    <a:pt x="139793" y="31996"/>
                    <a:pt x="138850" y="30998"/>
                    <a:pt x="137907" y="29944"/>
                  </a:cubicBezTo>
                  <a:lnTo>
                    <a:pt x="137630" y="29667"/>
                  </a:lnTo>
                  <a:cubicBezTo>
                    <a:pt x="136687" y="28669"/>
                    <a:pt x="135689" y="27671"/>
                    <a:pt x="134691" y="26728"/>
                  </a:cubicBezTo>
                  <a:lnTo>
                    <a:pt x="134414" y="26395"/>
                  </a:lnTo>
                  <a:cubicBezTo>
                    <a:pt x="133416" y="25453"/>
                    <a:pt x="132362" y="24565"/>
                    <a:pt x="131309" y="23623"/>
                  </a:cubicBezTo>
                  <a:lnTo>
                    <a:pt x="130976" y="23401"/>
                  </a:lnTo>
                  <a:cubicBezTo>
                    <a:pt x="129922" y="22514"/>
                    <a:pt x="128869" y="21626"/>
                    <a:pt x="127760" y="20795"/>
                  </a:cubicBezTo>
                  <a:lnTo>
                    <a:pt x="127427" y="20517"/>
                  </a:lnTo>
                  <a:cubicBezTo>
                    <a:pt x="126318" y="19686"/>
                    <a:pt x="125154" y="18909"/>
                    <a:pt x="124045" y="18133"/>
                  </a:cubicBezTo>
                  <a:lnTo>
                    <a:pt x="123656" y="17911"/>
                  </a:lnTo>
                  <a:cubicBezTo>
                    <a:pt x="122492" y="17190"/>
                    <a:pt x="121327" y="16414"/>
                    <a:pt x="120163" y="15749"/>
                  </a:cubicBezTo>
                  <a:lnTo>
                    <a:pt x="119775" y="15527"/>
                  </a:lnTo>
                  <a:cubicBezTo>
                    <a:pt x="118610" y="14861"/>
                    <a:pt x="117390" y="14196"/>
                    <a:pt x="116115" y="13586"/>
                  </a:cubicBezTo>
                  <a:lnTo>
                    <a:pt x="115782" y="13364"/>
                  </a:lnTo>
                  <a:cubicBezTo>
                    <a:pt x="114507" y="12754"/>
                    <a:pt x="113287" y="12200"/>
                    <a:pt x="112012" y="11645"/>
                  </a:cubicBezTo>
                  <a:cubicBezTo>
                    <a:pt x="111845" y="11590"/>
                    <a:pt x="111734" y="11534"/>
                    <a:pt x="111624" y="11479"/>
                  </a:cubicBezTo>
                  <a:cubicBezTo>
                    <a:pt x="110348" y="10924"/>
                    <a:pt x="109073" y="10425"/>
                    <a:pt x="107742" y="9926"/>
                  </a:cubicBezTo>
                  <a:lnTo>
                    <a:pt x="107354" y="9815"/>
                  </a:lnTo>
                  <a:cubicBezTo>
                    <a:pt x="106078" y="9316"/>
                    <a:pt x="104748" y="8928"/>
                    <a:pt x="103417" y="8540"/>
                  </a:cubicBezTo>
                  <a:lnTo>
                    <a:pt x="103029" y="8374"/>
                  </a:lnTo>
                  <a:cubicBezTo>
                    <a:pt x="101698" y="8041"/>
                    <a:pt x="100367" y="7653"/>
                    <a:pt x="98981" y="7375"/>
                  </a:cubicBezTo>
                  <a:lnTo>
                    <a:pt x="98593" y="7265"/>
                  </a:lnTo>
                  <a:cubicBezTo>
                    <a:pt x="97262" y="6932"/>
                    <a:pt x="95875" y="6710"/>
                    <a:pt x="94545" y="6433"/>
                  </a:cubicBezTo>
                  <a:lnTo>
                    <a:pt x="94101" y="6377"/>
                  </a:lnTo>
                  <a:cubicBezTo>
                    <a:pt x="92770" y="6156"/>
                    <a:pt x="91384" y="5989"/>
                    <a:pt x="89998" y="5823"/>
                  </a:cubicBezTo>
                  <a:lnTo>
                    <a:pt x="89609" y="5767"/>
                  </a:lnTo>
                  <a:cubicBezTo>
                    <a:pt x="88223" y="5656"/>
                    <a:pt x="86837" y="5546"/>
                    <a:pt x="85451" y="5490"/>
                  </a:cubicBezTo>
                  <a:lnTo>
                    <a:pt x="85007" y="5490"/>
                  </a:lnTo>
                  <a:cubicBezTo>
                    <a:pt x="83898" y="5435"/>
                    <a:pt x="82789" y="5379"/>
                    <a:pt x="81680" y="5379"/>
                  </a:cubicBezTo>
                  <a:lnTo>
                    <a:pt x="80959" y="5379"/>
                  </a:lnTo>
                  <a:lnTo>
                    <a:pt x="80848" y="4658"/>
                  </a:lnTo>
                  <a:lnTo>
                    <a:pt x="80460" y="2440"/>
                  </a:lnTo>
                  <a:close/>
                  <a:moveTo>
                    <a:pt x="79296" y="6156"/>
                  </a:moveTo>
                  <a:lnTo>
                    <a:pt x="75359" y="35711"/>
                  </a:lnTo>
                  <a:cubicBezTo>
                    <a:pt x="54564" y="38594"/>
                    <a:pt x="38262" y="55008"/>
                    <a:pt x="35545" y="75858"/>
                  </a:cubicBezTo>
                  <a:lnTo>
                    <a:pt x="5823" y="80571"/>
                  </a:lnTo>
                  <a:lnTo>
                    <a:pt x="5823" y="80571"/>
                  </a:lnTo>
                  <a:cubicBezTo>
                    <a:pt x="6599" y="40203"/>
                    <a:pt x="38872" y="7486"/>
                    <a:pt x="79296" y="6156"/>
                  </a:cubicBezTo>
                  <a:close/>
                  <a:moveTo>
                    <a:pt x="79739" y="2496"/>
                  </a:moveTo>
                  <a:lnTo>
                    <a:pt x="79351" y="5490"/>
                  </a:lnTo>
                  <a:cubicBezTo>
                    <a:pt x="78353" y="5490"/>
                    <a:pt x="77299" y="5546"/>
                    <a:pt x="76301" y="5656"/>
                  </a:cubicBezTo>
                  <a:lnTo>
                    <a:pt x="75913" y="5656"/>
                  </a:lnTo>
                  <a:cubicBezTo>
                    <a:pt x="74527" y="5767"/>
                    <a:pt x="73140" y="5878"/>
                    <a:pt x="71754" y="6045"/>
                  </a:cubicBezTo>
                  <a:lnTo>
                    <a:pt x="71311" y="6100"/>
                  </a:lnTo>
                  <a:cubicBezTo>
                    <a:pt x="69924" y="6322"/>
                    <a:pt x="68593" y="6544"/>
                    <a:pt x="67207" y="6821"/>
                  </a:cubicBezTo>
                  <a:lnTo>
                    <a:pt x="66819" y="6876"/>
                  </a:lnTo>
                  <a:cubicBezTo>
                    <a:pt x="65433" y="7154"/>
                    <a:pt x="64102" y="7486"/>
                    <a:pt x="62771" y="7819"/>
                  </a:cubicBezTo>
                  <a:lnTo>
                    <a:pt x="62383" y="7930"/>
                  </a:lnTo>
                  <a:cubicBezTo>
                    <a:pt x="61052" y="8263"/>
                    <a:pt x="59721" y="8651"/>
                    <a:pt x="58390" y="9094"/>
                  </a:cubicBezTo>
                  <a:lnTo>
                    <a:pt x="57670" y="9316"/>
                  </a:lnTo>
                  <a:cubicBezTo>
                    <a:pt x="56339" y="9760"/>
                    <a:pt x="55008" y="10203"/>
                    <a:pt x="53733" y="10703"/>
                  </a:cubicBezTo>
                  <a:lnTo>
                    <a:pt x="53344" y="10869"/>
                  </a:lnTo>
                  <a:cubicBezTo>
                    <a:pt x="52069" y="11368"/>
                    <a:pt x="50794" y="11922"/>
                    <a:pt x="49518" y="12477"/>
                  </a:cubicBezTo>
                  <a:lnTo>
                    <a:pt x="49186" y="12699"/>
                  </a:lnTo>
                  <a:cubicBezTo>
                    <a:pt x="47910" y="13253"/>
                    <a:pt x="46690" y="13863"/>
                    <a:pt x="45470" y="14473"/>
                  </a:cubicBezTo>
                  <a:lnTo>
                    <a:pt x="45082" y="14695"/>
                  </a:lnTo>
                  <a:cubicBezTo>
                    <a:pt x="43918" y="15360"/>
                    <a:pt x="42698" y="16081"/>
                    <a:pt x="41533" y="16802"/>
                  </a:cubicBezTo>
                  <a:lnTo>
                    <a:pt x="41145" y="17024"/>
                  </a:lnTo>
                  <a:cubicBezTo>
                    <a:pt x="39981" y="17745"/>
                    <a:pt x="38816" y="18466"/>
                    <a:pt x="37707" y="19297"/>
                  </a:cubicBezTo>
                  <a:lnTo>
                    <a:pt x="37375" y="19519"/>
                  </a:lnTo>
                  <a:cubicBezTo>
                    <a:pt x="36210" y="20351"/>
                    <a:pt x="35156" y="21183"/>
                    <a:pt x="34047" y="22015"/>
                  </a:cubicBezTo>
                  <a:lnTo>
                    <a:pt x="33715" y="22292"/>
                  </a:lnTo>
                  <a:cubicBezTo>
                    <a:pt x="32661" y="23179"/>
                    <a:pt x="31608" y="24066"/>
                    <a:pt x="30554" y="24954"/>
                  </a:cubicBezTo>
                  <a:lnTo>
                    <a:pt x="30277" y="25231"/>
                  </a:lnTo>
                  <a:cubicBezTo>
                    <a:pt x="29223" y="26173"/>
                    <a:pt x="28225" y="27116"/>
                    <a:pt x="27282" y="28114"/>
                  </a:cubicBezTo>
                  <a:lnTo>
                    <a:pt x="26950" y="28447"/>
                  </a:lnTo>
                  <a:cubicBezTo>
                    <a:pt x="26007" y="29390"/>
                    <a:pt x="25064" y="30443"/>
                    <a:pt x="24122" y="31497"/>
                  </a:cubicBezTo>
                  <a:lnTo>
                    <a:pt x="23844" y="31774"/>
                  </a:lnTo>
                  <a:cubicBezTo>
                    <a:pt x="22957" y="32828"/>
                    <a:pt x="22070" y="33881"/>
                    <a:pt x="21238" y="34990"/>
                  </a:cubicBezTo>
                  <a:lnTo>
                    <a:pt x="20961" y="35323"/>
                  </a:lnTo>
                  <a:cubicBezTo>
                    <a:pt x="20129" y="36432"/>
                    <a:pt x="19297" y="37541"/>
                    <a:pt x="18521" y="38650"/>
                  </a:cubicBezTo>
                  <a:lnTo>
                    <a:pt x="18299" y="39038"/>
                  </a:lnTo>
                  <a:cubicBezTo>
                    <a:pt x="17523" y="40147"/>
                    <a:pt x="16747" y="41312"/>
                    <a:pt x="16026" y="42476"/>
                  </a:cubicBezTo>
                  <a:lnTo>
                    <a:pt x="15860" y="42809"/>
                  </a:lnTo>
                  <a:cubicBezTo>
                    <a:pt x="15139" y="44029"/>
                    <a:pt x="14473" y="45249"/>
                    <a:pt x="13808" y="46469"/>
                  </a:cubicBezTo>
                  <a:lnTo>
                    <a:pt x="13641" y="46801"/>
                  </a:lnTo>
                  <a:cubicBezTo>
                    <a:pt x="12976" y="48077"/>
                    <a:pt x="12366" y="49297"/>
                    <a:pt x="11812" y="50572"/>
                  </a:cubicBezTo>
                  <a:cubicBezTo>
                    <a:pt x="11756" y="50683"/>
                    <a:pt x="11701" y="50794"/>
                    <a:pt x="11645" y="50960"/>
                  </a:cubicBezTo>
                  <a:cubicBezTo>
                    <a:pt x="11091" y="52180"/>
                    <a:pt x="10536" y="53455"/>
                    <a:pt x="10037" y="54786"/>
                  </a:cubicBezTo>
                  <a:lnTo>
                    <a:pt x="9926" y="55174"/>
                  </a:lnTo>
                  <a:cubicBezTo>
                    <a:pt x="9427" y="56450"/>
                    <a:pt x="8984" y="57781"/>
                    <a:pt x="8540" y="59111"/>
                  </a:cubicBezTo>
                  <a:lnTo>
                    <a:pt x="8374" y="59500"/>
                  </a:lnTo>
                  <a:cubicBezTo>
                    <a:pt x="7985" y="60830"/>
                    <a:pt x="7653" y="62161"/>
                    <a:pt x="7265" y="63492"/>
                  </a:cubicBezTo>
                  <a:cubicBezTo>
                    <a:pt x="7265" y="63603"/>
                    <a:pt x="7209" y="63769"/>
                    <a:pt x="7209" y="63880"/>
                  </a:cubicBezTo>
                  <a:cubicBezTo>
                    <a:pt x="6876" y="65211"/>
                    <a:pt x="6599" y="66597"/>
                    <a:pt x="6322" y="67928"/>
                  </a:cubicBezTo>
                  <a:lnTo>
                    <a:pt x="6266" y="68372"/>
                  </a:lnTo>
                  <a:cubicBezTo>
                    <a:pt x="5989" y="69703"/>
                    <a:pt x="5823" y="71089"/>
                    <a:pt x="5601" y="72475"/>
                  </a:cubicBezTo>
                  <a:cubicBezTo>
                    <a:pt x="5601" y="72586"/>
                    <a:pt x="5601" y="72752"/>
                    <a:pt x="5601" y="72863"/>
                  </a:cubicBezTo>
                  <a:cubicBezTo>
                    <a:pt x="5435" y="74250"/>
                    <a:pt x="5268" y="75636"/>
                    <a:pt x="5213" y="77022"/>
                  </a:cubicBezTo>
                  <a:lnTo>
                    <a:pt x="5213" y="77466"/>
                  </a:lnTo>
                  <a:cubicBezTo>
                    <a:pt x="5157" y="78519"/>
                    <a:pt x="5102" y="79573"/>
                    <a:pt x="5047" y="80626"/>
                  </a:cubicBezTo>
                  <a:lnTo>
                    <a:pt x="2052" y="81126"/>
                  </a:lnTo>
                  <a:cubicBezTo>
                    <a:pt x="2108" y="79850"/>
                    <a:pt x="2163" y="78575"/>
                    <a:pt x="2219" y="77244"/>
                  </a:cubicBezTo>
                  <a:lnTo>
                    <a:pt x="2219" y="76856"/>
                  </a:lnTo>
                  <a:cubicBezTo>
                    <a:pt x="2329" y="75414"/>
                    <a:pt x="2440" y="73972"/>
                    <a:pt x="2607" y="72531"/>
                  </a:cubicBezTo>
                  <a:cubicBezTo>
                    <a:pt x="2607" y="72420"/>
                    <a:pt x="2607" y="72253"/>
                    <a:pt x="2662" y="72142"/>
                  </a:cubicBezTo>
                  <a:cubicBezTo>
                    <a:pt x="2829" y="70701"/>
                    <a:pt x="3050" y="69259"/>
                    <a:pt x="3328" y="67873"/>
                  </a:cubicBezTo>
                  <a:lnTo>
                    <a:pt x="3383" y="67429"/>
                  </a:lnTo>
                  <a:cubicBezTo>
                    <a:pt x="3660" y="66043"/>
                    <a:pt x="3938" y="64601"/>
                    <a:pt x="4326" y="63215"/>
                  </a:cubicBezTo>
                  <a:cubicBezTo>
                    <a:pt x="4326" y="63048"/>
                    <a:pt x="4381" y="62938"/>
                    <a:pt x="4381" y="62827"/>
                  </a:cubicBezTo>
                  <a:cubicBezTo>
                    <a:pt x="4769" y="61440"/>
                    <a:pt x="5157" y="60054"/>
                    <a:pt x="5546" y="58668"/>
                  </a:cubicBezTo>
                  <a:cubicBezTo>
                    <a:pt x="5601" y="58501"/>
                    <a:pt x="5657" y="58391"/>
                    <a:pt x="5657" y="58280"/>
                  </a:cubicBezTo>
                  <a:cubicBezTo>
                    <a:pt x="6100" y="56893"/>
                    <a:pt x="6599" y="55507"/>
                    <a:pt x="7043" y="54176"/>
                  </a:cubicBezTo>
                  <a:lnTo>
                    <a:pt x="7209" y="53788"/>
                  </a:lnTo>
                  <a:cubicBezTo>
                    <a:pt x="7708" y="52402"/>
                    <a:pt x="8263" y="51071"/>
                    <a:pt x="8873" y="49796"/>
                  </a:cubicBezTo>
                  <a:lnTo>
                    <a:pt x="9039" y="49407"/>
                  </a:lnTo>
                  <a:cubicBezTo>
                    <a:pt x="9594" y="48077"/>
                    <a:pt x="10259" y="46746"/>
                    <a:pt x="10924" y="45470"/>
                  </a:cubicBezTo>
                  <a:cubicBezTo>
                    <a:pt x="10980" y="45360"/>
                    <a:pt x="11035" y="45249"/>
                    <a:pt x="11091" y="45138"/>
                  </a:cubicBezTo>
                  <a:cubicBezTo>
                    <a:pt x="11812" y="43862"/>
                    <a:pt x="12477" y="42587"/>
                    <a:pt x="13198" y="41367"/>
                  </a:cubicBezTo>
                  <a:lnTo>
                    <a:pt x="13420" y="40979"/>
                  </a:lnTo>
                  <a:cubicBezTo>
                    <a:pt x="14141" y="39759"/>
                    <a:pt x="14917" y="38539"/>
                    <a:pt x="15749" y="37375"/>
                  </a:cubicBezTo>
                  <a:lnTo>
                    <a:pt x="15970" y="36986"/>
                  </a:lnTo>
                  <a:cubicBezTo>
                    <a:pt x="16802" y="35822"/>
                    <a:pt x="17634" y="34657"/>
                    <a:pt x="18521" y="33493"/>
                  </a:cubicBezTo>
                  <a:lnTo>
                    <a:pt x="18798" y="33160"/>
                  </a:lnTo>
                  <a:cubicBezTo>
                    <a:pt x="19741" y="32051"/>
                    <a:pt x="20684" y="30887"/>
                    <a:pt x="21626" y="29833"/>
                  </a:cubicBezTo>
                  <a:lnTo>
                    <a:pt x="21904" y="29500"/>
                  </a:lnTo>
                  <a:cubicBezTo>
                    <a:pt x="22846" y="28447"/>
                    <a:pt x="23844" y="27393"/>
                    <a:pt x="24843" y="26340"/>
                  </a:cubicBezTo>
                  <a:lnTo>
                    <a:pt x="25120" y="26063"/>
                  </a:lnTo>
                  <a:cubicBezTo>
                    <a:pt x="26173" y="25009"/>
                    <a:pt x="27227" y="24011"/>
                    <a:pt x="28281" y="23068"/>
                  </a:cubicBezTo>
                  <a:cubicBezTo>
                    <a:pt x="28336" y="22957"/>
                    <a:pt x="28447" y="22846"/>
                    <a:pt x="28558" y="22791"/>
                  </a:cubicBezTo>
                  <a:cubicBezTo>
                    <a:pt x="29667" y="21793"/>
                    <a:pt x="30720" y="20906"/>
                    <a:pt x="31885" y="20018"/>
                  </a:cubicBezTo>
                  <a:lnTo>
                    <a:pt x="32218" y="19741"/>
                  </a:lnTo>
                  <a:cubicBezTo>
                    <a:pt x="33327" y="18854"/>
                    <a:pt x="34491" y="17967"/>
                    <a:pt x="35656" y="17135"/>
                  </a:cubicBezTo>
                  <a:lnTo>
                    <a:pt x="35988" y="16913"/>
                  </a:lnTo>
                  <a:cubicBezTo>
                    <a:pt x="37208" y="16081"/>
                    <a:pt x="38373" y="15250"/>
                    <a:pt x="39593" y="14473"/>
                  </a:cubicBezTo>
                  <a:lnTo>
                    <a:pt x="39981" y="14251"/>
                  </a:lnTo>
                  <a:cubicBezTo>
                    <a:pt x="41201" y="13531"/>
                    <a:pt x="42421" y="12810"/>
                    <a:pt x="43696" y="12089"/>
                  </a:cubicBezTo>
                  <a:lnTo>
                    <a:pt x="44084" y="11922"/>
                  </a:lnTo>
                  <a:cubicBezTo>
                    <a:pt x="45359" y="11202"/>
                    <a:pt x="46635" y="10592"/>
                    <a:pt x="47910" y="9982"/>
                  </a:cubicBezTo>
                  <a:lnTo>
                    <a:pt x="48298" y="9760"/>
                  </a:lnTo>
                  <a:cubicBezTo>
                    <a:pt x="49629" y="9150"/>
                    <a:pt x="50960" y="8595"/>
                    <a:pt x="52291" y="8041"/>
                  </a:cubicBezTo>
                  <a:lnTo>
                    <a:pt x="52679" y="7930"/>
                  </a:lnTo>
                  <a:cubicBezTo>
                    <a:pt x="54010" y="7375"/>
                    <a:pt x="55341" y="6876"/>
                    <a:pt x="56727" y="6433"/>
                  </a:cubicBezTo>
                  <a:lnTo>
                    <a:pt x="57503" y="6211"/>
                  </a:lnTo>
                  <a:cubicBezTo>
                    <a:pt x="58890" y="5767"/>
                    <a:pt x="60276" y="5324"/>
                    <a:pt x="61662" y="4991"/>
                  </a:cubicBezTo>
                  <a:lnTo>
                    <a:pt x="62050" y="4880"/>
                  </a:lnTo>
                  <a:cubicBezTo>
                    <a:pt x="63437" y="4547"/>
                    <a:pt x="64878" y="4215"/>
                    <a:pt x="66265" y="3938"/>
                  </a:cubicBezTo>
                  <a:lnTo>
                    <a:pt x="66708" y="3827"/>
                  </a:lnTo>
                  <a:cubicBezTo>
                    <a:pt x="68094" y="3605"/>
                    <a:pt x="69536" y="3328"/>
                    <a:pt x="70978" y="3161"/>
                  </a:cubicBezTo>
                  <a:lnTo>
                    <a:pt x="71366" y="3106"/>
                  </a:lnTo>
                  <a:cubicBezTo>
                    <a:pt x="72808" y="2939"/>
                    <a:pt x="74249" y="2773"/>
                    <a:pt x="75691" y="2662"/>
                  </a:cubicBezTo>
                  <a:lnTo>
                    <a:pt x="76079" y="2662"/>
                  </a:lnTo>
                  <a:cubicBezTo>
                    <a:pt x="77299" y="2551"/>
                    <a:pt x="78519" y="2496"/>
                    <a:pt x="79739" y="2496"/>
                  </a:cubicBezTo>
                  <a:close/>
                  <a:moveTo>
                    <a:pt x="70922" y="70479"/>
                  </a:moveTo>
                  <a:lnTo>
                    <a:pt x="81683" y="82012"/>
                  </a:lnTo>
                  <a:lnTo>
                    <a:pt x="81683" y="82012"/>
                  </a:lnTo>
                  <a:lnTo>
                    <a:pt x="1165" y="81514"/>
                  </a:lnTo>
                  <a:lnTo>
                    <a:pt x="62050" y="71865"/>
                  </a:lnTo>
                  <a:lnTo>
                    <a:pt x="70922" y="70479"/>
                  </a:lnTo>
                  <a:close/>
                  <a:moveTo>
                    <a:pt x="80072" y="1220"/>
                  </a:moveTo>
                  <a:lnTo>
                    <a:pt x="90996" y="63492"/>
                  </a:lnTo>
                  <a:lnTo>
                    <a:pt x="92049" y="69592"/>
                  </a:lnTo>
                  <a:lnTo>
                    <a:pt x="81735" y="82013"/>
                  </a:lnTo>
                  <a:lnTo>
                    <a:pt x="81735" y="82040"/>
                  </a:lnTo>
                  <a:lnTo>
                    <a:pt x="81734" y="82014"/>
                  </a:lnTo>
                  <a:lnTo>
                    <a:pt x="81735" y="82013"/>
                  </a:lnTo>
                  <a:lnTo>
                    <a:pt x="81734" y="82013"/>
                  </a:lnTo>
                  <a:lnTo>
                    <a:pt x="81734" y="82013"/>
                  </a:lnTo>
                  <a:lnTo>
                    <a:pt x="80072" y="1220"/>
                  </a:lnTo>
                  <a:close/>
                  <a:moveTo>
                    <a:pt x="161807" y="78797"/>
                  </a:moveTo>
                  <a:lnTo>
                    <a:pt x="98593" y="92216"/>
                  </a:lnTo>
                  <a:lnTo>
                    <a:pt x="92105" y="93602"/>
                  </a:lnTo>
                  <a:lnTo>
                    <a:pt x="81957" y="81791"/>
                  </a:lnTo>
                  <a:lnTo>
                    <a:pt x="161807" y="78797"/>
                  </a:lnTo>
                  <a:close/>
                  <a:moveTo>
                    <a:pt x="51515" y="89831"/>
                  </a:moveTo>
                  <a:lnTo>
                    <a:pt x="63048" y="91717"/>
                  </a:lnTo>
                  <a:lnTo>
                    <a:pt x="56561" y="100423"/>
                  </a:lnTo>
                  <a:cubicBezTo>
                    <a:pt x="54232" y="97262"/>
                    <a:pt x="52513" y="93658"/>
                    <a:pt x="51515" y="89831"/>
                  </a:cubicBezTo>
                  <a:close/>
                  <a:moveTo>
                    <a:pt x="112012" y="89610"/>
                  </a:moveTo>
                  <a:lnTo>
                    <a:pt x="112012" y="89610"/>
                  </a:lnTo>
                  <a:cubicBezTo>
                    <a:pt x="110847" y="94267"/>
                    <a:pt x="108629" y="98593"/>
                    <a:pt x="105524" y="102252"/>
                  </a:cubicBezTo>
                  <a:lnTo>
                    <a:pt x="98870" y="92382"/>
                  </a:lnTo>
                  <a:lnTo>
                    <a:pt x="112012" y="89610"/>
                  </a:lnTo>
                  <a:close/>
                  <a:moveTo>
                    <a:pt x="63492" y="91772"/>
                  </a:moveTo>
                  <a:lnTo>
                    <a:pt x="70534" y="92881"/>
                  </a:lnTo>
                  <a:lnTo>
                    <a:pt x="49075" y="111069"/>
                  </a:lnTo>
                  <a:lnTo>
                    <a:pt x="63492" y="91772"/>
                  </a:lnTo>
                  <a:close/>
                  <a:moveTo>
                    <a:pt x="71810" y="100811"/>
                  </a:moveTo>
                  <a:lnTo>
                    <a:pt x="73307" y="112067"/>
                  </a:lnTo>
                  <a:cubicBezTo>
                    <a:pt x="68982" y="110847"/>
                    <a:pt x="64989" y="108685"/>
                    <a:pt x="61551" y="105801"/>
                  </a:cubicBezTo>
                  <a:lnTo>
                    <a:pt x="71810" y="100811"/>
                  </a:lnTo>
                  <a:close/>
                  <a:moveTo>
                    <a:pt x="91051" y="100755"/>
                  </a:moveTo>
                  <a:lnTo>
                    <a:pt x="100866" y="106633"/>
                  </a:lnTo>
                  <a:cubicBezTo>
                    <a:pt x="97317" y="109350"/>
                    <a:pt x="93325" y="111291"/>
                    <a:pt x="88999" y="112345"/>
                  </a:cubicBezTo>
                  <a:lnTo>
                    <a:pt x="91051" y="100755"/>
                  </a:lnTo>
                  <a:close/>
                  <a:moveTo>
                    <a:pt x="36210" y="87336"/>
                  </a:moveTo>
                  <a:lnTo>
                    <a:pt x="49518" y="89499"/>
                  </a:lnTo>
                  <a:cubicBezTo>
                    <a:pt x="50572" y="93990"/>
                    <a:pt x="52568" y="98260"/>
                    <a:pt x="55396" y="101975"/>
                  </a:cubicBezTo>
                  <a:lnTo>
                    <a:pt x="47578" y="112455"/>
                  </a:lnTo>
                  <a:cubicBezTo>
                    <a:pt x="41312" y="105469"/>
                    <a:pt x="37319" y="96707"/>
                    <a:pt x="36210" y="87336"/>
                  </a:cubicBezTo>
                  <a:close/>
                  <a:moveTo>
                    <a:pt x="92216" y="93990"/>
                  </a:moveTo>
                  <a:lnTo>
                    <a:pt x="111956" y="112844"/>
                  </a:lnTo>
                  <a:lnTo>
                    <a:pt x="111956" y="112844"/>
                  </a:lnTo>
                  <a:lnTo>
                    <a:pt x="91107" y="100367"/>
                  </a:lnTo>
                  <a:lnTo>
                    <a:pt x="92216" y="93990"/>
                  </a:lnTo>
                  <a:close/>
                  <a:moveTo>
                    <a:pt x="59777" y="106689"/>
                  </a:moveTo>
                  <a:cubicBezTo>
                    <a:pt x="63714" y="110182"/>
                    <a:pt x="68427" y="112733"/>
                    <a:pt x="73529" y="114064"/>
                  </a:cubicBezTo>
                  <a:lnTo>
                    <a:pt x="73584" y="114064"/>
                  </a:lnTo>
                  <a:lnTo>
                    <a:pt x="75303" y="127261"/>
                  </a:lnTo>
                  <a:cubicBezTo>
                    <a:pt x="64656" y="125708"/>
                    <a:pt x="54897" y="120551"/>
                    <a:pt x="47688" y="112566"/>
                  </a:cubicBezTo>
                  <a:lnTo>
                    <a:pt x="59777" y="106689"/>
                  </a:lnTo>
                  <a:close/>
                  <a:moveTo>
                    <a:pt x="127372" y="86338"/>
                  </a:moveTo>
                  <a:lnTo>
                    <a:pt x="127372" y="86338"/>
                  </a:lnTo>
                  <a:cubicBezTo>
                    <a:pt x="125209" y="108075"/>
                    <a:pt x="108075" y="125265"/>
                    <a:pt x="86338" y="127483"/>
                  </a:cubicBezTo>
                  <a:lnTo>
                    <a:pt x="88667" y="114341"/>
                  </a:lnTo>
                  <a:cubicBezTo>
                    <a:pt x="93768" y="113232"/>
                    <a:pt x="98482" y="110958"/>
                    <a:pt x="102530" y="107631"/>
                  </a:cubicBezTo>
                  <a:lnTo>
                    <a:pt x="102530" y="107687"/>
                  </a:lnTo>
                  <a:lnTo>
                    <a:pt x="113620" y="114285"/>
                  </a:lnTo>
                  <a:lnTo>
                    <a:pt x="113121" y="113564"/>
                  </a:lnTo>
                  <a:lnTo>
                    <a:pt x="106577" y="103805"/>
                  </a:lnTo>
                  <a:cubicBezTo>
                    <a:pt x="110237" y="99646"/>
                    <a:pt x="112788" y="94600"/>
                    <a:pt x="114008" y="89166"/>
                  </a:cubicBezTo>
                  <a:lnTo>
                    <a:pt x="127372" y="86338"/>
                  </a:lnTo>
                  <a:close/>
                  <a:moveTo>
                    <a:pt x="5767" y="82401"/>
                  </a:moveTo>
                  <a:lnTo>
                    <a:pt x="35489" y="87225"/>
                  </a:lnTo>
                  <a:cubicBezTo>
                    <a:pt x="37984" y="108297"/>
                    <a:pt x="54398" y="125043"/>
                    <a:pt x="75414" y="127926"/>
                  </a:cubicBezTo>
                  <a:lnTo>
                    <a:pt x="75414" y="127982"/>
                  </a:lnTo>
                  <a:lnTo>
                    <a:pt x="79351" y="157925"/>
                  </a:lnTo>
                  <a:cubicBezTo>
                    <a:pt x="38539" y="156595"/>
                    <a:pt x="6045" y="123268"/>
                    <a:pt x="5767" y="82401"/>
                  </a:cubicBezTo>
                  <a:close/>
                  <a:moveTo>
                    <a:pt x="157648" y="79961"/>
                  </a:moveTo>
                  <a:cubicBezTo>
                    <a:pt x="157648" y="80626"/>
                    <a:pt x="157648" y="81347"/>
                    <a:pt x="157648" y="82068"/>
                  </a:cubicBezTo>
                  <a:cubicBezTo>
                    <a:pt x="157592" y="123934"/>
                    <a:pt x="123601" y="157870"/>
                    <a:pt x="81735" y="157925"/>
                  </a:cubicBezTo>
                  <a:lnTo>
                    <a:pt x="80959" y="157925"/>
                  </a:lnTo>
                  <a:lnTo>
                    <a:pt x="86171" y="128148"/>
                  </a:lnTo>
                  <a:cubicBezTo>
                    <a:pt x="108407" y="125986"/>
                    <a:pt x="125985" y="108352"/>
                    <a:pt x="128092" y="86172"/>
                  </a:cubicBezTo>
                  <a:lnTo>
                    <a:pt x="157648" y="79961"/>
                  </a:lnTo>
                  <a:close/>
                  <a:moveTo>
                    <a:pt x="2219" y="81791"/>
                  </a:moveTo>
                  <a:lnTo>
                    <a:pt x="5213" y="82290"/>
                  </a:lnTo>
                  <a:lnTo>
                    <a:pt x="5213" y="82345"/>
                  </a:lnTo>
                  <a:cubicBezTo>
                    <a:pt x="5213" y="83732"/>
                    <a:pt x="5268" y="85118"/>
                    <a:pt x="5324" y="86504"/>
                  </a:cubicBezTo>
                  <a:lnTo>
                    <a:pt x="5324" y="86948"/>
                  </a:lnTo>
                  <a:cubicBezTo>
                    <a:pt x="5435" y="88334"/>
                    <a:pt x="5546" y="89720"/>
                    <a:pt x="5712" y="91107"/>
                  </a:cubicBezTo>
                  <a:cubicBezTo>
                    <a:pt x="5712" y="91218"/>
                    <a:pt x="5712" y="91384"/>
                    <a:pt x="5767" y="91495"/>
                  </a:cubicBezTo>
                  <a:cubicBezTo>
                    <a:pt x="5934" y="92881"/>
                    <a:pt x="6156" y="94267"/>
                    <a:pt x="6377" y="95598"/>
                  </a:cubicBezTo>
                  <a:lnTo>
                    <a:pt x="6433" y="96042"/>
                  </a:lnTo>
                  <a:cubicBezTo>
                    <a:pt x="6710" y="97428"/>
                    <a:pt x="6987" y="98759"/>
                    <a:pt x="7320" y="100090"/>
                  </a:cubicBezTo>
                  <a:cubicBezTo>
                    <a:pt x="7320" y="100201"/>
                    <a:pt x="7375" y="100367"/>
                    <a:pt x="7431" y="100478"/>
                  </a:cubicBezTo>
                  <a:cubicBezTo>
                    <a:pt x="7764" y="101809"/>
                    <a:pt x="8096" y="103140"/>
                    <a:pt x="8540" y="104470"/>
                  </a:cubicBezTo>
                  <a:lnTo>
                    <a:pt x="8651" y="104859"/>
                  </a:lnTo>
                  <a:cubicBezTo>
                    <a:pt x="9094" y="106189"/>
                    <a:pt x="9538" y="107520"/>
                    <a:pt x="10037" y="108796"/>
                  </a:cubicBezTo>
                  <a:lnTo>
                    <a:pt x="10203" y="109184"/>
                  </a:lnTo>
                  <a:cubicBezTo>
                    <a:pt x="10703" y="110515"/>
                    <a:pt x="11202" y="111790"/>
                    <a:pt x="11756" y="113010"/>
                  </a:cubicBezTo>
                  <a:cubicBezTo>
                    <a:pt x="11812" y="113176"/>
                    <a:pt x="11867" y="113287"/>
                    <a:pt x="11922" y="113398"/>
                  </a:cubicBezTo>
                  <a:cubicBezTo>
                    <a:pt x="12532" y="114674"/>
                    <a:pt x="13087" y="115893"/>
                    <a:pt x="13752" y="117169"/>
                  </a:cubicBezTo>
                  <a:lnTo>
                    <a:pt x="13919" y="117502"/>
                  </a:lnTo>
                  <a:cubicBezTo>
                    <a:pt x="14584" y="118721"/>
                    <a:pt x="15250" y="119941"/>
                    <a:pt x="15970" y="121161"/>
                  </a:cubicBezTo>
                  <a:lnTo>
                    <a:pt x="16192" y="121494"/>
                  </a:lnTo>
                  <a:cubicBezTo>
                    <a:pt x="16913" y="122658"/>
                    <a:pt x="17634" y="123823"/>
                    <a:pt x="18410" y="124932"/>
                  </a:cubicBezTo>
                  <a:lnTo>
                    <a:pt x="18632" y="125320"/>
                  </a:lnTo>
                  <a:cubicBezTo>
                    <a:pt x="19464" y="126429"/>
                    <a:pt x="20240" y="127538"/>
                    <a:pt x="21127" y="128647"/>
                  </a:cubicBezTo>
                  <a:lnTo>
                    <a:pt x="21349" y="128980"/>
                  </a:lnTo>
                  <a:cubicBezTo>
                    <a:pt x="22181" y="130089"/>
                    <a:pt x="23068" y="131143"/>
                    <a:pt x="24011" y="132196"/>
                  </a:cubicBezTo>
                  <a:lnTo>
                    <a:pt x="24288" y="132473"/>
                  </a:lnTo>
                  <a:cubicBezTo>
                    <a:pt x="25175" y="133527"/>
                    <a:pt x="26118" y="134580"/>
                    <a:pt x="27116" y="135523"/>
                  </a:cubicBezTo>
                  <a:lnTo>
                    <a:pt x="27393" y="135856"/>
                  </a:lnTo>
                  <a:cubicBezTo>
                    <a:pt x="28336" y="136799"/>
                    <a:pt x="29334" y="137797"/>
                    <a:pt x="30388" y="138739"/>
                  </a:cubicBezTo>
                  <a:lnTo>
                    <a:pt x="30720" y="139017"/>
                  </a:lnTo>
                  <a:cubicBezTo>
                    <a:pt x="31719" y="139904"/>
                    <a:pt x="32772" y="140791"/>
                    <a:pt x="33881" y="141678"/>
                  </a:cubicBezTo>
                  <a:lnTo>
                    <a:pt x="34158" y="141955"/>
                  </a:lnTo>
                  <a:cubicBezTo>
                    <a:pt x="35267" y="142787"/>
                    <a:pt x="36376" y="143619"/>
                    <a:pt x="37485" y="144451"/>
                  </a:cubicBezTo>
                  <a:lnTo>
                    <a:pt x="37818" y="144673"/>
                  </a:lnTo>
                  <a:cubicBezTo>
                    <a:pt x="38983" y="145449"/>
                    <a:pt x="40147" y="146225"/>
                    <a:pt x="41312" y="146946"/>
                  </a:cubicBezTo>
                  <a:lnTo>
                    <a:pt x="41644" y="147168"/>
                  </a:lnTo>
                  <a:cubicBezTo>
                    <a:pt x="42809" y="147944"/>
                    <a:pt x="44029" y="148610"/>
                    <a:pt x="45249" y="149275"/>
                  </a:cubicBezTo>
                  <a:lnTo>
                    <a:pt x="45581" y="149497"/>
                  </a:lnTo>
                  <a:cubicBezTo>
                    <a:pt x="46801" y="150107"/>
                    <a:pt x="48077" y="150772"/>
                    <a:pt x="49296" y="151327"/>
                  </a:cubicBezTo>
                  <a:lnTo>
                    <a:pt x="49685" y="151493"/>
                  </a:lnTo>
                  <a:cubicBezTo>
                    <a:pt x="50960" y="152103"/>
                    <a:pt x="52235" y="152658"/>
                    <a:pt x="53511" y="153157"/>
                  </a:cubicBezTo>
                  <a:lnTo>
                    <a:pt x="53899" y="153323"/>
                  </a:lnTo>
                  <a:cubicBezTo>
                    <a:pt x="55174" y="153822"/>
                    <a:pt x="56450" y="154266"/>
                    <a:pt x="57781" y="154709"/>
                  </a:cubicBezTo>
                  <a:lnTo>
                    <a:pt x="58557" y="154931"/>
                  </a:lnTo>
                  <a:cubicBezTo>
                    <a:pt x="59832" y="155375"/>
                    <a:pt x="61163" y="155763"/>
                    <a:pt x="62494" y="156096"/>
                  </a:cubicBezTo>
                  <a:lnTo>
                    <a:pt x="62937" y="156206"/>
                  </a:lnTo>
                  <a:cubicBezTo>
                    <a:pt x="64268" y="156539"/>
                    <a:pt x="65599" y="156872"/>
                    <a:pt x="66985" y="157094"/>
                  </a:cubicBezTo>
                  <a:lnTo>
                    <a:pt x="67374" y="157205"/>
                  </a:lnTo>
                  <a:cubicBezTo>
                    <a:pt x="68704" y="157426"/>
                    <a:pt x="70091" y="157704"/>
                    <a:pt x="71477" y="157870"/>
                  </a:cubicBezTo>
                  <a:lnTo>
                    <a:pt x="71865" y="157925"/>
                  </a:lnTo>
                  <a:cubicBezTo>
                    <a:pt x="73251" y="158147"/>
                    <a:pt x="74638" y="158258"/>
                    <a:pt x="76024" y="158369"/>
                  </a:cubicBezTo>
                  <a:lnTo>
                    <a:pt x="76468" y="158369"/>
                  </a:lnTo>
                  <a:cubicBezTo>
                    <a:pt x="77521" y="158424"/>
                    <a:pt x="78519" y="158480"/>
                    <a:pt x="79573" y="158535"/>
                  </a:cubicBezTo>
                  <a:lnTo>
                    <a:pt x="79961" y="161530"/>
                  </a:lnTo>
                  <a:cubicBezTo>
                    <a:pt x="79589" y="161545"/>
                    <a:pt x="79226" y="161552"/>
                    <a:pt x="78869" y="161552"/>
                  </a:cubicBezTo>
                  <a:cubicBezTo>
                    <a:pt x="77895" y="161552"/>
                    <a:pt x="76972" y="161500"/>
                    <a:pt x="76079" y="161419"/>
                  </a:cubicBezTo>
                  <a:lnTo>
                    <a:pt x="76079" y="161474"/>
                  </a:lnTo>
                  <a:lnTo>
                    <a:pt x="75691" y="161474"/>
                  </a:lnTo>
                  <a:cubicBezTo>
                    <a:pt x="74249" y="161363"/>
                    <a:pt x="72808" y="161197"/>
                    <a:pt x="71366" y="161031"/>
                  </a:cubicBezTo>
                  <a:lnTo>
                    <a:pt x="70978" y="160975"/>
                  </a:lnTo>
                  <a:cubicBezTo>
                    <a:pt x="69536" y="160753"/>
                    <a:pt x="68094" y="160532"/>
                    <a:pt x="66708" y="160254"/>
                  </a:cubicBezTo>
                  <a:lnTo>
                    <a:pt x="66265" y="160199"/>
                  </a:lnTo>
                  <a:cubicBezTo>
                    <a:pt x="64878" y="159922"/>
                    <a:pt x="63437" y="159589"/>
                    <a:pt x="62050" y="159201"/>
                  </a:cubicBezTo>
                  <a:lnTo>
                    <a:pt x="61662" y="159145"/>
                  </a:lnTo>
                  <a:cubicBezTo>
                    <a:pt x="60276" y="158757"/>
                    <a:pt x="58890" y="158369"/>
                    <a:pt x="57503" y="157925"/>
                  </a:cubicBezTo>
                  <a:lnTo>
                    <a:pt x="56727" y="157648"/>
                  </a:lnTo>
                  <a:cubicBezTo>
                    <a:pt x="55341" y="157205"/>
                    <a:pt x="54010" y="156706"/>
                    <a:pt x="52679" y="156206"/>
                  </a:cubicBezTo>
                  <a:lnTo>
                    <a:pt x="52291" y="156040"/>
                  </a:lnTo>
                  <a:cubicBezTo>
                    <a:pt x="50960" y="155486"/>
                    <a:pt x="49629" y="154931"/>
                    <a:pt x="48298" y="154321"/>
                  </a:cubicBezTo>
                  <a:lnTo>
                    <a:pt x="47910" y="154155"/>
                  </a:lnTo>
                  <a:cubicBezTo>
                    <a:pt x="46635" y="153545"/>
                    <a:pt x="45304" y="152879"/>
                    <a:pt x="44084" y="152214"/>
                  </a:cubicBezTo>
                  <a:lnTo>
                    <a:pt x="43696" y="151992"/>
                  </a:lnTo>
                  <a:cubicBezTo>
                    <a:pt x="42421" y="151327"/>
                    <a:pt x="41201" y="150606"/>
                    <a:pt x="39981" y="149830"/>
                  </a:cubicBezTo>
                  <a:lnTo>
                    <a:pt x="39593" y="149608"/>
                  </a:lnTo>
                  <a:cubicBezTo>
                    <a:pt x="38373" y="148831"/>
                    <a:pt x="37153" y="148055"/>
                    <a:pt x="35988" y="147223"/>
                  </a:cubicBezTo>
                  <a:lnTo>
                    <a:pt x="35656" y="147002"/>
                  </a:lnTo>
                  <a:cubicBezTo>
                    <a:pt x="34491" y="146114"/>
                    <a:pt x="33327" y="145283"/>
                    <a:pt x="32162" y="144340"/>
                  </a:cubicBezTo>
                  <a:lnTo>
                    <a:pt x="31885" y="144118"/>
                  </a:lnTo>
                  <a:cubicBezTo>
                    <a:pt x="30720" y="143175"/>
                    <a:pt x="29611" y="142288"/>
                    <a:pt x="28558" y="141290"/>
                  </a:cubicBezTo>
                  <a:lnTo>
                    <a:pt x="28281" y="141013"/>
                  </a:lnTo>
                  <a:cubicBezTo>
                    <a:pt x="27172" y="140070"/>
                    <a:pt x="26173" y="139072"/>
                    <a:pt x="25120" y="138018"/>
                  </a:cubicBezTo>
                  <a:lnTo>
                    <a:pt x="24843" y="137741"/>
                  </a:lnTo>
                  <a:cubicBezTo>
                    <a:pt x="23844" y="136688"/>
                    <a:pt x="22846" y="135634"/>
                    <a:pt x="21904" y="134580"/>
                  </a:cubicBezTo>
                  <a:lnTo>
                    <a:pt x="21626" y="134248"/>
                  </a:lnTo>
                  <a:cubicBezTo>
                    <a:pt x="20684" y="133139"/>
                    <a:pt x="19741" y="132030"/>
                    <a:pt x="18854" y="130921"/>
                  </a:cubicBezTo>
                  <a:lnTo>
                    <a:pt x="18577" y="130588"/>
                  </a:lnTo>
                  <a:cubicBezTo>
                    <a:pt x="17689" y="129424"/>
                    <a:pt x="16858" y="128259"/>
                    <a:pt x="16026" y="127095"/>
                  </a:cubicBezTo>
                  <a:lnTo>
                    <a:pt x="15804" y="126762"/>
                  </a:lnTo>
                  <a:cubicBezTo>
                    <a:pt x="15028" y="125597"/>
                    <a:pt x="14196" y="124377"/>
                    <a:pt x="13475" y="123102"/>
                  </a:cubicBezTo>
                  <a:lnTo>
                    <a:pt x="13309" y="122714"/>
                  </a:lnTo>
                  <a:cubicBezTo>
                    <a:pt x="12588" y="121439"/>
                    <a:pt x="11867" y="120219"/>
                    <a:pt x="11257" y="118888"/>
                  </a:cubicBezTo>
                  <a:cubicBezTo>
                    <a:pt x="11146" y="118777"/>
                    <a:pt x="11091" y="118666"/>
                    <a:pt x="11035" y="118555"/>
                  </a:cubicBezTo>
                  <a:cubicBezTo>
                    <a:pt x="10370" y="117280"/>
                    <a:pt x="9760" y="115949"/>
                    <a:pt x="9150" y="114674"/>
                  </a:cubicBezTo>
                  <a:lnTo>
                    <a:pt x="8984" y="114285"/>
                  </a:lnTo>
                  <a:cubicBezTo>
                    <a:pt x="8374" y="112955"/>
                    <a:pt x="7819" y="111624"/>
                    <a:pt x="7320" y="110293"/>
                  </a:cubicBezTo>
                  <a:lnTo>
                    <a:pt x="7209" y="109905"/>
                  </a:lnTo>
                  <a:cubicBezTo>
                    <a:pt x="6655" y="108518"/>
                    <a:pt x="6211" y="107188"/>
                    <a:pt x="5823" y="105801"/>
                  </a:cubicBezTo>
                  <a:cubicBezTo>
                    <a:pt x="5767" y="105635"/>
                    <a:pt x="5712" y="105524"/>
                    <a:pt x="5657" y="105413"/>
                  </a:cubicBezTo>
                  <a:cubicBezTo>
                    <a:pt x="5268" y="104027"/>
                    <a:pt x="4880" y="102641"/>
                    <a:pt x="4492" y="101254"/>
                  </a:cubicBezTo>
                  <a:cubicBezTo>
                    <a:pt x="4492" y="101088"/>
                    <a:pt x="4437" y="100977"/>
                    <a:pt x="4437" y="100811"/>
                  </a:cubicBezTo>
                  <a:cubicBezTo>
                    <a:pt x="4104" y="99424"/>
                    <a:pt x="3771" y="98038"/>
                    <a:pt x="3494" y="96596"/>
                  </a:cubicBezTo>
                  <a:lnTo>
                    <a:pt x="3438" y="96153"/>
                  </a:lnTo>
                  <a:cubicBezTo>
                    <a:pt x="3161" y="94767"/>
                    <a:pt x="2939" y="93325"/>
                    <a:pt x="2773" y="91883"/>
                  </a:cubicBezTo>
                  <a:cubicBezTo>
                    <a:pt x="2773" y="91772"/>
                    <a:pt x="2773" y="91606"/>
                    <a:pt x="2718" y="91495"/>
                  </a:cubicBezTo>
                  <a:cubicBezTo>
                    <a:pt x="2551" y="90053"/>
                    <a:pt x="2440" y="88611"/>
                    <a:pt x="2329" y="87170"/>
                  </a:cubicBezTo>
                  <a:lnTo>
                    <a:pt x="2329" y="86782"/>
                  </a:lnTo>
                  <a:cubicBezTo>
                    <a:pt x="2274" y="85340"/>
                    <a:pt x="2219" y="83898"/>
                    <a:pt x="2219" y="82401"/>
                  </a:cubicBezTo>
                  <a:lnTo>
                    <a:pt x="2219" y="81791"/>
                  </a:lnTo>
                  <a:close/>
                  <a:moveTo>
                    <a:pt x="161308" y="79129"/>
                  </a:moveTo>
                  <a:lnTo>
                    <a:pt x="161308" y="79462"/>
                  </a:lnTo>
                  <a:lnTo>
                    <a:pt x="161308" y="79906"/>
                  </a:lnTo>
                  <a:cubicBezTo>
                    <a:pt x="161308" y="80571"/>
                    <a:pt x="161363" y="81347"/>
                    <a:pt x="161363" y="82068"/>
                  </a:cubicBezTo>
                  <a:cubicBezTo>
                    <a:pt x="161363" y="82789"/>
                    <a:pt x="161308" y="83454"/>
                    <a:pt x="161308" y="84175"/>
                  </a:cubicBezTo>
                  <a:lnTo>
                    <a:pt x="161308" y="84619"/>
                  </a:lnTo>
                  <a:cubicBezTo>
                    <a:pt x="161252" y="86061"/>
                    <a:pt x="161197" y="87502"/>
                    <a:pt x="161030" y="88944"/>
                  </a:cubicBezTo>
                  <a:lnTo>
                    <a:pt x="161030" y="89332"/>
                  </a:lnTo>
                  <a:cubicBezTo>
                    <a:pt x="160864" y="90774"/>
                    <a:pt x="160698" y="92216"/>
                    <a:pt x="160531" y="93658"/>
                  </a:cubicBezTo>
                  <a:cubicBezTo>
                    <a:pt x="160531" y="93768"/>
                    <a:pt x="160476" y="93935"/>
                    <a:pt x="160476" y="94046"/>
                  </a:cubicBezTo>
                  <a:cubicBezTo>
                    <a:pt x="160199" y="95487"/>
                    <a:pt x="159977" y="96929"/>
                    <a:pt x="159700" y="98315"/>
                  </a:cubicBezTo>
                  <a:cubicBezTo>
                    <a:pt x="159644" y="98426"/>
                    <a:pt x="159644" y="98593"/>
                    <a:pt x="159589" y="98704"/>
                  </a:cubicBezTo>
                  <a:cubicBezTo>
                    <a:pt x="159311" y="100145"/>
                    <a:pt x="158923" y="101532"/>
                    <a:pt x="158591" y="102918"/>
                  </a:cubicBezTo>
                  <a:cubicBezTo>
                    <a:pt x="158535" y="103084"/>
                    <a:pt x="158480" y="103195"/>
                    <a:pt x="158424" y="103306"/>
                  </a:cubicBezTo>
                  <a:cubicBezTo>
                    <a:pt x="158036" y="104692"/>
                    <a:pt x="157648" y="106079"/>
                    <a:pt x="157204" y="107465"/>
                  </a:cubicBezTo>
                  <a:cubicBezTo>
                    <a:pt x="157149" y="107631"/>
                    <a:pt x="157093" y="107742"/>
                    <a:pt x="157038" y="107853"/>
                  </a:cubicBezTo>
                  <a:cubicBezTo>
                    <a:pt x="156594" y="109239"/>
                    <a:pt x="156040" y="110570"/>
                    <a:pt x="155541" y="111901"/>
                  </a:cubicBezTo>
                  <a:lnTo>
                    <a:pt x="155374" y="112289"/>
                  </a:lnTo>
                  <a:cubicBezTo>
                    <a:pt x="154820" y="113620"/>
                    <a:pt x="154210" y="114951"/>
                    <a:pt x="153600" y="116282"/>
                  </a:cubicBezTo>
                  <a:cubicBezTo>
                    <a:pt x="153545" y="116393"/>
                    <a:pt x="153489" y="116503"/>
                    <a:pt x="153434" y="116614"/>
                  </a:cubicBezTo>
                  <a:cubicBezTo>
                    <a:pt x="152824" y="117945"/>
                    <a:pt x="152158" y="119221"/>
                    <a:pt x="151437" y="120496"/>
                  </a:cubicBezTo>
                  <a:lnTo>
                    <a:pt x="151216" y="120829"/>
                  </a:lnTo>
                  <a:cubicBezTo>
                    <a:pt x="150550" y="122104"/>
                    <a:pt x="149774" y="123324"/>
                    <a:pt x="148998" y="124544"/>
                  </a:cubicBezTo>
                  <a:lnTo>
                    <a:pt x="148776" y="124932"/>
                  </a:lnTo>
                  <a:cubicBezTo>
                    <a:pt x="147999" y="126152"/>
                    <a:pt x="147223" y="127316"/>
                    <a:pt x="146336" y="128481"/>
                  </a:cubicBezTo>
                  <a:lnTo>
                    <a:pt x="145892" y="129146"/>
                  </a:lnTo>
                  <a:cubicBezTo>
                    <a:pt x="145061" y="130311"/>
                    <a:pt x="144173" y="131420"/>
                    <a:pt x="143231" y="132529"/>
                  </a:cubicBezTo>
                  <a:cubicBezTo>
                    <a:pt x="143120" y="132640"/>
                    <a:pt x="143064" y="132751"/>
                    <a:pt x="142953" y="132862"/>
                  </a:cubicBezTo>
                  <a:cubicBezTo>
                    <a:pt x="142066" y="133971"/>
                    <a:pt x="141068" y="135080"/>
                    <a:pt x="140125" y="136133"/>
                  </a:cubicBezTo>
                  <a:lnTo>
                    <a:pt x="139848" y="136410"/>
                  </a:lnTo>
                  <a:cubicBezTo>
                    <a:pt x="138850" y="137464"/>
                    <a:pt x="137852" y="138518"/>
                    <a:pt x="136798" y="139516"/>
                  </a:cubicBezTo>
                  <a:lnTo>
                    <a:pt x="136466" y="139793"/>
                  </a:lnTo>
                  <a:cubicBezTo>
                    <a:pt x="135412" y="140791"/>
                    <a:pt x="134358" y="141734"/>
                    <a:pt x="133249" y="142676"/>
                  </a:cubicBezTo>
                  <a:lnTo>
                    <a:pt x="132972" y="142954"/>
                  </a:lnTo>
                  <a:cubicBezTo>
                    <a:pt x="131863" y="143896"/>
                    <a:pt x="130699" y="144784"/>
                    <a:pt x="129590" y="145671"/>
                  </a:cubicBezTo>
                  <a:lnTo>
                    <a:pt x="129257" y="145893"/>
                  </a:lnTo>
                  <a:cubicBezTo>
                    <a:pt x="128092" y="146780"/>
                    <a:pt x="126873" y="147612"/>
                    <a:pt x="125708" y="148388"/>
                  </a:cubicBezTo>
                  <a:lnTo>
                    <a:pt x="125320" y="148610"/>
                  </a:lnTo>
                  <a:cubicBezTo>
                    <a:pt x="124155" y="149386"/>
                    <a:pt x="122936" y="150162"/>
                    <a:pt x="121660" y="150883"/>
                  </a:cubicBezTo>
                  <a:lnTo>
                    <a:pt x="121327" y="151105"/>
                  </a:lnTo>
                  <a:cubicBezTo>
                    <a:pt x="120052" y="151826"/>
                    <a:pt x="118777" y="152491"/>
                    <a:pt x="117501" y="153212"/>
                  </a:cubicBezTo>
                  <a:lnTo>
                    <a:pt x="117113" y="153378"/>
                  </a:lnTo>
                  <a:cubicBezTo>
                    <a:pt x="115838" y="153988"/>
                    <a:pt x="114507" y="154598"/>
                    <a:pt x="113176" y="155208"/>
                  </a:cubicBezTo>
                  <a:lnTo>
                    <a:pt x="112843" y="155375"/>
                  </a:lnTo>
                  <a:cubicBezTo>
                    <a:pt x="111513" y="155929"/>
                    <a:pt x="110126" y="156428"/>
                    <a:pt x="108796" y="156927"/>
                  </a:cubicBezTo>
                  <a:lnTo>
                    <a:pt x="108407" y="157094"/>
                  </a:lnTo>
                  <a:cubicBezTo>
                    <a:pt x="107021" y="157593"/>
                    <a:pt x="105690" y="158036"/>
                    <a:pt x="104304" y="158424"/>
                  </a:cubicBezTo>
                  <a:lnTo>
                    <a:pt x="103860" y="158535"/>
                  </a:lnTo>
                  <a:cubicBezTo>
                    <a:pt x="102474" y="158924"/>
                    <a:pt x="101088" y="159312"/>
                    <a:pt x="99702" y="159644"/>
                  </a:cubicBezTo>
                  <a:lnTo>
                    <a:pt x="99313" y="159755"/>
                  </a:lnTo>
                  <a:cubicBezTo>
                    <a:pt x="97927" y="160033"/>
                    <a:pt x="96485" y="160310"/>
                    <a:pt x="95044" y="160587"/>
                  </a:cubicBezTo>
                  <a:lnTo>
                    <a:pt x="94655" y="160643"/>
                  </a:lnTo>
                  <a:cubicBezTo>
                    <a:pt x="93269" y="160864"/>
                    <a:pt x="91827" y="161086"/>
                    <a:pt x="90386" y="161197"/>
                  </a:cubicBezTo>
                  <a:lnTo>
                    <a:pt x="89942" y="161253"/>
                  </a:lnTo>
                  <a:cubicBezTo>
                    <a:pt x="88500" y="161419"/>
                    <a:pt x="87059" y="161530"/>
                    <a:pt x="85617" y="161585"/>
                  </a:cubicBezTo>
                  <a:lnTo>
                    <a:pt x="85229" y="161585"/>
                  </a:lnTo>
                  <a:cubicBezTo>
                    <a:pt x="84064" y="161641"/>
                    <a:pt x="82900" y="161641"/>
                    <a:pt x="81735" y="161641"/>
                  </a:cubicBezTo>
                  <a:lnTo>
                    <a:pt x="80349" y="161641"/>
                  </a:lnTo>
                  <a:lnTo>
                    <a:pt x="80460" y="161086"/>
                  </a:lnTo>
                  <a:lnTo>
                    <a:pt x="80904" y="158646"/>
                  </a:lnTo>
                  <a:lnTo>
                    <a:pt x="81735" y="158646"/>
                  </a:lnTo>
                  <a:cubicBezTo>
                    <a:pt x="82844" y="158646"/>
                    <a:pt x="83953" y="158646"/>
                    <a:pt x="85062" y="158591"/>
                  </a:cubicBezTo>
                  <a:lnTo>
                    <a:pt x="85451" y="158591"/>
                  </a:lnTo>
                  <a:cubicBezTo>
                    <a:pt x="86837" y="158535"/>
                    <a:pt x="88223" y="158424"/>
                    <a:pt x="89609" y="158258"/>
                  </a:cubicBezTo>
                  <a:lnTo>
                    <a:pt x="89998" y="158258"/>
                  </a:lnTo>
                  <a:cubicBezTo>
                    <a:pt x="91384" y="158092"/>
                    <a:pt x="92770" y="157925"/>
                    <a:pt x="94156" y="157704"/>
                  </a:cubicBezTo>
                  <a:lnTo>
                    <a:pt x="94545" y="157593"/>
                  </a:lnTo>
                  <a:cubicBezTo>
                    <a:pt x="95931" y="157371"/>
                    <a:pt x="97262" y="157094"/>
                    <a:pt x="98648" y="156816"/>
                  </a:cubicBezTo>
                  <a:lnTo>
                    <a:pt x="99036" y="156706"/>
                  </a:lnTo>
                  <a:cubicBezTo>
                    <a:pt x="100367" y="156428"/>
                    <a:pt x="101698" y="156040"/>
                    <a:pt x="103029" y="155652"/>
                  </a:cubicBezTo>
                  <a:lnTo>
                    <a:pt x="103417" y="155541"/>
                  </a:lnTo>
                  <a:cubicBezTo>
                    <a:pt x="104748" y="155153"/>
                    <a:pt x="106078" y="154709"/>
                    <a:pt x="107409" y="154266"/>
                  </a:cubicBezTo>
                  <a:lnTo>
                    <a:pt x="107797" y="154155"/>
                  </a:lnTo>
                  <a:cubicBezTo>
                    <a:pt x="109073" y="153656"/>
                    <a:pt x="110348" y="153157"/>
                    <a:pt x="111624" y="152602"/>
                  </a:cubicBezTo>
                  <a:cubicBezTo>
                    <a:pt x="111790" y="152547"/>
                    <a:pt x="111901" y="152491"/>
                    <a:pt x="112012" y="152436"/>
                  </a:cubicBezTo>
                  <a:cubicBezTo>
                    <a:pt x="113287" y="151881"/>
                    <a:pt x="114562" y="151327"/>
                    <a:pt x="115782" y="150717"/>
                  </a:cubicBezTo>
                  <a:lnTo>
                    <a:pt x="116170" y="150495"/>
                  </a:lnTo>
                  <a:cubicBezTo>
                    <a:pt x="117390" y="149885"/>
                    <a:pt x="118610" y="149220"/>
                    <a:pt x="119830" y="148554"/>
                  </a:cubicBezTo>
                  <a:lnTo>
                    <a:pt x="120163" y="148332"/>
                  </a:lnTo>
                  <a:cubicBezTo>
                    <a:pt x="121383" y="147612"/>
                    <a:pt x="122547" y="146891"/>
                    <a:pt x="123712" y="146170"/>
                  </a:cubicBezTo>
                  <a:lnTo>
                    <a:pt x="124045" y="145893"/>
                  </a:lnTo>
                  <a:cubicBezTo>
                    <a:pt x="125209" y="145172"/>
                    <a:pt x="126318" y="144340"/>
                    <a:pt x="127427" y="143508"/>
                  </a:cubicBezTo>
                  <a:lnTo>
                    <a:pt x="127760" y="143286"/>
                  </a:lnTo>
                  <a:cubicBezTo>
                    <a:pt x="128869" y="142455"/>
                    <a:pt x="129978" y="141567"/>
                    <a:pt x="131031" y="140680"/>
                  </a:cubicBezTo>
                  <a:lnTo>
                    <a:pt x="131309" y="140403"/>
                  </a:lnTo>
                  <a:cubicBezTo>
                    <a:pt x="132418" y="139516"/>
                    <a:pt x="133416" y="138628"/>
                    <a:pt x="134414" y="137630"/>
                  </a:cubicBezTo>
                  <a:lnTo>
                    <a:pt x="134747" y="137353"/>
                  </a:lnTo>
                  <a:cubicBezTo>
                    <a:pt x="135745" y="136410"/>
                    <a:pt x="136687" y="135412"/>
                    <a:pt x="137630" y="134414"/>
                  </a:cubicBezTo>
                  <a:cubicBezTo>
                    <a:pt x="137741" y="134303"/>
                    <a:pt x="137852" y="134192"/>
                    <a:pt x="137907" y="134081"/>
                  </a:cubicBezTo>
                  <a:cubicBezTo>
                    <a:pt x="138850" y="133083"/>
                    <a:pt x="139793" y="132030"/>
                    <a:pt x="140680" y="130976"/>
                  </a:cubicBezTo>
                  <a:lnTo>
                    <a:pt x="140957" y="130643"/>
                  </a:lnTo>
                  <a:cubicBezTo>
                    <a:pt x="141844" y="129590"/>
                    <a:pt x="142676" y="128481"/>
                    <a:pt x="143508" y="127372"/>
                  </a:cubicBezTo>
                  <a:lnTo>
                    <a:pt x="143951" y="126762"/>
                  </a:lnTo>
                  <a:cubicBezTo>
                    <a:pt x="144783" y="125653"/>
                    <a:pt x="145560" y="124488"/>
                    <a:pt x="146280" y="123324"/>
                  </a:cubicBezTo>
                  <a:lnTo>
                    <a:pt x="146502" y="122991"/>
                  </a:lnTo>
                  <a:cubicBezTo>
                    <a:pt x="147279" y="121827"/>
                    <a:pt x="147999" y="120607"/>
                    <a:pt x="148665" y="119387"/>
                  </a:cubicBezTo>
                  <a:lnTo>
                    <a:pt x="148831" y="119054"/>
                  </a:lnTo>
                  <a:cubicBezTo>
                    <a:pt x="149552" y="117834"/>
                    <a:pt x="150162" y="116614"/>
                    <a:pt x="150772" y="115394"/>
                  </a:cubicBezTo>
                  <a:lnTo>
                    <a:pt x="150938" y="115006"/>
                  </a:lnTo>
                  <a:cubicBezTo>
                    <a:pt x="151548" y="113731"/>
                    <a:pt x="152103" y="112511"/>
                    <a:pt x="152657" y="111180"/>
                  </a:cubicBezTo>
                  <a:lnTo>
                    <a:pt x="152768" y="110792"/>
                  </a:lnTo>
                  <a:cubicBezTo>
                    <a:pt x="153323" y="109517"/>
                    <a:pt x="153822" y="108241"/>
                    <a:pt x="154265" y="106910"/>
                  </a:cubicBezTo>
                  <a:cubicBezTo>
                    <a:pt x="154321" y="106799"/>
                    <a:pt x="154321" y="106689"/>
                    <a:pt x="154376" y="106522"/>
                  </a:cubicBezTo>
                  <a:cubicBezTo>
                    <a:pt x="154820" y="105247"/>
                    <a:pt x="155208" y="103916"/>
                    <a:pt x="155596" y="102585"/>
                  </a:cubicBezTo>
                  <a:cubicBezTo>
                    <a:pt x="155652" y="102419"/>
                    <a:pt x="155652" y="102308"/>
                    <a:pt x="155707" y="102197"/>
                  </a:cubicBezTo>
                  <a:cubicBezTo>
                    <a:pt x="156095" y="100866"/>
                    <a:pt x="156428" y="99480"/>
                    <a:pt x="156705" y="98149"/>
                  </a:cubicBezTo>
                  <a:cubicBezTo>
                    <a:pt x="156705" y="97983"/>
                    <a:pt x="156761" y="97872"/>
                    <a:pt x="156761" y="97705"/>
                  </a:cubicBezTo>
                  <a:cubicBezTo>
                    <a:pt x="157038" y="96375"/>
                    <a:pt x="157315" y="95044"/>
                    <a:pt x="157537" y="93658"/>
                  </a:cubicBezTo>
                  <a:lnTo>
                    <a:pt x="157592" y="93214"/>
                  </a:lnTo>
                  <a:cubicBezTo>
                    <a:pt x="157759" y="91828"/>
                    <a:pt x="157925" y="90497"/>
                    <a:pt x="158092" y="89111"/>
                  </a:cubicBezTo>
                  <a:lnTo>
                    <a:pt x="158092" y="88722"/>
                  </a:lnTo>
                  <a:cubicBezTo>
                    <a:pt x="158202" y="87336"/>
                    <a:pt x="158313" y="85950"/>
                    <a:pt x="158369" y="84564"/>
                  </a:cubicBezTo>
                  <a:lnTo>
                    <a:pt x="158369" y="84120"/>
                  </a:lnTo>
                  <a:cubicBezTo>
                    <a:pt x="158369" y="83454"/>
                    <a:pt x="158369" y="82734"/>
                    <a:pt x="158369" y="82068"/>
                  </a:cubicBezTo>
                  <a:cubicBezTo>
                    <a:pt x="158369" y="81347"/>
                    <a:pt x="158369" y="80682"/>
                    <a:pt x="158369" y="79961"/>
                  </a:cubicBezTo>
                  <a:cubicBezTo>
                    <a:pt x="158369" y="79906"/>
                    <a:pt x="158369" y="79850"/>
                    <a:pt x="158369" y="79795"/>
                  </a:cubicBezTo>
                  <a:lnTo>
                    <a:pt x="159589" y="79517"/>
                  </a:lnTo>
                  <a:lnTo>
                    <a:pt x="161308" y="79129"/>
                  </a:lnTo>
                  <a:close/>
                  <a:moveTo>
                    <a:pt x="81709" y="82040"/>
                  </a:moveTo>
                  <a:lnTo>
                    <a:pt x="81734" y="82067"/>
                  </a:lnTo>
                  <a:lnTo>
                    <a:pt x="80072" y="161918"/>
                  </a:lnTo>
                  <a:lnTo>
                    <a:pt x="71976" y="100533"/>
                  </a:lnTo>
                  <a:lnTo>
                    <a:pt x="70922" y="92826"/>
                  </a:lnTo>
                  <a:lnTo>
                    <a:pt x="81709" y="82040"/>
                  </a:lnTo>
                  <a:close/>
                  <a:moveTo>
                    <a:pt x="80016" y="0"/>
                  </a:moveTo>
                  <a:lnTo>
                    <a:pt x="79961" y="500"/>
                  </a:lnTo>
                  <a:cubicBezTo>
                    <a:pt x="35933" y="1553"/>
                    <a:pt x="610" y="37319"/>
                    <a:pt x="278" y="81403"/>
                  </a:cubicBezTo>
                  <a:lnTo>
                    <a:pt x="0" y="81458"/>
                  </a:lnTo>
                  <a:lnTo>
                    <a:pt x="278" y="81514"/>
                  </a:lnTo>
                  <a:lnTo>
                    <a:pt x="278" y="81957"/>
                  </a:lnTo>
                  <a:cubicBezTo>
                    <a:pt x="222" y="114951"/>
                    <a:pt x="20074" y="144673"/>
                    <a:pt x="50572" y="157260"/>
                  </a:cubicBezTo>
                  <a:cubicBezTo>
                    <a:pt x="60659" y="161449"/>
                    <a:pt x="71251" y="163483"/>
                    <a:pt x="81753" y="163483"/>
                  </a:cubicBezTo>
                  <a:cubicBezTo>
                    <a:pt x="102947" y="163483"/>
                    <a:pt x="123776" y="155199"/>
                    <a:pt x="139349" y="139627"/>
                  </a:cubicBezTo>
                  <a:cubicBezTo>
                    <a:pt x="162638" y="116282"/>
                    <a:pt x="169625" y="81236"/>
                    <a:pt x="156982" y="50794"/>
                  </a:cubicBezTo>
                  <a:cubicBezTo>
                    <a:pt x="144395" y="20351"/>
                    <a:pt x="114673" y="500"/>
                    <a:pt x="81735" y="500"/>
                  </a:cubicBezTo>
                  <a:lnTo>
                    <a:pt x="80127" y="500"/>
                  </a:lnTo>
                  <a:lnTo>
                    <a:pt x="8001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32" name="Google Shape;1069;p57"/>
          <p:cNvSpPr/>
          <p:nvPr/>
        </p:nvSpPr>
        <p:spPr>
          <a:xfrm>
            <a:off x="467544" y="339502"/>
            <a:ext cx="3566700" cy="4402800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" name="Google Shape;1070;p57"/>
          <p:cNvPicPr preferRelativeResize="0"/>
          <p:nvPr/>
        </p:nvPicPr>
        <p:blipFill rotWithShape="1">
          <a:blip r:embed="rId3">
            <a:alphaModFix/>
          </a:blip>
          <a:srcRect t="8988" r="3670" b="5329"/>
          <a:stretch/>
        </p:blipFill>
        <p:spPr>
          <a:xfrm>
            <a:off x="611560" y="555526"/>
            <a:ext cx="3214037" cy="4033303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339502"/>
            <a:ext cx="4488600" cy="576000"/>
          </a:xfrm>
        </p:spPr>
        <p:txBody>
          <a:bodyPr/>
          <a:lstStyle/>
          <a:p>
            <a:r>
              <a:rPr lang="ru-RU" dirty="0" smtClean="0"/>
              <a:t>Вопрос 25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059582"/>
            <a:ext cx="4488600" cy="1170600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Из-за спора каких трёх богинь началась Троянская война</a:t>
            </a:r>
            <a:r>
              <a:rPr lang="en-US" sz="2400" b="1" dirty="0" smtClean="0"/>
              <a:t>?</a:t>
            </a:r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r>
              <a:rPr lang="ru-RU" sz="2400" b="1" dirty="0" smtClean="0"/>
              <a:t>Ответ:</a:t>
            </a:r>
          </a:p>
          <a:p>
            <a:pPr>
              <a:buNone/>
            </a:pPr>
            <a:r>
              <a:rPr lang="ru-RU" sz="2400" b="1" dirty="0" smtClean="0"/>
              <a:t>Афина, Афродита, Гера</a:t>
            </a:r>
            <a:endParaRPr lang="en-US" sz="2400" b="1" dirty="0" smtClean="0"/>
          </a:p>
        </p:txBody>
      </p:sp>
      <p:grpSp>
        <p:nvGrpSpPr>
          <p:cNvPr id="15" name="Google Shape;1253;p60"/>
          <p:cNvGrpSpPr/>
          <p:nvPr/>
        </p:nvGrpSpPr>
        <p:grpSpPr>
          <a:xfrm>
            <a:off x="2987824" y="339502"/>
            <a:ext cx="308735" cy="378360"/>
            <a:chOff x="7848713" y="1849150"/>
            <a:chExt cx="308735" cy="378360"/>
          </a:xfrm>
        </p:grpSpPr>
        <p:sp>
          <p:nvSpPr>
            <p:cNvPr id="16" name="Google Shape;1254;p60"/>
            <p:cNvSpPr/>
            <p:nvPr/>
          </p:nvSpPr>
          <p:spPr>
            <a:xfrm>
              <a:off x="7858297" y="1858735"/>
              <a:ext cx="299150" cy="368775"/>
            </a:xfrm>
            <a:custGeom>
              <a:avLst/>
              <a:gdLst/>
              <a:ahLst/>
              <a:cxnLst/>
              <a:rect l="l" t="t" r="r" b="b"/>
              <a:pathLst>
                <a:path w="11966" h="14751" extrusionOk="0">
                  <a:moveTo>
                    <a:pt x="5671" y="420"/>
                  </a:moveTo>
                  <a:cubicBezTo>
                    <a:pt x="5905" y="420"/>
                    <a:pt x="6145" y="438"/>
                    <a:pt x="6379" y="474"/>
                  </a:cubicBezTo>
                  <a:lnTo>
                    <a:pt x="6528" y="1505"/>
                  </a:lnTo>
                  <a:cubicBezTo>
                    <a:pt x="6546" y="1609"/>
                    <a:pt x="6636" y="1691"/>
                    <a:pt x="6739" y="1691"/>
                  </a:cubicBezTo>
                  <a:cubicBezTo>
                    <a:pt x="6743" y="1691"/>
                    <a:pt x="6747" y="1691"/>
                    <a:pt x="6750" y="1691"/>
                  </a:cubicBezTo>
                  <a:cubicBezTo>
                    <a:pt x="6816" y="1685"/>
                    <a:pt x="6870" y="1655"/>
                    <a:pt x="6912" y="1607"/>
                  </a:cubicBezTo>
                  <a:lnTo>
                    <a:pt x="7595" y="791"/>
                  </a:lnTo>
                  <a:cubicBezTo>
                    <a:pt x="8441" y="1097"/>
                    <a:pt x="9214" y="1583"/>
                    <a:pt x="9867" y="2212"/>
                  </a:cubicBezTo>
                  <a:cubicBezTo>
                    <a:pt x="10227" y="2560"/>
                    <a:pt x="10539" y="2961"/>
                    <a:pt x="10784" y="3405"/>
                  </a:cubicBezTo>
                  <a:lnTo>
                    <a:pt x="10023" y="3878"/>
                  </a:lnTo>
                  <a:cubicBezTo>
                    <a:pt x="9837" y="3992"/>
                    <a:pt x="9921" y="4274"/>
                    <a:pt x="10137" y="4274"/>
                  </a:cubicBezTo>
                  <a:cubicBezTo>
                    <a:pt x="10179" y="4274"/>
                    <a:pt x="10215" y="4268"/>
                    <a:pt x="10251" y="4244"/>
                  </a:cubicBezTo>
                  <a:lnTo>
                    <a:pt x="10976" y="3795"/>
                  </a:lnTo>
                  <a:cubicBezTo>
                    <a:pt x="11090" y="4058"/>
                    <a:pt x="11174" y="4328"/>
                    <a:pt x="11240" y="4604"/>
                  </a:cubicBezTo>
                  <a:lnTo>
                    <a:pt x="10245" y="5197"/>
                  </a:lnTo>
                  <a:cubicBezTo>
                    <a:pt x="10191" y="5227"/>
                    <a:pt x="10155" y="5275"/>
                    <a:pt x="10137" y="5335"/>
                  </a:cubicBezTo>
                  <a:cubicBezTo>
                    <a:pt x="10119" y="5449"/>
                    <a:pt x="10179" y="5557"/>
                    <a:pt x="10287" y="5587"/>
                  </a:cubicBezTo>
                  <a:lnTo>
                    <a:pt x="11342" y="5922"/>
                  </a:lnTo>
                  <a:cubicBezTo>
                    <a:pt x="11336" y="6048"/>
                    <a:pt x="11324" y="6180"/>
                    <a:pt x="11306" y="6306"/>
                  </a:cubicBezTo>
                  <a:cubicBezTo>
                    <a:pt x="11204" y="7037"/>
                    <a:pt x="11144" y="7781"/>
                    <a:pt x="11120" y="8518"/>
                  </a:cubicBezTo>
                  <a:lnTo>
                    <a:pt x="10551" y="8422"/>
                  </a:lnTo>
                  <a:cubicBezTo>
                    <a:pt x="10536" y="8420"/>
                    <a:pt x="10522" y="8418"/>
                    <a:pt x="10508" y="8418"/>
                  </a:cubicBezTo>
                  <a:cubicBezTo>
                    <a:pt x="10422" y="8418"/>
                    <a:pt x="10341" y="8465"/>
                    <a:pt x="10305" y="8548"/>
                  </a:cubicBezTo>
                  <a:cubicBezTo>
                    <a:pt x="10251" y="8674"/>
                    <a:pt x="10335" y="8818"/>
                    <a:pt x="10467" y="8842"/>
                  </a:cubicBezTo>
                  <a:lnTo>
                    <a:pt x="11114" y="8956"/>
                  </a:lnTo>
                  <a:cubicBezTo>
                    <a:pt x="11114" y="10286"/>
                    <a:pt x="11276" y="11138"/>
                    <a:pt x="11402" y="11587"/>
                  </a:cubicBezTo>
                  <a:lnTo>
                    <a:pt x="10371" y="11335"/>
                  </a:lnTo>
                  <a:cubicBezTo>
                    <a:pt x="9723" y="10472"/>
                    <a:pt x="9873" y="9022"/>
                    <a:pt x="9885" y="8914"/>
                  </a:cubicBezTo>
                  <a:lnTo>
                    <a:pt x="9885" y="8908"/>
                  </a:lnTo>
                  <a:cubicBezTo>
                    <a:pt x="10095" y="7493"/>
                    <a:pt x="9993" y="6276"/>
                    <a:pt x="9586" y="5287"/>
                  </a:cubicBezTo>
                  <a:cubicBezTo>
                    <a:pt x="9549" y="5183"/>
                    <a:pt x="9470" y="5141"/>
                    <a:pt x="9391" y="5141"/>
                  </a:cubicBezTo>
                  <a:cubicBezTo>
                    <a:pt x="9249" y="5141"/>
                    <a:pt x="9105" y="5276"/>
                    <a:pt x="9190" y="5449"/>
                  </a:cubicBezTo>
                  <a:cubicBezTo>
                    <a:pt x="9568" y="6366"/>
                    <a:pt x="9657" y="7511"/>
                    <a:pt x="9460" y="8848"/>
                  </a:cubicBezTo>
                  <a:cubicBezTo>
                    <a:pt x="9460" y="8848"/>
                    <a:pt x="9460" y="8848"/>
                    <a:pt x="9460" y="8854"/>
                  </a:cubicBezTo>
                  <a:cubicBezTo>
                    <a:pt x="9460" y="8866"/>
                    <a:pt x="9442" y="8974"/>
                    <a:pt x="9436" y="9141"/>
                  </a:cubicBezTo>
                  <a:lnTo>
                    <a:pt x="9208" y="9201"/>
                  </a:lnTo>
                  <a:cubicBezTo>
                    <a:pt x="9268" y="8566"/>
                    <a:pt x="9262" y="7925"/>
                    <a:pt x="9190" y="7289"/>
                  </a:cubicBezTo>
                  <a:cubicBezTo>
                    <a:pt x="9004" y="5683"/>
                    <a:pt x="8357" y="4532"/>
                    <a:pt x="7314" y="3950"/>
                  </a:cubicBezTo>
                  <a:cubicBezTo>
                    <a:pt x="6876" y="3711"/>
                    <a:pt x="6403" y="3537"/>
                    <a:pt x="5911" y="3453"/>
                  </a:cubicBezTo>
                  <a:cubicBezTo>
                    <a:pt x="5899" y="3451"/>
                    <a:pt x="5886" y="3450"/>
                    <a:pt x="5874" y="3450"/>
                  </a:cubicBezTo>
                  <a:cubicBezTo>
                    <a:pt x="5751" y="3450"/>
                    <a:pt x="5648" y="3555"/>
                    <a:pt x="5659" y="3681"/>
                  </a:cubicBezTo>
                  <a:cubicBezTo>
                    <a:pt x="5665" y="3783"/>
                    <a:pt x="5743" y="3860"/>
                    <a:pt x="5839" y="3878"/>
                  </a:cubicBezTo>
                  <a:cubicBezTo>
                    <a:pt x="6283" y="3956"/>
                    <a:pt x="6708" y="4106"/>
                    <a:pt x="7104" y="4328"/>
                  </a:cubicBezTo>
                  <a:cubicBezTo>
                    <a:pt x="8033" y="4844"/>
                    <a:pt x="8590" y="5851"/>
                    <a:pt x="8764" y="7325"/>
                  </a:cubicBezTo>
                  <a:cubicBezTo>
                    <a:pt x="8836" y="7985"/>
                    <a:pt x="8836" y="8650"/>
                    <a:pt x="8758" y="9315"/>
                  </a:cubicBezTo>
                  <a:lnTo>
                    <a:pt x="8560" y="9363"/>
                  </a:lnTo>
                  <a:cubicBezTo>
                    <a:pt x="8560" y="9351"/>
                    <a:pt x="8554" y="9333"/>
                    <a:pt x="8554" y="9315"/>
                  </a:cubicBezTo>
                  <a:lnTo>
                    <a:pt x="8554" y="9303"/>
                  </a:lnTo>
                  <a:cubicBezTo>
                    <a:pt x="8542" y="9183"/>
                    <a:pt x="8531" y="9058"/>
                    <a:pt x="8519" y="8932"/>
                  </a:cubicBezTo>
                  <a:cubicBezTo>
                    <a:pt x="8519" y="8896"/>
                    <a:pt x="8513" y="8860"/>
                    <a:pt x="8513" y="8824"/>
                  </a:cubicBezTo>
                  <a:lnTo>
                    <a:pt x="8507" y="8758"/>
                  </a:lnTo>
                  <a:cubicBezTo>
                    <a:pt x="8507" y="8722"/>
                    <a:pt x="8501" y="8686"/>
                    <a:pt x="8501" y="8644"/>
                  </a:cubicBezTo>
                  <a:cubicBezTo>
                    <a:pt x="8501" y="8626"/>
                    <a:pt x="8501" y="8602"/>
                    <a:pt x="8495" y="8584"/>
                  </a:cubicBezTo>
                  <a:cubicBezTo>
                    <a:pt x="8495" y="8542"/>
                    <a:pt x="8489" y="8500"/>
                    <a:pt x="8489" y="8458"/>
                  </a:cubicBezTo>
                  <a:lnTo>
                    <a:pt x="8489" y="8398"/>
                  </a:lnTo>
                  <a:cubicBezTo>
                    <a:pt x="8489" y="8356"/>
                    <a:pt x="8489" y="8314"/>
                    <a:pt x="8483" y="8272"/>
                  </a:cubicBezTo>
                  <a:lnTo>
                    <a:pt x="8483" y="8218"/>
                  </a:lnTo>
                  <a:lnTo>
                    <a:pt x="8483" y="8080"/>
                  </a:lnTo>
                  <a:lnTo>
                    <a:pt x="8483" y="8032"/>
                  </a:lnTo>
                  <a:lnTo>
                    <a:pt x="8483" y="7847"/>
                  </a:lnTo>
                  <a:cubicBezTo>
                    <a:pt x="8483" y="6636"/>
                    <a:pt x="8129" y="5719"/>
                    <a:pt x="7422" y="5113"/>
                  </a:cubicBezTo>
                  <a:lnTo>
                    <a:pt x="7374" y="5071"/>
                  </a:lnTo>
                  <a:cubicBezTo>
                    <a:pt x="7140" y="4885"/>
                    <a:pt x="6882" y="4736"/>
                    <a:pt x="6606" y="4628"/>
                  </a:cubicBezTo>
                  <a:lnTo>
                    <a:pt x="6594" y="4622"/>
                  </a:lnTo>
                  <a:lnTo>
                    <a:pt x="6558" y="4610"/>
                  </a:lnTo>
                  <a:lnTo>
                    <a:pt x="6534" y="4598"/>
                  </a:lnTo>
                  <a:lnTo>
                    <a:pt x="6438" y="4568"/>
                  </a:lnTo>
                  <a:lnTo>
                    <a:pt x="6421" y="4562"/>
                  </a:lnTo>
                  <a:cubicBezTo>
                    <a:pt x="6391" y="4550"/>
                    <a:pt x="6355" y="4538"/>
                    <a:pt x="6319" y="4526"/>
                  </a:cubicBezTo>
                  <a:lnTo>
                    <a:pt x="6307" y="4520"/>
                  </a:lnTo>
                  <a:lnTo>
                    <a:pt x="6283" y="4514"/>
                  </a:lnTo>
                  <a:lnTo>
                    <a:pt x="6253" y="4508"/>
                  </a:lnTo>
                  <a:lnTo>
                    <a:pt x="6235" y="4502"/>
                  </a:lnTo>
                  <a:lnTo>
                    <a:pt x="6193" y="4490"/>
                  </a:lnTo>
                  <a:lnTo>
                    <a:pt x="6187" y="4490"/>
                  </a:lnTo>
                  <a:lnTo>
                    <a:pt x="6139" y="4478"/>
                  </a:lnTo>
                  <a:lnTo>
                    <a:pt x="6097" y="4466"/>
                  </a:lnTo>
                  <a:lnTo>
                    <a:pt x="6079" y="4466"/>
                  </a:lnTo>
                  <a:lnTo>
                    <a:pt x="5971" y="4442"/>
                  </a:lnTo>
                  <a:lnTo>
                    <a:pt x="5917" y="4430"/>
                  </a:lnTo>
                  <a:cubicBezTo>
                    <a:pt x="5648" y="4380"/>
                    <a:pt x="5375" y="4355"/>
                    <a:pt x="5102" y="4355"/>
                  </a:cubicBezTo>
                  <a:cubicBezTo>
                    <a:pt x="4919" y="4355"/>
                    <a:pt x="4737" y="4366"/>
                    <a:pt x="4556" y="4388"/>
                  </a:cubicBezTo>
                  <a:lnTo>
                    <a:pt x="4532" y="4388"/>
                  </a:lnTo>
                  <a:cubicBezTo>
                    <a:pt x="4508" y="4388"/>
                    <a:pt x="4472" y="4388"/>
                    <a:pt x="4424" y="4394"/>
                  </a:cubicBezTo>
                  <a:lnTo>
                    <a:pt x="4293" y="4394"/>
                  </a:lnTo>
                  <a:lnTo>
                    <a:pt x="4251" y="4400"/>
                  </a:lnTo>
                  <a:lnTo>
                    <a:pt x="4209" y="4406"/>
                  </a:lnTo>
                  <a:lnTo>
                    <a:pt x="4203" y="4406"/>
                  </a:lnTo>
                  <a:lnTo>
                    <a:pt x="4161" y="4412"/>
                  </a:lnTo>
                  <a:lnTo>
                    <a:pt x="4113" y="4418"/>
                  </a:lnTo>
                  <a:lnTo>
                    <a:pt x="4095" y="4418"/>
                  </a:lnTo>
                  <a:lnTo>
                    <a:pt x="4047" y="4430"/>
                  </a:lnTo>
                  <a:lnTo>
                    <a:pt x="3999" y="4436"/>
                  </a:lnTo>
                  <a:lnTo>
                    <a:pt x="3993" y="4436"/>
                  </a:lnTo>
                  <a:lnTo>
                    <a:pt x="3945" y="4448"/>
                  </a:lnTo>
                  <a:lnTo>
                    <a:pt x="3939" y="4448"/>
                  </a:lnTo>
                  <a:lnTo>
                    <a:pt x="3885" y="4460"/>
                  </a:lnTo>
                  <a:lnTo>
                    <a:pt x="3831" y="4472"/>
                  </a:lnTo>
                  <a:lnTo>
                    <a:pt x="3777" y="4484"/>
                  </a:lnTo>
                  <a:lnTo>
                    <a:pt x="3717" y="4502"/>
                  </a:lnTo>
                  <a:lnTo>
                    <a:pt x="3657" y="4520"/>
                  </a:lnTo>
                  <a:lnTo>
                    <a:pt x="3531" y="4562"/>
                  </a:lnTo>
                  <a:lnTo>
                    <a:pt x="3411" y="4166"/>
                  </a:lnTo>
                  <a:cubicBezTo>
                    <a:pt x="3903" y="3950"/>
                    <a:pt x="4430" y="3830"/>
                    <a:pt x="4970" y="3801"/>
                  </a:cubicBezTo>
                  <a:cubicBezTo>
                    <a:pt x="5078" y="3801"/>
                    <a:pt x="5174" y="3711"/>
                    <a:pt x="5180" y="3603"/>
                  </a:cubicBezTo>
                  <a:cubicBezTo>
                    <a:pt x="5191" y="3480"/>
                    <a:pt x="5095" y="3369"/>
                    <a:pt x="4968" y="3369"/>
                  </a:cubicBezTo>
                  <a:cubicBezTo>
                    <a:pt x="4965" y="3369"/>
                    <a:pt x="4961" y="3369"/>
                    <a:pt x="4958" y="3369"/>
                  </a:cubicBezTo>
                  <a:cubicBezTo>
                    <a:pt x="4376" y="3399"/>
                    <a:pt x="3813" y="3531"/>
                    <a:pt x="3279" y="3759"/>
                  </a:cubicBezTo>
                  <a:lnTo>
                    <a:pt x="3112" y="3219"/>
                  </a:lnTo>
                  <a:cubicBezTo>
                    <a:pt x="3655" y="3043"/>
                    <a:pt x="4223" y="2957"/>
                    <a:pt x="4793" y="2957"/>
                  </a:cubicBezTo>
                  <a:cubicBezTo>
                    <a:pt x="4864" y="2957"/>
                    <a:pt x="4935" y="2959"/>
                    <a:pt x="5006" y="2961"/>
                  </a:cubicBezTo>
                  <a:lnTo>
                    <a:pt x="5246" y="2961"/>
                  </a:lnTo>
                  <a:cubicBezTo>
                    <a:pt x="5294" y="2961"/>
                    <a:pt x="5336" y="2967"/>
                    <a:pt x="5383" y="2973"/>
                  </a:cubicBezTo>
                  <a:cubicBezTo>
                    <a:pt x="5479" y="2979"/>
                    <a:pt x="5569" y="2985"/>
                    <a:pt x="5659" y="2997"/>
                  </a:cubicBezTo>
                  <a:cubicBezTo>
                    <a:pt x="6253" y="3063"/>
                    <a:pt x="6834" y="3231"/>
                    <a:pt x="7374" y="3495"/>
                  </a:cubicBezTo>
                  <a:cubicBezTo>
                    <a:pt x="7859" y="3741"/>
                    <a:pt x="8291" y="4082"/>
                    <a:pt x="8632" y="4508"/>
                  </a:cubicBezTo>
                  <a:cubicBezTo>
                    <a:pt x="8710" y="4604"/>
                    <a:pt x="8782" y="4700"/>
                    <a:pt x="8848" y="4802"/>
                  </a:cubicBezTo>
                  <a:cubicBezTo>
                    <a:pt x="8887" y="4866"/>
                    <a:pt x="8960" y="4903"/>
                    <a:pt x="9036" y="4903"/>
                  </a:cubicBezTo>
                  <a:cubicBezTo>
                    <a:pt x="9065" y="4903"/>
                    <a:pt x="9095" y="4897"/>
                    <a:pt x="9124" y="4885"/>
                  </a:cubicBezTo>
                  <a:cubicBezTo>
                    <a:pt x="9238" y="4826"/>
                    <a:pt x="9280" y="4682"/>
                    <a:pt x="9208" y="4574"/>
                  </a:cubicBezTo>
                  <a:cubicBezTo>
                    <a:pt x="9058" y="4340"/>
                    <a:pt x="8884" y="4124"/>
                    <a:pt x="8692" y="3932"/>
                  </a:cubicBezTo>
                  <a:cubicBezTo>
                    <a:pt x="8363" y="3597"/>
                    <a:pt x="7985" y="3321"/>
                    <a:pt x="7565" y="3111"/>
                  </a:cubicBezTo>
                  <a:cubicBezTo>
                    <a:pt x="6894" y="2781"/>
                    <a:pt x="6163" y="2590"/>
                    <a:pt x="5419" y="2542"/>
                  </a:cubicBezTo>
                  <a:lnTo>
                    <a:pt x="5228" y="2530"/>
                  </a:lnTo>
                  <a:lnTo>
                    <a:pt x="5156" y="2530"/>
                  </a:lnTo>
                  <a:lnTo>
                    <a:pt x="5042" y="2524"/>
                  </a:lnTo>
                  <a:lnTo>
                    <a:pt x="4694" y="2524"/>
                  </a:lnTo>
                  <a:cubicBezTo>
                    <a:pt x="4634" y="2524"/>
                    <a:pt x="4580" y="2524"/>
                    <a:pt x="4526" y="2530"/>
                  </a:cubicBezTo>
                  <a:lnTo>
                    <a:pt x="4520" y="2530"/>
                  </a:lnTo>
                  <a:cubicBezTo>
                    <a:pt x="2986" y="2608"/>
                    <a:pt x="2063" y="3207"/>
                    <a:pt x="1673" y="3531"/>
                  </a:cubicBezTo>
                  <a:lnTo>
                    <a:pt x="552" y="1307"/>
                  </a:lnTo>
                  <a:cubicBezTo>
                    <a:pt x="918" y="1199"/>
                    <a:pt x="1679" y="977"/>
                    <a:pt x="2602" y="785"/>
                  </a:cubicBezTo>
                  <a:lnTo>
                    <a:pt x="3232" y="1685"/>
                  </a:lnTo>
                  <a:cubicBezTo>
                    <a:pt x="3275" y="1745"/>
                    <a:pt x="3340" y="1774"/>
                    <a:pt x="3404" y="1774"/>
                  </a:cubicBezTo>
                  <a:cubicBezTo>
                    <a:pt x="3499" y="1774"/>
                    <a:pt x="3593" y="1713"/>
                    <a:pt x="3621" y="1607"/>
                  </a:cubicBezTo>
                  <a:lnTo>
                    <a:pt x="3861" y="558"/>
                  </a:lnTo>
                  <a:cubicBezTo>
                    <a:pt x="4071" y="528"/>
                    <a:pt x="4275" y="504"/>
                    <a:pt x="4478" y="486"/>
                  </a:cubicBezTo>
                  <a:lnTo>
                    <a:pt x="4478" y="486"/>
                  </a:lnTo>
                  <a:lnTo>
                    <a:pt x="4287" y="1337"/>
                  </a:lnTo>
                  <a:cubicBezTo>
                    <a:pt x="4263" y="1451"/>
                    <a:pt x="4322" y="1559"/>
                    <a:pt x="4430" y="1601"/>
                  </a:cubicBezTo>
                  <a:cubicBezTo>
                    <a:pt x="4454" y="1607"/>
                    <a:pt x="4472" y="1607"/>
                    <a:pt x="4496" y="1607"/>
                  </a:cubicBezTo>
                  <a:cubicBezTo>
                    <a:pt x="4598" y="1607"/>
                    <a:pt x="4682" y="1541"/>
                    <a:pt x="4706" y="1439"/>
                  </a:cubicBezTo>
                  <a:lnTo>
                    <a:pt x="4928" y="444"/>
                  </a:lnTo>
                  <a:cubicBezTo>
                    <a:pt x="5186" y="432"/>
                    <a:pt x="5431" y="420"/>
                    <a:pt x="5671" y="420"/>
                  </a:cubicBezTo>
                  <a:close/>
                  <a:moveTo>
                    <a:pt x="5070" y="4822"/>
                  </a:moveTo>
                  <a:cubicBezTo>
                    <a:pt x="5578" y="4822"/>
                    <a:pt x="6395" y="4911"/>
                    <a:pt x="7038" y="5407"/>
                  </a:cubicBezTo>
                  <a:lnTo>
                    <a:pt x="7050" y="5413"/>
                  </a:lnTo>
                  <a:lnTo>
                    <a:pt x="7086" y="5443"/>
                  </a:lnTo>
                  <a:cubicBezTo>
                    <a:pt x="7098" y="5449"/>
                    <a:pt x="7104" y="5455"/>
                    <a:pt x="7110" y="5461"/>
                  </a:cubicBezTo>
                  <a:lnTo>
                    <a:pt x="7134" y="5479"/>
                  </a:lnTo>
                  <a:cubicBezTo>
                    <a:pt x="7164" y="5509"/>
                    <a:pt x="7194" y="5533"/>
                    <a:pt x="7224" y="5563"/>
                  </a:cubicBezTo>
                  <a:lnTo>
                    <a:pt x="7236" y="5575"/>
                  </a:lnTo>
                  <a:cubicBezTo>
                    <a:pt x="7266" y="5599"/>
                    <a:pt x="7290" y="5629"/>
                    <a:pt x="7320" y="5659"/>
                  </a:cubicBezTo>
                  <a:lnTo>
                    <a:pt x="7332" y="5671"/>
                  </a:lnTo>
                  <a:cubicBezTo>
                    <a:pt x="7356" y="5701"/>
                    <a:pt x="7380" y="5731"/>
                    <a:pt x="7404" y="5755"/>
                  </a:cubicBezTo>
                  <a:cubicBezTo>
                    <a:pt x="7410" y="5761"/>
                    <a:pt x="7410" y="5767"/>
                    <a:pt x="7416" y="5767"/>
                  </a:cubicBezTo>
                  <a:lnTo>
                    <a:pt x="7416" y="5773"/>
                  </a:lnTo>
                  <a:cubicBezTo>
                    <a:pt x="7446" y="5803"/>
                    <a:pt x="7470" y="5833"/>
                    <a:pt x="7493" y="5869"/>
                  </a:cubicBezTo>
                  <a:lnTo>
                    <a:pt x="7499" y="5881"/>
                  </a:lnTo>
                  <a:cubicBezTo>
                    <a:pt x="7523" y="5910"/>
                    <a:pt x="7547" y="5946"/>
                    <a:pt x="7571" y="5982"/>
                  </a:cubicBezTo>
                  <a:cubicBezTo>
                    <a:pt x="7595" y="6012"/>
                    <a:pt x="7613" y="6054"/>
                    <a:pt x="7637" y="6084"/>
                  </a:cubicBezTo>
                  <a:lnTo>
                    <a:pt x="7643" y="6102"/>
                  </a:lnTo>
                  <a:cubicBezTo>
                    <a:pt x="7661" y="6138"/>
                    <a:pt x="7685" y="6174"/>
                    <a:pt x="7703" y="6210"/>
                  </a:cubicBezTo>
                  <a:cubicBezTo>
                    <a:pt x="7703" y="6216"/>
                    <a:pt x="7709" y="6222"/>
                    <a:pt x="7709" y="6228"/>
                  </a:cubicBezTo>
                  <a:cubicBezTo>
                    <a:pt x="7727" y="6264"/>
                    <a:pt x="7745" y="6300"/>
                    <a:pt x="7757" y="6336"/>
                  </a:cubicBezTo>
                  <a:lnTo>
                    <a:pt x="7769" y="6354"/>
                  </a:lnTo>
                  <a:cubicBezTo>
                    <a:pt x="7781" y="6390"/>
                    <a:pt x="7799" y="6426"/>
                    <a:pt x="7817" y="6474"/>
                  </a:cubicBezTo>
                  <a:lnTo>
                    <a:pt x="7817" y="6486"/>
                  </a:lnTo>
                  <a:cubicBezTo>
                    <a:pt x="7835" y="6528"/>
                    <a:pt x="7847" y="6570"/>
                    <a:pt x="7865" y="6612"/>
                  </a:cubicBezTo>
                  <a:lnTo>
                    <a:pt x="7865" y="6618"/>
                  </a:lnTo>
                  <a:cubicBezTo>
                    <a:pt x="7877" y="6660"/>
                    <a:pt x="7889" y="6702"/>
                    <a:pt x="7901" y="6744"/>
                  </a:cubicBezTo>
                  <a:cubicBezTo>
                    <a:pt x="7901" y="6750"/>
                    <a:pt x="7907" y="6756"/>
                    <a:pt x="7907" y="6762"/>
                  </a:cubicBezTo>
                  <a:cubicBezTo>
                    <a:pt x="7919" y="6810"/>
                    <a:pt x="7925" y="6852"/>
                    <a:pt x="7937" y="6894"/>
                  </a:cubicBezTo>
                  <a:lnTo>
                    <a:pt x="7937" y="6906"/>
                  </a:lnTo>
                  <a:cubicBezTo>
                    <a:pt x="7937" y="6906"/>
                    <a:pt x="7937" y="6912"/>
                    <a:pt x="7937" y="6918"/>
                  </a:cubicBezTo>
                  <a:cubicBezTo>
                    <a:pt x="7949" y="6959"/>
                    <a:pt x="7955" y="7007"/>
                    <a:pt x="7967" y="7049"/>
                  </a:cubicBezTo>
                  <a:cubicBezTo>
                    <a:pt x="7967" y="7061"/>
                    <a:pt x="7967" y="7067"/>
                    <a:pt x="7967" y="7073"/>
                  </a:cubicBezTo>
                  <a:cubicBezTo>
                    <a:pt x="7979" y="7121"/>
                    <a:pt x="7985" y="7169"/>
                    <a:pt x="7991" y="7217"/>
                  </a:cubicBezTo>
                  <a:cubicBezTo>
                    <a:pt x="7991" y="7217"/>
                    <a:pt x="7991" y="7223"/>
                    <a:pt x="7991" y="7229"/>
                  </a:cubicBezTo>
                  <a:cubicBezTo>
                    <a:pt x="7997" y="7277"/>
                    <a:pt x="8003" y="7325"/>
                    <a:pt x="8009" y="7379"/>
                  </a:cubicBezTo>
                  <a:lnTo>
                    <a:pt x="8009" y="7391"/>
                  </a:lnTo>
                  <a:cubicBezTo>
                    <a:pt x="8015" y="7439"/>
                    <a:pt x="8015" y="7493"/>
                    <a:pt x="8021" y="7541"/>
                  </a:cubicBezTo>
                  <a:lnTo>
                    <a:pt x="8021" y="7553"/>
                  </a:lnTo>
                  <a:cubicBezTo>
                    <a:pt x="7745" y="7445"/>
                    <a:pt x="7470" y="7355"/>
                    <a:pt x="7194" y="7277"/>
                  </a:cubicBezTo>
                  <a:cubicBezTo>
                    <a:pt x="7168" y="7269"/>
                    <a:pt x="7143" y="7265"/>
                    <a:pt x="7120" y="7265"/>
                  </a:cubicBezTo>
                  <a:cubicBezTo>
                    <a:pt x="6899" y="7265"/>
                    <a:pt x="6825" y="7620"/>
                    <a:pt x="7080" y="7691"/>
                  </a:cubicBezTo>
                  <a:cubicBezTo>
                    <a:pt x="7404" y="7781"/>
                    <a:pt x="7721" y="7889"/>
                    <a:pt x="8027" y="8020"/>
                  </a:cubicBezTo>
                  <a:lnTo>
                    <a:pt x="8027" y="8092"/>
                  </a:lnTo>
                  <a:lnTo>
                    <a:pt x="8027" y="8158"/>
                  </a:lnTo>
                  <a:cubicBezTo>
                    <a:pt x="8027" y="8206"/>
                    <a:pt x="8027" y="8254"/>
                    <a:pt x="8033" y="8302"/>
                  </a:cubicBezTo>
                  <a:lnTo>
                    <a:pt x="8033" y="8380"/>
                  </a:lnTo>
                  <a:cubicBezTo>
                    <a:pt x="8033" y="8422"/>
                    <a:pt x="8033" y="8464"/>
                    <a:pt x="8039" y="8506"/>
                  </a:cubicBezTo>
                  <a:lnTo>
                    <a:pt x="8045" y="8596"/>
                  </a:lnTo>
                  <a:cubicBezTo>
                    <a:pt x="8045" y="8632"/>
                    <a:pt x="8045" y="8662"/>
                    <a:pt x="8045" y="8692"/>
                  </a:cubicBezTo>
                  <a:cubicBezTo>
                    <a:pt x="8051" y="8776"/>
                    <a:pt x="8057" y="8860"/>
                    <a:pt x="8063" y="8944"/>
                  </a:cubicBezTo>
                  <a:lnTo>
                    <a:pt x="8063" y="8962"/>
                  </a:lnTo>
                  <a:cubicBezTo>
                    <a:pt x="8087" y="9207"/>
                    <a:pt x="8111" y="9453"/>
                    <a:pt x="8141" y="9693"/>
                  </a:cubicBezTo>
                  <a:cubicBezTo>
                    <a:pt x="8141" y="9699"/>
                    <a:pt x="8141" y="9705"/>
                    <a:pt x="8147" y="9717"/>
                  </a:cubicBezTo>
                  <a:cubicBezTo>
                    <a:pt x="8273" y="10592"/>
                    <a:pt x="8513" y="11443"/>
                    <a:pt x="8842" y="12264"/>
                  </a:cubicBezTo>
                  <a:cubicBezTo>
                    <a:pt x="8992" y="12636"/>
                    <a:pt x="9166" y="13002"/>
                    <a:pt x="9370" y="13349"/>
                  </a:cubicBezTo>
                  <a:cubicBezTo>
                    <a:pt x="8353" y="13177"/>
                    <a:pt x="7454" y="13109"/>
                    <a:pt x="6670" y="13109"/>
                  </a:cubicBezTo>
                  <a:cubicBezTo>
                    <a:pt x="5412" y="13109"/>
                    <a:pt x="4448" y="13283"/>
                    <a:pt x="3765" y="13475"/>
                  </a:cubicBezTo>
                  <a:cubicBezTo>
                    <a:pt x="3273" y="13613"/>
                    <a:pt x="2800" y="13799"/>
                    <a:pt x="2356" y="14039"/>
                  </a:cubicBezTo>
                  <a:lnTo>
                    <a:pt x="3285" y="10838"/>
                  </a:lnTo>
                  <a:lnTo>
                    <a:pt x="5126" y="10220"/>
                  </a:lnTo>
                  <a:cubicBezTo>
                    <a:pt x="5252" y="10178"/>
                    <a:pt x="5306" y="10035"/>
                    <a:pt x="5252" y="9921"/>
                  </a:cubicBezTo>
                  <a:cubicBezTo>
                    <a:pt x="5126" y="9687"/>
                    <a:pt x="4964" y="9477"/>
                    <a:pt x="4772" y="9297"/>
                  </a:cubicBezTo>
                  <a:cubicBezTo>
                    <a:pt x="4434" y="8978"/>
                    <a:pt x="4051" y="8814"/>
                    <a:pt x="3646" y="8814"/>
                  </a:cubicBezTo>
                  <a:cubicBezTo>
                    <a:pt x="3541" y="8814"/>
                    <a:pt x="3435" y="8825"/>
                    <a:pt x="3327" y="8848"/>
                  </a:cubicBezTo>
                  <a:cubicBezTo>
                    <a:pt x="2153" y="9093"/>
                    <a:pt x="1781" y="10910"/>
                    <a:pt x="1619" y="11719"/>
                  </a:cubicBezTo>
                  <a:lnTo>
                    <a:pt x="1439" y="11803"/>
                  </a:lnTo>
                  <a:cubicBezTo>
                    <a:pt x="1361" y="10688"/>
                    <a:pt x="1361" y="9573"/>
                    <a:pt x="1445" y="8458"/>
                  </a:cubicBezTo>
                  <a:cubicBezTo>
                    <a:pt x="1451" y="8380"/>
                    <a:pt x="1457" y="8308"/>
                    <a:pt x="1463" y="8230"/>
                  </a:cubicBezTo>
                  <a:cubicBezTo>
                    <a:pt x="1877" y="8003"/>
                    <a:pt x="2314" y="7817"/>
                    <a:pt x="2770" y="7679"/>
                  </a:cubicBezTo>
                  <a:cubicBezTo>
                    <a:pt x="3489" y="7460"/>
                    <a:pt x="4232" y="7351"/>
                    <a:pt x="4975" y="7351"/>
                  </a:cubicBezTo>
                  <a:cubicBezTo>
                    <a:pt x="5434" y="7351"/>
                    <a:pt x="5894" y="7393"/>
                    <a:pt x="6349" y="7475"/>
                  </a:cubicBezTo>
                  <a:cubicBezTo>
                    <a:pt x="6362" y="7477"/>
                    <a:pt x="6375" y="7478"/>
                    <a:pt x="6387" y="7478"/>
                  </a:cubicBezTo>
                  <a:cubicBezTo>
                    <a:pt x="6631" y="7478"/>
                    <a:pt x="6683" y="7107"/>
                    <a:pt x="6426" y="7055"/>
                  </a:cubicBezTo>
                  <a:cubicBezTo>
                    <a:pt x="5943" y="6966"/>
                    <a:pt x="5454" y="6921"/>
                    <a:pt x="4966" y="6921"/>
                  </a:cubicBezTo>
                  <a:cubicBezTo>
                    <a:pt x="4178" y="6921"/>
                    <a:pt x="3391" y="7038"/>
                    <a:pt x="2632" y="7271"/>
                  </a:cubicBezTo>
                  <a:cubicBezTo>
                    <a:pt x="2254" y="7385"/>
                    <a:pt x="1895" y="7529"/>
                    <a:pt x="1547" y="7703"/>
                  </a:cubicBezTo>
                  <a:cubicBezTo>
                    <a:pt x="1685" y="7007"/>
                    <a:pt x="1931" y="6426"/>
                    <a:pt x="2284" y="5970"/>
                  </a:cubicBezTo>
                  <a:lnTo>
                    <a:pt x="2290" y="5964"/>
                  </a:lnTo>
                  <a:lnTo>
                    <a:pt x="2338" y="5904"/>
                  </a:lnTo>
                  <a:lnTo>
                    <a:pt x="2356" y="5887"/>
                  </a:lnTo>
                  <a:cubicBezTo>
                    <a:pt x="2368" y="5869"/>
                    <a:pt x="2380" y="5851"/>
                    <a:pt x="2398" y="5839"/>
                  </a:cubicBezTo>
                  <a:lnTo>
                    <a:pt x="2422" y="5809"/>
                  </a:lnTo>
                  <a:cubicBezTo>
                    <a:pt x="2434" y="5797"/>
                    <a:pt x="2446" y="5779"/>
                    <a:pt x="2464" y="5767"/>
                  </a:cubicBezTo>
                  <a:lnTo>
                    <a:pt x="2488" y="5737"/>
                  </a:lnTo>
                  <a:lnTo>
                    <a:pt x="2530" y="5695"/>
                  </a:lnTo>
                  <a:lnTo>
                    <a:pt x="2596" y="5629"/>
                  </a:lnTo>
                  <a:lnTo>
                    <a:pt x="2620" y="5605"/>
                  </a:lnTo>
                  <a:lnTo>
                    <a:pt x="2668" y="5563"/>
                  </a:lnTo>
                  <a:lnTo>
                    <a:pt x="2698" y="5539"/>
                  </a:lnTo>
                  <a:lnTo>
                    <a:pt x="2746" y="5497"/>
                  </a:lnTo>
                  <a:lnTo>
                    <a:pt x="2776" y="5473"/>
                  </a:lnTo>
                  <a:cubicBezTo>
                    <a:pt x="2794" y="5461"/>
                    <a:pt x="2806" y="5449"/>
                    <a:pt x="2824" y="5437"/>
                  </a:cubicBezTo>
                  <a:lnTo>
                    <a:pt x="2854" y="5413"/>
                  </a:lnTo>
                  <a:lnTo>
                    <a:pt x="2908" y="5377"/>
                  </a:lnTo>
                  <a:lnTo>
                    <a:pt x="2938" y="5353"/>
                  </a:lnTo>
                  <a:lnTo>
                    <a:pt x="2998" y="5311"/>
                  </a:lnTo>
                  <a:lnTo>
                    <a:pt x="3040" y="5287"/>
                  </a:lnTo>
                  <a:lnTo>
                    <a:pt x="3100" y="5251"/>
                  </a:lnTo>
                  <a:lnTo>
                    <a:pt x="3172" y="5203"/>
                  </a:lnTo>
                  <a:cubicBezTo>
                    <a:pt x="3220" y="5179"/>
                    <a:pt x="3261" y="5155"/>
                    <a:pt x="3303" y="5137"/>
                  </a:cubicBezTo>
                  <a:lnTo>
                    <a:pt x="3357" y="5107"/>
                  </a:lnTo>
                  <a:lnTo>
                    <a:pt x="3369" y="5101"/>
                  </a:lnTo>
                  <a:lnTo>
                    <a:pt x="3417" y="5083"/>
                  </a:lnTo>
                  <a:lnTo>
                    <a:pt x="3435" y="5071"/>
                  </a:lnTo>
                  <a:lnTo>
                    <a:pt x="3477" y="5053"/>
                  </a:lnTo>
                  <a:cubicBezTo>
                    <a:pt x="3489" y="5053"/>
                    <a:pt x="3495" y="5047"/>
                    <a:pt x="3501" y="5041"/>
                  </a:cubicBezTo>
                  <a:lnTo>
                    <a:pt x="3537" y="5029"/>
                  </a:lnTo>
                  <a:lnTo>
                    <a:pt x="3567" y="5017"/>
                  </a:lnTo>
                  <a:lnTo>
                    <a:pt x="3603" y="5005"/>
                  </a:lnTo>
                  <a:lnTo>
                    <a:pt x="3633" y="4993"/>
                  </a:lnTo>
                  <a:lnTo>
                    <a:pt x="3663" y="4981"/>
                  </a:lnTo>
                  <a:lnTo>
                    <a:pt x="3699" y="4969"/>
                  </a:lnTo>
                  <a:lnTo>
                    <a:pt x="3723" y="4963"/>
                  </a:lnTo>
                  <a:lnTo>
                    <a:pt x="3759" y="4951"/>
                  </a:lnTo>
                  <a:lnTo>
                    <a:pt x="3783" y="4939"/>
                  </a:lnTo>
                  <a:lnTo>
                    <a:pt x="3819" y="4933"/>
                  </a:lnTo>
                  <a:lnTo>
                    <a:pt x="3843" y="4921"/>
                  </a:lnTo>
                  <a:lnTo>
                    <a:pt x="3879" y="4915"/>
                  </a:lnTo>
                  <a:lnTo>
                    <a:pt x="3903" y="4909"/>
                  </a:lnTo>
                  <a:lnTo>
                    <a:pt x="3933" y="4897"/>
                  </a:lnTo>
                  <a:lnTo>
                    <a:pt x="3957" y="4891"/>
                  </a:lnTo>
                  <a:lnTo>
                    <a:pt x="3993" y="4885"/>
                  </a:lnTo>
                  <a:lnTo>
                    <a:pt x="4011" y="4879"/>
                  </a:lnTo>
                  <a:lnTo>
                    <a:pt x="4041" y="4873"/>
                  </a:lnTo>
                  <a:lnTo>
                    <a:pt x="4065" y="4867"/>
                  </a:lnTo>
                  <a:lnTo>
                    <a:pt x="4095" y="4861"/>
                  </a:lnTo>
                  <a:lnTo>
                    <a:pt x="4119" y="4861"/>
                  </a:lnTo>
                  <a:lnTo>
                    <a:pt x="4143" y="4855"/>
                  </a:lnTo>
                  <a:lnTo>
                    <a:pt x="4167" y="4855"/>
                  </a:lnTo>
                  <a:lnTo>
                    <a:pt x="4191" y="4850"/>
                  </a:lnTo>
                  <a:lnTo>
                    <a:pt x="4544" y="4850"/>
                  </a:lnTo>
                  <a:lnTo>
                    <a:pt x="4544" y="4873"/>
                  </a:lnTo>
                  <a:lnTo>
                    <a:pt x="4550" y="4873"/>
                  </a:lnTo>
                  <a:lnTo>
                    <a:pt x="4550" y="4850"/>
                  </a:lnTo>
                  <a:lnTo>
                    <a:pt x="4556" y="4850"/>
                  </a:lnTo>
                  <a:cubicBezTo>
                    <a:pt x="4562" y="4853"/>
                    <a:pt x="4568" y="4854"/>
                    <a:pt x="4574" y="4854"/>
                  </a:cubicBezTo>
                  <a:cubicBezTo>
                    <a:pt x="4580" y="4854"/>
                    <a:pt x="4586" y="4853"/>
                    <a:pt x="4592" y="4850"/>
                  </a:cubicBezTo>
                  <a:cubicBezTo>
                    <a:pt x="4599" y="4850"/>
                    <a:pt x="4786" y="4822"/>
                    <a:pt x="5070" y="4822"/>
                  </a:cubicBezTo>
                  <a:close/>
                  <a:moveTo>
                    <a:pt x="5677" y="0"/>
                  </a:moveTo>
                  <a:cubicBezTo>
                    <a:pt x="5383" y="0"/>
                    <a:pt x="5072" y="12"/>
                    <a:pt x="4748" y="36"/>
                  </a:cubicBezTo>
                  <a:lnTo>
                    <a:pt x="4736" y="36"/>
                  </a:lnTo>
                  <a:cubicBezTo>
                    <a:pt x="4394" y="66"/>
                    <a:pt x="4035" y="108"/>
                    <a:pt x="3663" y="162"/>
                  </a:cubicBezTo>
                  <a:cubicBezTo>
                    <a:pt x="3573" y="174"/>
                    <a:pt x="3507" y="240"/>
                    <a:pt x="3483" y="324"/>
                  </a:cubicBezTo>
                  <a:lnTo>
                    <a:pt x="3315" y="1049"/>
                  </a:lnTo>
                  <a:lnTo>
                    <a:pt x="2878" y="426"/>
                  </a:lnTo>
                  <a:cubicBezTo>
                    <a:pt x="2838" y="366"/>
                    <a:pt x="2774" y="331"/>
                    <a:pt x="2705" y="331"/>
                  </a:cubicBezTo>
                  <a:cubicBezTo>
                    <a:pt x="2691" y="331"/>
                    <a:pt x="2676" y="333"/>
                    <a:pt x="2662" y="336"/>
                  </a:cubicBezTo>
                  <a:cubicBezTo>
                    <a:pt x="1823" y="504"/>
                    <a:pt x="996" y="719"/>
                    <a:pt x="186" y="977"/>
                  </a:cubicBezTo>
                  <a:cubicBezTo>
                    <a:pt x="61" y="1019"/>
                    <a:pt x="1" y="1157"/>
                    <a:pt x="61" y="1277"/>
                  </a:cubicBezTo>
                  <a:lnTo>
                    <a:pt x="1427" y="3974"/>
                  </a:lnTo>
                  <a:cubicBezTo>
                    <a:pt x="1468" y="4049"/>
                    <a:pt x="1543" y="4089"/>
                    <a:pt x="1620" y="4089"/>
                  </a:cubicBezTo>
                  <a:cubicBezTo>
                    <a:pt x="1678" y="4089"/>
                    <a:pt x="1737" y="4066"/>
                    <a:pt x="1781" y="4016"/>
                  </a:cubicBezTo>
                  <a:cubicBezTo>
                    <a:pt x="1781" y="4016"/>
                    <a:pt x="2069" y="3705"/>
                    <a:pt x="2650" y="3417"/>
                  </a:cubicBezTo>
                  <a:lnTo>
                    <a:pt x="2704" y="3393"/>
                  </a:lnTo>
                  <a:lnTo>
                    <a:pt x="2938" y="4130"/>
                  </a:lnTo>
                  <a:lnTo>
                    <a:pt x="3124" y="4742"/>
                  </a:lnTo>
                  <a:cubicBezTo>
                    <a:pt x="3052" y="4778"/>
                    <a:pt x="2980" y="4814"/>
                    <a:pt x="2908" y="4861"/>
                  </a:cubicBezTo>
                  <a:lnTo>
                    <a:pt x="2872" y="4879"/>
                  </a:lnTo>
                  <a:lnTo>
                    <a:pt x="2848" y="4897"/>
                  </a:lnTo>
                  <a:cubicBezTo>
                    <a:pt x="2812" y="4915"/>
                    <a:pt x="2782" y="4939"/>
                    <a:pt x="2746" y="4957"/>
                  </a:cubicBezTo>
                  <a:lnTo>
                    <a:pt x="2734" y="4969"/>
                  </a:lnTo>
                  <a:cubicBezTo>
                    <a:pt x="2698" y="4993"/>
                    <a:pt x="2662" y="5017"/>
                    <a:pt x="2626" y="5041"/>
                  </a:cubicBezTo>
                  <a:lnTo>
                    <a:pt x="2614" y="5053"/>
                  </a:lnTo>
                  <a:cubicBezTo>
                    <a:pt x="2584" y="5077"/>
                    <a:pt x="2554" y="5095"/>
                    <a:pt x="2524" y="5119"/>
                  </a:cubicBezTo>
                  <a:lnTo>
                    <a:pt x="2506" y="5137"/>
                  </a:lnTo>
                  <a:lnTo>
                    <a:pt x="2416" y="5215"/>
                  </a:lnTo>
                  <a:lnTo>
                    <a:pt x="2410" y="5221"/>
                  </a:lnTo>
                  <a:cubicBezTo>
                    <a:pt x="2129" y="5467"/>
                    <a:pt x="1889" y="5755"/>
                    <a:pt x="1697" y="6078"/>
                  </a:cubicBezTo>
                  <a:cubicBezTo>
                    <a:pt x="1385" y="6618"/>
                    <a:pt x="1175" y="7205"/>
                    <a:pt x="1086" y="7823"/>
                  </a:cubicBezTo>
                  <a:cubicBezTo>
                    <a:pt x="1086" y="7847"/>
                    <a:pt x="1080" y="7865"/>
                    <a:pt x="1074" y="7889"/>
                  </a:cubicBezTo>
                  <a:lnTo>
                    <a:pt x="1068" y="7949"/>
                  </a:lnTo>
                  <a:cubicBezTo>
                    <a:pt x="1062" y="7991"/>
                    <a:pt x="1056" y="8026"/>
                    <a:pt x="1050" y="8062"/>
                  </a:cubicBezTo>
                  <a:cubicBezTo>
                    <a:pt x="1038" y="8182"/>
                    <a:pt x="1020" y="8302"/>
                    <a:pt x="1014" y="8428"/>
                  </a:cubicBezTo>
                  <a:cubicBezTo>
                    <a:pt x="918" y="9663"/>
                    <a:pt x="930" y="10910"/>
                    <a:pt x="1038" y="12145"/>
                  </a:cubicBezTo>
                  <a:cubicBezTo>
                    <a:pt x="1038" y="12187"/>
                    <a:pt x="1056" y="12228"/>
                    <a:pt x="1080" y="12258"/>
                  </a:cubicBezTo>
                  <a:cubicBezTo>
                    <a:pt x="1120" y="12315"/>
                    <a:pt x="1183" y="12345"/>
                    <a:pt x="1249" y="12345"/>
                  </a:cubicBezTo>
                  <a:cubicBezTo>
                    <a:pt x="1280" y="12345"/>
                    <a:pt x="1312" y="12338"/>
                    <a:pt x="1343" y="12324"/>
                  </a:cubicBezTo>
                  <a:lnTo>
                    <a:pt x="1901" y="12061"/>
                  </a:lnTo>
                  <a:cubicBezTo>
                    <a:pt x="1961" y="12037"/>
                    <a:pt x="2003" y="11977"/>
                    <a:pt x="2021" y="11911"/>
                  </a:cubicBezTo>
                  <a:lnTo>
                    <a:pt x="2033" y="11827"/>
                  </a:lnTo>
                  <a:cubicBezTo>
                    <a:pt x="2165" y="11179"/>
                    <a:pt x="2500" y="9459"/>
                    <a:pt x="3411" y="9273"/>
                  </a:cubicBezTo>
                  <a:cubicBezTo>
                    <a:pt x="3492" y="9255"/>
                    <a:pt x="3572" y="9246"/>
                    <a:pt x="3650" y="9246"/>
                  </a:cubicBezTo>
                  <a:cubicBezTo>
                    <a:pt x="3939" y="9246"/>
                    <a:pt x="4212" y="9367"/>
                    <a:pt x="4466" y="9603"/>
                  </a:cubicBezTo>
                  <a:cubicBezTo>
                    <a:pt x="4562" y="9693"/>
                    <a:pt x="4652" y="9795"/>
                    <a:pt x="4730" y="9903"/>
                  </a:cubicBezTo>
                  <a:lnTo>
                    <a:pt x="3046" y="10466"/>
                  </a:lnTo>
                  <a:cubicBezTo>
                    <a:pt x="2974" y="10484"/>
                    <a:pt x="2926" y="10538"/>
                    <a:pt x="2908" y="10610"/>
                  </a:cubicBezTo>
                  <a:lnTo>
                    <a:pt x="1781" y="14476"/>
                  </a:lnTo>
                  <a:cubicBezTo>
                    <a:pt x="1737" y="14626"/>
                    <a:pt x="1858" y="14750"/>
                    <a:pt x="1990" y="14750"/>
                  </a:cubicBezTo>
                  <a:cubicBezTo>
                    <a:pt x="2037" y="14750"/>
                    <a:pt x="2086" y="14735"/>
                    <a:pt x="2129" y="14698"/>
                  </a:cubicBezTo>
                  <a:cubicBezTo>
                    <a:pt x="2135" y="14692"/>
                    <a:pt x="2698" y="14219"/>
                    <a:pt x="3915" y="13883"/>
                  </a:cubicBezTo>
                  <a:cubicBezTo>
                    <a:pt x="4813" y="13635"/>
                    <a:pt x="5757" y="13542"/>
                    <a:pt x="6665" y="13542"/>
                  </a:cubicBezTo>
                  <a:cubicBezTo>
                    <a:pt x="7818" y="13542"/>
                    <a:pt x="8912" y="13691"/>
                    <a:pt x="9777" y="13859"/>
                  </a:cubicBezTo>
                  <a:cubicBezTo>
                    <a:pt x="9794" y="13862"/>
                    <a:pt x="9809" y="13864"/>
                    <a:pt x="9825" y="13864"/>
                  </a:cubicBezTo>
                  <a:cubicBezTo>
                    <a:pt x="9996" y="13864"/>
                    <a:pt x="10103" y="13660"/>
                    <a:pt x="9987" y="13517"/>
                  </a:cubicBezTo>
                  <a:cubicBezTo>
                    <a:pt x="9975" y="13499"/>
                    <a:pt x="9004" y="12234"/>
                    <a:pt x="8632" y="9789"/>
                  </a:cubicBezTo>
                  <a:lnTo>
                    <a:pt x="8716" y="9765"/>
                  </a:lnTo>
                  <a:lnTo>
                    <a:pt x="9016" y="9687"/>
                  </a:lnTo>
                  <a:lnTo>
                    <a:pt x="9442" y="9579"/>
                  </a:lnTo>
                  <a:cubicBezTo>
                    <a:pt x="9466" y="10184"/>
                    <a:pt x="9592" y="11042"/>
                    <a:pt x="10095" y="11653"/>
                  </a:cubicBezTo>
                  <a:cubicBezTo>
                    <a:pt x="10125" y="11695"/>
                    <a:pt x="10161" y="11719"/>
                    <a:pt x="10209" y="11731"/>
                  </a:cubicBezTo>
                  <a:lnTo>
                    <a:pt x="11684" y="12085"/>
                  </a:lnTo>
                  <a:cubicBezTo>
                    <a:pt x="11702" y="12091"/>
                    <a:pt x="11719" y="12091"/>
                    <a:pt x="11737" y="12091"/>
                  </a:cubicBezTo>
                  <a:cubicBezTo>
                    <a:pt x="11797" y="12091"/>
                    <a:pt x="11857" y="12067"/>
                    <a:pt x="11899" y="12019"/>
                  </a:cubicBezTo>
                  <a:cubicBezTo>
                    <a:pt x="11953" y="11953"/>
                    <a:pt x="11965" y="11863"/>
                    <a:pt x="11929" y="11785"/>
                  </a:cubicBezTo>
                  <a:cubicBezTo>
                    <a:pt x="11923" y="11773"/>
                    <a:pt x="11228" y="10148"/>
                    <a:pt x="11737" y="6348"/>
                  </a:cubicBezTo>
                  <a:cubicBezTo>
                    <a:pt x="11761" y="6156"/>
                    <a:pt x="11779" y="5958"/>
                    <a:pt x="11785" y="5761"/>
                  </a:cubicBezTo>
                  <a:cubicBezTo>
                    <a:pt x="11791" y="5665"/>
                    <a:pt x="11725" y="5575"/>
                    <a:pt x="11636" y="5545"/>
                  </a:cubicBezTo>
                  <a:lnTo>
                    <a:pt x="10886" y="5311"/>
                  </a:lnTo>
                  <a:lnTo>
                    <a:pt x="11600" y="4885"/>
                  </a:lnTo>
                  <a:cubicBezTo>
                    <a:pt x="11678" y="4838"/>
                    <a:pt x="11719" y="4748"/>
                    <a:pt x="11702" y="4664"/>
                  </a:cubicBezTo>
                  <a:cubicBezTo>
                    <a:pt x="11618" y="4226"/>
                    <a:pt x="11480" y="3801"/>
                    <a:pt x="11282" y="3399"/>
                  </a:cubicBezTo>
                  <a:cubicBezTo>
                    <a:pt x="11276" y="3387"/>
                    <a:pt x="11270" y="3369"/>
                    <a:pt x="11258" y="3357"/>
                  </a:cubicBezTo>
                  <a:lnTo>
                    <a:pt x="11258" y="3351"/>
                  </a:lnTo>
                  <a:cubicBezTo>
                    <a:pt x="10982" y="2811"/>
                    <a:pt x="10617" y="2314"/>
                    <a:pt x="10179" y="1894"/>
                  </a:cubicBezTo>
                  <a:cubicBezTo>
                    <a:pt x="9442" y="1193"/>
                    <a:pt x="8560" y="659"/>
                    <a:pt x="7601" y="342"/>
                  </a:cubicBezTo>
                  <a:cubicBezTo>
                    <a:pt x="7576" y="333"/>
                    <a:pt x="7550" y="329"/>
                    <a:pt x="7525" y="329"/>
                  </a:cubicBezTo>
                  <a:cubicBezTo>
                    <a:pt x="7462" y="329"/>
                    <a:pt x="7404" y="355"/>
                    <a:pt x="7362" y="402"/>
                  </a:cubicBezTo>
                  <a:lnTo>
                    <a:pt x="6888" y="971"/>
                  </a:lnTo>
                  <a:lnTo>
                    <a:pt x="6792" y="264"/>
                  </a:lnTo>
                  <a:cubicBezTo>
                    <a:pt x="6774" y="174"/>
                    <a:pt x="6702" y="102"/>
                    <a:pt x="6612" y="84"/>
                  </a:cubicBezTo>
                  <a:cubicBezTo>
                    <a:pt x="6307" y="30"/>
                    <a:pt x="5995" y="0"/>
                    <a:pt x="56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55;p60"/>
            <p:cNvSpPr/>
            <p:nvPr/>
          </p:nvSpPr>
          <p:spPr>
            <a:xfrm>
              <a:off x="7848713" y="1849150"/>
              <a:ext cx="299150" cy="368775"/>
            </a:xfrm>
            <a:custGeom>
              <a:avLst/>
              <a:gdLst/>
              <a:ahLst/>
              <a:cxnLst/>
              <a:rect l="l" t="t" r="r" b="b"/>
              <a:pathLst>
                <a:path w="11966" h="14751" extrusionOk="0">
                  <a:moveTo>
                    <a:pt x="5671" y="420"/>
                  </a:moveTo>
                  <a:cubicBezTo>
                    <a:pt x="5905" y="420"/>
                    <a:pt x="6145" y="438"/>
                    <a:pt x="6379" y="474"/>
                  </a:cubicBezTo>
                  <a:lnTo>
                    <a:pt x="6528" y="1505"/>
                  </a:lnTo>
                  <a:cubicBezTo>
                    <a:pt x="6546" y="1609"/>
                    <a:pt x="6636" y="1691"/>
                    <a:pt x="6739" y="1691"/>
                  </a:cubicBezTo>
                  <a:cubicBezTo>
                    <a:pt x="6743" y="1691"/>
                    <a:pt x="6747" y="1691"/>
                    <a:pt x="6750" y="1691"/>
                  </a:cubicBezTo>
                  <a:cubicBezTo>
                    <a:pt x="6816" y="1685"/>
                    <a:pt x="6870" y="1655"/>
                    <a:pt x="6912" y="1607"/>
                  </a:cubicBezTo>
                  <a:lnTo>
                    <a:pt x="7595" y="791"/>
                  </a:lnTo>
                  <a:cubicBezTo>
                    <a:pt x="8441" y="1097"/>
                    <a:pt x="9214" y="1583"/>
                    <a:pt x="9867" y="2212"/>
                  </a:cubicBezTo>
                  <a:cubicBezTo>
                    <a:pt x="10227" y="2560"/>
                    <a:pt x="10539" y="2961"/>
                    <a:pt x="10784" y="3405"/>
                  </a:cubicBezTo>
                  <a:lnTo>
                    <a:pt x="10023" y="3878"/>
                  </a:lnTo>
                  <a:cubicBezTo>
                    <a:pt x="9837" y="3992"/>
                    <a:pt x="9921" y="4274"/>
                    <a:pt x="10137" y="4274"/>
                  </a:cubicBezTo>
                  <a:cubicBezTo>
                    <a:pt x="10179" y="4274"/>
                    <a:pt x="10215" y="4268"/>
                    <a:pt x="10251" y="4244"/>
                  </a:cubicBezTo>
                  <a:lnTo>
                    <a:pt x="10976" y="3795"/>
                  </a:lnTo>
                  <a:cubicBezTo>
                    <a:pt x="11090" y="4058"/>
                    <a:pt x="11174" y="4328"/>
                    <a:pt x="11240" y="4604"/>
                  </a:cubicBezTo>
                  <a:lnTo>
                    <a:pt x="10245" y="5197"/>
                  </a:lnTo>
                  <a:cubicBezTo>
                    <a:pt x="10191" y="5227"/>
                    <a:pt x="10155" y="5275"/>
                    <a:pt x="10137" y="5335"/>
                  </a:cubicBezTo>
                  <a:cubicBezTo>
                    <a:pt x="10119" y="5449"/>
                    <a:pt x="10179" y="5557"/>
                    <a:pt x="10287" y="5587"/>
                  </a:cubicBezTo>
                  <a:lnTo>
                    <a:pt x="11342" y="5922"/>
                  </a:lnTo>
                  <a:cubicBezTo>
                    <a:pt x="11336" y="6048"/>
                    <a:pt x="11324" y="6180"/>
                    <a:pt x="11306" y="6306"/>
                  </a:cubicBezTo>
                  <a:cubicBezTo>
                    <a:pt x="11204" y="7037"/>
                    <a:pt x="11144" y="7781"/>
                    <a:pt x="11120" y="8518"/>
                  </a:cubicBezTo>
                  <a:lnTo>
                    <a:pt x="10551" y="8422"/>
                  </a:lnTo>
                  <a:cubicBezTo>
                    <a:pt x="10536" y="8420"/>
                    <a:pt x="10522" y="8418"/>
                    <a:pt x="10508" y="8418"/>
                  </a:cubicBezTo>
                  <a:cubicBezTo>
                    <a:pt x="10422" y="8418"/>
                    <a:pt x="10341" y="8465"/>
                    <a:pt x="10305" y="8548"/>
                  </a:cubicBezTo>
                  <a:cubicBezTo>
                    <a:pt x="10251" y="8674"/>
                    <a:pt x="10335" y="8818"/>
                    <a:pt x="10467" y="8842"/>
                  </a:cubicBezTo>
                  <a:lnTo>
                    <a:pt x="11114" y="8956"/>
                  </a:lnTo>
                  <a:cubicBezTo>
                    <a:pt x="11114" y="10286"/>
                    <a:pt x="11276" y="11138"/>
                    <a:pt x="11402" y="11587"/>
                  </a:cubicBezTo>
                  <a:lnTo>
                    <a:pt x="10371" y="11335"/>
                  </a:lnTo>
                  <a:cubicBezTo>
                    <a:pt x="9723" y="10472"/>
                    <a:pt x="9873" y="9022"/>
                    <a:pt x="9885" y="8914"/>
                  </a:cubicBezTo>
                  <a:lnTo>
                    <a:pt x="9885" y="8908"/>
                  </a:lnTo>
                  <a:cubicBezTo>
                    <a:pt x="10095" y="7493"/>
                    <a:pt x="9993" y="6276"/>
                    <a:pt x="9586" y="5287"/>
                  </a:cubicBezTo>
                  <a:cubicBezTo>
                    <a:pt x="9549" y="5183"/>
                    <a:pt x="9470" y="5141"/>
                    <a:pt x="9391" y="5141"/>
                  </a:cubicBezTo>
                  <a:cubicBezTo>
                    <a:pt x="9249" y="5141"/>
                    <a:pt x="9105" y="5276"/>
                    <a:pt x="9190" y="5449"/>
                  </a:cubicBezTo>
                  <a:cubicBezTo>
                    <a:pt x="9568" y="6366"/>
                    <a:pt x="9657" y="7511"/>
                    <a:pt x="9460" y="8848"/>
                  </a:cubicBezTo>
                  <a:cubicBezTo>
                    <a:pt x="9460" y="8848"/>
                    <a:pt x="9460" y="8848"/>
                    <a:pt x="9460" y="8854"/>
                  </a:cubicBezTo>
                  <a:cubicBezTo>
                    <a:pt x="9460" y="8866"/>
                    <a:pt x="9442" y="8974"/>
                    <a:pt x="9436" y="9141"/>
                  </a:cubicBezTo>
                  <a:lnTo>
                    <a:pt x="9208" y="9201"/>
                  </a:lnTo>
                  <a:cubicBezTo>
                    <a:pt x="9268" y="8566"/>
                    <a:pt x="9262" y="7925"/>
                    <a:pt x="9190" y="7289"/>
                  </a:cubicBezTo>
                  <a:cubicBezTo>
                    <a:pt x="9004" y="5683"/>
                    <a:pt x="8357" y="4532"/>
                    <a:pt x="7314" y="3950"/>
                  </a:cubicBezTo>
                  <a:cubicBezTo>
                    <a:pt x="6876" y="3711"/>
                    <a:pt x="6403" y="3537"/>
                    <a:pt x="5911" y="3453"/>
                  </a:cubicBezTo>
                  <a:cubicBezTo>
                    <a:pt x="5899" y="3451"/>
                    <a:pt x="5886" y="3450"/>
                    <a:pt x="5874" y="3450"/>
                  </a:cubicBezTo>
                  <a:cubicBezTo>
                    <a:pt x="5751" y="3450"/>
                    <a:pt x="5648" y="3555"/>
                    <a:pt x="5659" y="3681"/>
                  </a:cubicBezTo>
                  <a:cubicBezTo>
                    <a:pt x="5665" y="3783"/>
                    <a:pt x="5743" y="3860"/>
                    <a:pt x="5839" y="3878"/>
                  </a:cubicBezTo>
                  <a:cubicBezTo>
                    <a:pt x="6283" y="3956"/>
                    <a:pt x="6708" y="4106"/>
                    <a:pt x="7104" y="4328"/>
                  </a:cubicBezTo>
                  <a:cubicBezTo>
                    <a:pt x="8033" y="4844"/>
                    <a:pt x="8590" y="5851"/>
                    <a:pt x="8764" y="7325"/>
                  </a:cubicBezTo>
                  <a:cubicBezTo>
                    <a:pt x="8836" y="7985"/>
                    <a:pt x="8836" y="8650"/>
                    <a:pt x="8758" y="9315"/>
                  </a:cubicBezTo>
                  <a:lnTo>
                    <a:pt x="8560" y="9363"/>
                  </a:lnTo>
                  <a:cubicBezTo>
                    <a:pt x="8560" y="9351"/>
                    <a:pt x="8554" y="9333"/>
                    <a:pt x="8554" y="9315"/>
                  </a:cubicBezTo>
                  <a:lnTo>
                    <a:pt x="8554" y="9303"/>
                  </a:lnTo>
                  <a:cubicBezTo>
                    <a:pt x="8542" y="9183"/>
                    <a:pt x="8531" y="9058"/>
                    <a:pt x="8519" y="8932"/>
                  </a:cubicBezTo>
                  <a:cubicBezTo>
                    <a:pt x="8519" y="8896"/>
                    <a:pt x="8513" y="8860"/>
                    <a:pt x="8513" y="8824"/>
                  </a:cubicBezTo>
                  <a:lnTo>
                    <a:pt x="8507" y="8758"/>
                  </a:lnTo>
                  <a:cubicBezTo>
                    <a:pt x="8507" y="8722"/>
                    <a:pt x="8501" y="8686"/>
                    <a:pt x="8501" y="8644"/>
                  </a:cubicBezTo>
                  <a:cubicBezTo>
                    <a:pt x="8501" y="8626"/>
                    <a:pt x="8501" y="8602"/>
                    <a:pt x="8495" y="8584"/>
                  </a:cubicBezTo>
                  <a:cubicBezTo>
                    <a:pt x="8495" y="8542"/>
                    <a:pt x="8489" y="8500"/>
                    <a:pt x="8489" y="8458"/>
                  </a:cubicBezTo>
                  <a:lnTo>
                    <a:pt x="8489" y="8398"/>
                  </a:lnTo>
                  <a:cubicBezTo>
                    <a:pt x="8489" y="8356"/>
                    <a:pt x="8489" y="8314"/>
                    <a:pt x="8483" y="8272"/>
                  </a:cubicBezTo>
                  <a:lnTo>
                    <a:pt x="8483" y="8218"/>
                  </a:lnTo>
                  <a:lnTo>
                    <a:pt x="8483" y="8080"/>
                  </a:lnTo>
                  <a:lnTo>
                    <a:pt x="8483" y="8032"/>
                  </a:lnTo>
                  <a:lnTo>
                    <a:pt x="8483" y="7847"/>
                  </a:lnTo>
                  <a:cubicBezTo>
                    <a:pt x="8483" y="6636"/>
                    <a:pt x="8129" y="5719"/>
                    <a:pt x="7422" y="5113"/>
                  </a:cubicBezTo>
                  <a:lnTo>
                    <a:pt x="7374" y="5071"/>
                  </a:lnTo>
                  <a:cubicBezTo>
                    <a:pt x="7140" y="4885"/>
                    <a:pt x="6882" y="4736"/>
                    <a:pt x="6606" y="4628"/>
                  </a:cubicBezTo>
                  <a:lnTo>
                    <a:pt x="6594" y="4622"/>
                  </a:lnTo>
                  <a:lnTo>
                    <a:pt x="6558" y="4610"/>
                  </a:lnTo>
                  <a:lnTo>
                    <a:pt x="6534" y="4598"/>
                  </a:lnTo>
                  <a:lnTo>
                    <a:pt x="6438" y="4568"/>
                  </a:lnTo>
                  <a:lnTo>
                    <a:pt x="6421" y="4562"/>
                  </a:lnTo>
                  <a:cubicBezTo>
                    <a:pt x="6391" y="4550"/>
                    <a:pt x="6355" y="4538"/>
                    <a:pt x="6319" y="4526"/>
                  </a:cubicBezTo>
                  <a:lnTo>
                    <a:pt x="6307" y="4520"/>
                  </a:lnTo>
                  <a:lnTo>
                    <a:pt x="6283" y="4514"/>
                  </a:lnTo>
                  <a:lnTo>
                    <a:pt x="6253" y="4508"/>
                  </a:lnTo>
                  <a:lnTo>
                    <a:pt x="6235" y="4502"/>
                  </a:lnTo>
                  <a:lnTo>
                    <a:pt x="6193" y="4490"/>
                  </a:lnTo>
                  <a:lnTo>
                    <a:pt x="6187" y="4490"/>
                  </a:lnTo>
                  <a:lnTo>
                    <a:pt x="6139" y="4478"/>
                  </a:lnTo>
                  <a:lnTo>
                    <a:pt x="6097" y="4466"/>
                  </a:lnTo>
                  <a:lnTo>
                    <a:pt x="6079" y="4466"/>
                  </a:lnTo>
                  <a:lnTo>
                    <a:pt x="5971" y="4442"/>
                  </a:lnTo>
                  <a:lnTo>
                    <a:pt x="5917" y="4430"/>
                  </a:lnTo>
                  <a:cubicBezTo>
                    <a:pt x="5648" y="4380"/>
                    <a:pt x="5375" y="4355"/>
                    <a:pt x="5102" y="4355"/>
                  </a:cubicBezTo>
                  <a:cubicBezTo>
                    <a:pt x="4919" y="4355"/>
                    <a:pt x="4737" y="4366"/>
                    <a:pt x="4556" y="4388"/>
                  </a:cubicBezTo>
                  <a:lnTo>
                    <a:pt x="4532" y="4388"/>
                  </a:lnTo>
                  <a:cubicBezTo>
                    <a:pt x="4508" y="4388"/>
                    <a:pt x="4472" y="4388"/>
                    <a:pt x="4424" y="4394"/>
                  </a:cubicBezTo>
                  <a:lnTo>
                    <a:pt x="4293" y="4394"/>
                  </a:lnTo>
                  <a:lnTo>
                    <a:pt x="4251" y="4400"/>
                  </a:lnTo>
                  <a:lnTo>
                    <a:pt x="4209" y="4406"/>
                  </a:lnTo>
                  <a:lnTo>
                    <a:pt x="4203" y="4406"/>
                  </a:lnTo>
                  <a:lnTo>
                    <a:pt x="4161" y="4412"/>
                  </a:lnTo>
                  <a:lnTo>
                    <a:pt x="4113" y="4418"/>
                  </a:lnTo>
                  <a:lnTo>
                    <a:pt x="4095" y="4418"/>
                  </a:lnTo>
                  <a:lnTo>
                    <a:pt x="4047" y="4430"/>
                  </a:lnTo>
                  <a:lnTo>
                    <a:pt x="3999" y="4436"/>
                  </a:lnTo>
                  <a:lnTo>
                    <a:pt x="3993" y="4436"/>
                  </a:lnTo>
                  <a:lnTo>
                    <a:pt x="3945" y="4448"/>
                  </a:lnTo>
                  <a:lnTo>
                    <a:pt x="3939" y="4448"/>
                  </a:lnTo>
                  <a:lnTo>
                    <a:pt x="3885" y="4460"/>
                  </a:lnTo>
                  <a:lnTo>
                    <a:pt x="3831" y="4472"/>
                  </a:lnTo>
                  <a:lnTo>
                    <a:pt x="3777" y="4484"/>
                  </a:lnTo>
                  <a:lnTo>
                    <a:pt x="3717" y="4502"/>
                  </a:lnTo>
                  <a:lnTo>
                    <a:pt x="3657" y="4520"/>
                  </a:lnTo>
                  <a:lnTo>
                    <a:pt x="3531" y="4562"/>
                  </a:lnTo>
                  <a:lnTo>
                    <a:pt x="3411" y="4166"/>
                  </a:lnTo>
                  <a:cubicBezTo>
                    <a:pt x="3903" y="3950"/>
                    <a:pt x="4430" y="3830"/>
                    <a:pt x="4970" y="3801"/>
                  </a:cubicBezTo>
                  <a:cubicBezTo>
                    <a:pt x="5078" y="3801"/>
                    <a:pt x="5174" y="3711"/>
                    <a:pt x="5180" y="3603"/>
                  </a:cubicBezTo>
                  <a:cubicBezTo>
                    <a:pt x="5191" y="3480"/>
                    <a:pt x="5095" y="3369"/>
                    <a:pt x="4968" y="3369"/>
                  </a:cubicBezTo>
                  <a:cubicBezTo>
                    <a:pt x="4965" y="3369"/>
                    <a:pt x="4961" y="3369"/>
                    <a:pt x="4958" y="3369"/>
                  </a:cubicBezTo>
                  <a:cubicBezTo>
                    <a:pt x="4376" y="3399"/>
                    <a:pt x="3813" y="3531"/>
                    <a:pt x="3279" y="3759"/>
                  </a:cubicBezTo>
                  <a:lnTo>
                    <a:pt x="3112" y="3219"/>
                  </a:lnTo>
                  <a:cubicBezTo>
                    <a:pt x="3655" y="3043"/>
                    <a:pt x="4223" y="2957"/>
                    <a:pt x="4793" y="2957"/>
                  </a:cubicBezTo>
                  <a:cubicBezTo>
                    <a:pt x="4864" y="2957"/>
                    <a:pt x="4935" y="2959"/>
                    <a:pt x="5006" y="2961"/>
                  </a:cubicBezTo>
                  <a:lnTo>
                    <a:pt x="5246" y="2961"/>
                  </a:lnTo>
                  <a:cubicBezTo>
                    <a:pt x="5294" y="2961"/>
                    <a:pt x="5336" y="2967"/>
                    <a:pt x="5383" y="2973"/>
                  </a:cubicBezTo>
                  <a:cubicBezTo>
                    <a:pt x="5479" y="2979"/>
                    <a:pt x="5569" y="2985"/>
                    <a:pt x="5659" y="2997"/>
                  </a:cubicBezTo>
                  <a:cubicBezTo>
                    <a:pt x="6253" y="3063"/>
                    <a:pt x="6834" y="3231"/>
                    <a:pt x="7374" y="3495"/>
                  </a:cubicBezTo>
                  <a:cubicBezTo>
                    <a:pt x="7859" y="3741"/>
                    <a:pt x="8291" y="4082"/>
                    <a:pt x="8632" y="4508"/>
                  </a:cubicBezTo>
                  <a:cubicBezTo>
                    <a:pt x="8710" y="4604"/>
                    <a:pt x="8782" y="4700"/>
                    <a:pt x="8848" y="4802"/>
                  </a:cubicBezTo>
                  <a:cubicBezTo>
                    <a:pt x="8887" y="4866"/>
                    <a:pt x="8960" y="4903"/>
                    <a:pt x="9036" y="4903"/>
                  </a:cubicBezTo>
                  <a:cubicBezTo>
                    <a:pt x="9065" y="4903"/>
                    <a:pt x="9095" y="4897"/>
                    <a:pt x="9124" y="4885"/>
                  </a:cubicBezTo>
                  <a:cubicBezTo>
                    <a:pt x="9238" y="4826"/>
                    <a:pt x="9280" y="4682"/>
                    <a:pt x="9208" y="4574"/>
                  </a:cubicBezTo>
                  <a:cubicBezTo>
                    <a:pt x="9058" y="4340"/>
                    <a:pt x="8884" y="4124"/>
                    <a:pt x="8692" y="3932"/>
                  </a:cubicBezTo>
                  <a:cubicBezTo>
                    <a:pt x="8363" y="3597"/>
                    <a:pt x="7985" y="3321"/>
                    <a:pt x="7565" y="3111"/>
                  </a:cubicBezTo>
                  <a:cubicBezTo>
                    <a:pt x="6894" y="2781"/>
                    <a:pt x="6163" y="2590"/>
                    <a:pt x="5419" y="2542"/>
                  </a:cubicBezTo>
                  <a:lnTo>
                    <a:pt x="5228" y="2530"/>
                  </a:lnTo>
                  <a:lnTo>
                    <a:pt x="5156" y="2530"/>
                  </a:lnTo>
                  <a:lnTo>
                    <a:pt x="5042" y="2524"/>
                  </a:lnTo>
                  <a:lnTo>
                    <a:pt x="4694" y="2524"/>
                  </a:lnTo>
                  <a:cubicBezTo>
                    <a:pt x="4634" y="2524"/>
                    <a:pt x="4580" y="2524"/>
                    <a:pt x="4526" y="2530"/>
                  </a:cubicBezTo>
                  <a:lnTo>
                    <a:pt x="4520" y="2530"/>
                  </a:lnTo>
                  <a:cubicBezTo>
                    <a:pt x="2986" y="2608"/>
                    <a:pt x="2063" y="3207"/>
                    <a:pt x="1673" y="3531"/>
                  </a:cubicBezTo>
                  <a:lnTo>
                    <a:pt x="552" y="1307"/>
                  </a:lnTo>
                  <a:cubicBezTo>
                    <a:pt x="918" y="1199"/>
                    <a:pt x="1679" y="977"/>
                    <a:pt x="2602" y="785"/>
                  </a:cubicBezTo>
                  <a:lnTo>
                    <a:pt x="3232" y="1685"/>
                  </a:lnTo>
                  <a:cubicBezTo>
                    <a:pt x="3275" y="1745"/>
                    <a:pt x="3340" y="1774"/>
                    <a:pt x="3404" y="1774"/>
                  </a:cubicBezTo>
                  <a:cubicBezTo>
                    <a:pt x="3499" y="1774"/>
                    <a:pt x="3593" y="1713"/>
                    <a:pt x="3621" y="1607"/>
                  </a:cubicBezTo>
                  <a:lnTo>
                    <a:pt x="3861" y="558"/>
                  </a:lnTo>
                  <a:cubicBezTo>
                    <a:pt x="4071" y="528"/>
                    <a:pt x="4275" y="504"/>
                    <a:pt x="4478" y="486"/>
                  </a:cubicBezTo>
                  <a:lnTo>
                    <a:pt x="4478" y="486"/>
                  </a:lnTo>
                  <a:lnTo>
                    <a:pt x="4287" y="1337"/>
                  </a:lnTo>
                  <a:cubicBezTo>
                    <a:pt x="4263" y="1451"/>
                    <a:pt x="4322" y="1559"/>
                    <a:pt x="4430" y="1601"/>
                  </a:cubicBezTo>
                  <a:cubicBezTo>
                    <a:pt x="4454" y="1607"/>
                    <a:pt x="4472" y="1607"/>
                    <a:pt x="4496" y="1607"/>
                  </a:cubicBezTo>
                  <a:cubicBezTo>
                    <a:pt x="4598" y="1607"/>
                    <a:pt x="4682" y="1541"/>
                    <a:pt x="4706" y="1439"/>
                  </a:cubicBezTo>
                  <a:lnTo>
                    <a:pt x="4928" y="444"/>
                  </a:lnTo>
                  <a:cubicBezTo>
                    <a:pt x="5186" y="432"/>
                    <a:pt x="5431" y="420"/>
                    <a:pt x="5671" y="420"/>
                  </a:cubicBezTo>
                  <a:close/>
                  <a:moveTo>
                    <a:pt x="5070" y="4822"/>
                  </a:moveTo>
                  <a:cubicBezTo>
                    <a:pt x="5578" y="4822"/>
                    <a:pt x="6395" y="4911"/>
                    <a:pt x="7038" y="5407"/>
                  </a:cubicBezTo>
                  <a:lnTo>
                    <a:pt x="7050" y="5413"/>
                  </a:lnTo>
                  <a:lnTo>
                    <a:pt x="7086" y="5443"/>
                  </a:lnTo>
                  <a:cubicBezTo>
                    <a:pt x="7098" y="5449"/>
                    <a:pt x="7104" y="5455"/>
                    <a:pt x="7110" y="5461"/>
                  </a:cubicBezTo>
                  <a:lnTo>
                    <a:pt x="7134" y="5479"/>
                  </a:lnTo>
                  <a:cubicBezTo>
                    <a:pt x="7164" y="5509"/>
                    <a:pt x="7194" y="5533"/>
                    <a:pt x="7224" y="5563"/>
                  </a:cubicBezTo>
                  <a:lnTo>
                    <a:pt x="7236" y="5575"/>
                  </a:lnTo>
                  <a:cubicBezTo>
                    <a:pt x="7266" y="5599"/>
                    <a:pt x="7290" y="5629"/>
                    <a:pt x="7320" y="5659"/>
                  </a:cubicBezTo>
                  <a:lnTo>
                    <a:pt x="7332" y="5671"/>
                  </a:lnTo>
                  <a:cubicBezTo>
                    <a:pt x="7356" y="5701"/>
                    <a:pt x="7380" y="5731"/>
                    <a:pt x="7404" y="5755"/>
                  </a:cubicBezTo>
                  <a:cubicBezTo>
                    <a:pt x="7410" y="5761"/>
                    <a:pt x="7410" y="5767"/>
                    <a:pt x="7416" y="5767"/>
                  </a:cubicBezTo>
                  <a:lnTo>
                    <a:pt x="7416" y="5773"/>
                  </a:lnTo>
                  <a:cubicBezTo>
                    <a:pt x="7446" y="5803"/>
                    <a:pt x="7470" y="5833"/>
                    <a:pt x="7493" y="5869"/>
                  </a:cubicBezTo>
                  <a:lnTo>
                    <a:pt x="7499" y="5881"/>
                  </a:lnTo>
                  <a:cubicBezTo>
                    <a:pt x="7523" y="5910"/>
                    <a:pt x="7547" y="5946"/>
                    <a:pt x="7571" y="5982"/>
                  </a:cubicBezTo>
                  <a:cubicBezTo>
                    <a:pt x="7595" y="6012"/>
                    <a:pt x="7613" y="6054"/>
                    <a:pt x="7637" y="6084"/>
                  </a:cubicBezTo>
                  <a:lnTo>
                    <a:pt x="7643" y="6102"/>
                  </a:lnTo>
                  <a:cubicBezTo>
                    <a:pt x="7661" y="6138"/>
                    <a:pt x="7685" y="6174"/>
                    <a:pt x="7703" y="6210"/>
                  </a:cubicBezTo>
                  <a:cubicBezTo>
                    <a:pt x="7703" y="6216"/>
                    <a:pt x="7709" y="6222"/>
                    <a:pt x="7709" y="6228"/>
                  </a:cubicBezTo>
                  <a:cubicBezTo>
                    <a:pt x="7727" y="6264"/>
                    <a:pt x="7745" y="6300"/>
                    <a:pt x="7757" y="6336"/>
                  </a:cubicBezTo>
                  <a:lnTo>
                    <a:pt x="7769" y="6354"/>
                  </a:lnTo>
                  <a:cubicBezTo>
                    <a:pt x="7781" y="6390"/>
                    <a:pt x="7799" y="6426"/>
                    <a:pt x="7817" y="6474"/>
                  </a:cubicBezTo>
                  <a:lnTo>
                    <a:pt x="7817" y="6486"/>
                  </a:lnTo>
                  <a:cubicBezTo>
                    <a:pt x="7835" y="6528"/>
                    <a:pt x="7847" y="6570"/>
                    <a:pt x="7865" y="6612"/>
                  </a:cubicBezTo>
                  <a:lnTo>
                    <a:pt x="7865" y="6618"/>
                  </a:lnTo>
                  <a:cubicBezTo>
                    <a:pt x="7877" y="6660"/>
                    <a:pt x="7889" y="6702"/>
                    <a:pt x="7901" y="6744"/>
                  </a:cubicBezTo>
                  <a:cubicBezTo>
                    <a:pt x="7901" y="6750"/>
                    <a:pt x="7907" y="6756"/>
                    <a:pt x="7907" y="6762"/>
                  </a:cubicBezTo>
                  <a:cubicBezTo>
                    <a:pt x="7919" y="6810"/>
                    <a:pt x="7925" y="6852"/>
                    <a:pt x="7937" y="6894"/>
                  </a:cubicBezTo>
                  <a:lnTo>
                    <a:pt x="7937" y="6906"/>
                  </a:lnTo>
                  <a:cubicBezTo>
                    <a:pt x="7937" y="6906"/>
                    <a:pt x="7937" y="6912"/>
                    <a:pt x="7937" y="6918"/>
                  </a:cubicBezTo>
                  <a:cubicBezTo>
                    <a:pt x="7949" y="6959"/>
                    <a:pt x="7955" y="7007"/>
                    <a:pt x="7967" y="7049"/>
                  </a:cubicBezTo>
                  <a:cubicBezTo>
                    <a:pt x="7967" y="7061"/>
                    <a:pt x="7967" y="7067"/>
                    <a:pt x="7967" y="7073"/>
                  </a:cubicBezTo>
                  <a:cubicBezTo>
                    <a:pt x="7979" y="7121"/>
                    <a:pt x="7985" y="7169"/>
                    <a:pt x="7991" y="7217"/>
                  </a:cubicBezTo>
                  <a:cubicBezTo>
                    <a:pt x="7991" y="7217"/>
                    <a:pt x="7991" y="7223"/>
                    <a:pt x="7991" y="7229"/>
                  </a:cubicBezTo>
                  <a:cubicBezTo>
                    <a:pt x="7997" y="7277"/>
                    <a:pt x="8003" y="7325"/>
                    <a:pt x="8009" y="7379"/>
                  </a:cubicBezTo>
                  <a:lnTo>
                    <a:pt x="8009" y="7391"/>
                  </a:lnTo>
                  <a:cubicBezTo>
                    <a:pt x="8015" y="7439"/>
                    <a:pt x="8015" y="7493"/>
                    <a:pt x="8021" y="7541"/>
                  </a:cubicBezTo>
                  <a:lnTo>
                    <a:pt x="8021" y="7553"/>
                  </a:lnTo>
                  <a:cubicBezTo>
                    <a:pt x="7745" y="7445"/>
                    <a:pt x="7470" y="7355"/>
                    <a:pt x="7194" y="7277"/>
                  </a:cubicBezTo>
                  <a:cubicBezTo>
                    <a:pt x="7168" y="7269"/>
                    <a:pt x="7143" y="7265"/>
                    <a:pt x="7120" y="7265"/>
                  </a:cubicBezTo>
                  <a:cubicBezTo>
                    <a:pt x="6899" y="7265"/>
                    <a:pt x="6825" y="7620"/>
                    <a:pt x="7080" y="7691"/>
                  </a:cubicBezTo>
                  <a:cubicBezTo>
                    <a:pt x="7404" y="7781"/>
                    <a:pt x="7721" y="7889"/>
                    <a:pt x="8027" y="8020"/>
                  </a:cubicBezTo>
                  <a:lnTo>
                    <a:pt x="8027" y="8092"/>
                  </a:lnTo>
                  <a:lnTo>
                    <a:pt x="8027" y="8158"/>
                  </a:lnTo>
                  <a:cubicBezTo>
                    <a:pt x="8027" y="8206"/>
                    <a:pt x="8027" y="8254"/>
                    <a:pt x="8033" y="8302"/>
                  </a:cubicBezTo>
                  <a:lnTo>
                    <a:pt x="8033" y="8380"/>
                  </a:lnTo>
                  <a:cubicBezTo>
                    <a:pt x="8033" y="8422"/>
                    <a:pt x="8033" y="8464"/>
                    <a:pt x="8039" y="8506"/>
                  </a:cubicBezTo>
                  <a:lnTo>
                    <a:pt x="8045" y="8596"/>
                  </a:lnTo>
                  <a:cubicBezTo>
                    <a:pt x="8045" y="8632"/>
                    <a:pt x="8045" y="8662"/>
                    <a:pt x="8045" y="8692"/>
                  </a:cubicBezTo>
                  <a:cubicBezTo>
                    <a:pt x="8051" y="8776"/>
                    <a:pt x="8057" y="8860"/>
                    <a:pt x="8063" y="8944"/>
                  </a:cubicBezTo>
                  <a:lnTo>
                    <a:pt x="8063" y="8962"/>
                  </a:lnTo>
                  <a:cubicBezTo>
                    <a:pt x="8087" y="9207"/>
                    <a:pt x="8111" y="9453"/>
                    <a:pt x="8141" y="9693"/>
                  </a:cubicBezTo>
                  <a:cubicBezTo>
                    <a:pt x="8141" y="9699"/>
                    <a:pt x="8141" y="9705"/>
                    <a:pt x="8147" y="9717"/>
                  </a:cubicBezTo>
                  <a:cubicBezTo>
                    <a:pt x="8273" y="10592"/>
                    <a:pt x="8513" y="11443"/>
                    <a:pt x="8842" y="12264"/>
                  </a:cubicBezTo>
                  <a:cubicBezTo>
                    <a:pt x="8992" y="12636"/>
                    <a:pt x="9166" y="13002"/>
                    <a:pt x="9370" y="13349"/>
                  </a:cubicBezTo>
                  <a:cubicBezTo>
                    <a:pt x="8353" y="13177"/>
                    <a:pt x="7454" y="13109"/>
                    <a:pt x="6670" y="13109"/>
                  </a:cubicBezTo>
                  <a:cubicBezTo>
                    <a:pt x="5412" y="13109"/>
                    <a:pt x="4448" y="13283"/>
                    <a:pt x="3765" y="13475"/>
                  </a:cubicBezTo>
                  <a:cubicBezTo>
                    <a:pt x="3273" y="13613"/>
                    <a:pt x="2800" y="13799"/>
                    <a:pt x="2356" y="14039"/>
                  </a:cubicBezTo>
                  <a:lnTo>
                    <a:pt x="3285" y="10838"/>
                  </a:lnTo>
                  <a:lnTo>
                    <a:pt x="5126" y="10220"/>
                  </a:lnTo>
                  <a:cubicBezTo>
                    <a:pt x="5252" y="10178"/>
                    <a:pt x="5306" y="10035"/>
                    <a:pt x="5252" y="9921"/>
                  </a:cubicBezTo>
                  <a:cubicBezTo>
                    <a:pt x="5126" y="9687"/>
                    <a:pt x="4964" y="9477"/>
                    <a:pt x="4772" y="9297"/>
                  </a:cubicBezTo>
                  <a:cubicBezTo>
                    <a:pt x="4434" y="8978"/>
                    <a:pt x="4051" y="8814"/>
                    <a:pt x="3646" y="8814"/>
                  </a:cubicBezTo>
                  <a:cubicBezTo>
                    <a:pt x="3541" y="8814"/>
                    <a:pt x="3435" y="8825"/>
                    <a:pt x="3327" y="8848"/>
                  </a:cubicBezTo>
                  <a:cubicBezTo>
                    <a:pt x="2153" y="9093"/>
                    <a:pt x="1781" y="10910"/>
                    <a:pt x="1619" y="11719"/>
                  </a:cubicBezTo>
                  <a:lnTo>
                    <a:pt x="1439" y="11803"/>
                  </a:lnTo>
                  <a:cubicBezTo>
                    <a:pt x="1361" y="10688"/>
                    <a:pt x="1361" y="9573"/>
                    <a:pt x="1445" y="8458"/>
                  </a:cubicBezTo>
                  <a:cubicBezTo>
                    <a:pt x="1451" y="8380"/>
                    <a:pt x="1457" y="8308"/>
                    <a:pt x="1463" y="8230"/>
                  </a:cubicBezTo>
                  <a:cubicBezTo>
                    <a:pt x="1877" y="8003"/>
                    <a:pt x="2314" y="7817"/>
                    <a:pt x="2770" y="7679"/>
                  </a:cubicBezTo>
                  <a:cubicBezTo>
                    <a:pt x="3489" y="7460"/>
                    <a:pt x="4232" y="7351"/>
                    <a:pt x="4975" y="7351"/>
                  </a:cubicBezTo>
                  <a:cubicBezTo>
                    <a:pt x="5434" y="7351"/>
                    <a:pt x="5894" y="7393"/>
                    <a:pt x="6349" y="7475"/>
                  </a:cubicBezTo>
                  <a:cubicBezTo>
                    <a:pt x="6362" y="7477"/>
                    <a:pt x="6375" y="7478"/>
                    <a:pt x="6387" y="7478"/>
                  </a:cubicBezTo>
                  <a:cubicBezTo>
                    <a:pt x="6631" y="7478"/>
                    <a:pt x="6683" y="7107"/>
                    <a:pt x="6426" y="7055"/>
                  </a:cubicBezTo>
                  <a:cubicBezTo>
                    <a:pt x="5943" y="6966"/>
                    <a:pt x="5454" y="6921"/>
                    <a:pt x="4966" y="6921"/>
                  </a:cubicBezTo>
                  <a:cubicBezTo>
                    <a:pt x="4178" y="6921"/>
                    <a:pt x="3391" y="7038"/>
                    <a:pt x="2632" y="7271"/>
                  </a:cubicBezTo>
                  <a:cubicBezTo>
                    <a:pt x="2254" y="7385"/>
                    <a:pt x="1895" y="7529"/>
                    <a:pt x="1547" y="7703"/>
                  </a:cubicBezTo>
                  <a:cubicBezTo>
                    <a:pt x="1685" y="7007"/>
                    <a:pt x="1931" y="6426"/>
                    <a:pt x="2284" y="5970"/>
                  </a:cubicBezTo>
                  <a:lnTo>
                    <a:pt x="2290" y="5964"/>
                  </a:lnTo>
                  <a:lnTo>
                    <a:pt x="2338" y="5904"/>
                  </a:lnTo>
                  <a:lnTo>
                    <a:pt x="2356" y="5887"/>
                  </a:lnTo>
                  <a:cubicBezTo>
                    <a:pt x="2368" y="5869"/>
                    <a:pt x="2380" y="5851"/>
                    <a:pt x="2398" y="5839"/>
                  </a:cubicBezTo>
                  <a:lnTo>
                    <a:pt x="2422" y="5809"/>
                  </a:lnTo>
                  <a:cubicBezTo>
                    <a:pt x="2434" y="5797"/>
                    <a:pt x="2446" y="5779"/>
                    <a:pt x="2464" y="5767"/>
                  </a:cubicBezTo>
                  <a:lnTo>
                    <a:pt x="2488" y="5737"/>
                  </a:lnTo>
                  <a:lnTo>
                    <a:pt x="2530" y="5695"/>
                  </a:lnTo>
                  <a:lnTo>
                    <a:pt x="2596" y="5629"/>
                  </a:lnTo>
                  <a:lnTo>
                    <a:pt x="2620" y="5605"/>
                  </a:lnTo>
                  <a:lnTo>
                    <a:pt x="2668" y="5563"/>
                  </a:lnTo>
                  <a:lnTo>
                    <a:pt x="2698" y="5539"/>
                  </a:lnTo>
                  <a:lnTo>
                    <a:pt x="2746" y="5497"/>
                  </a:lnTo>
                  <a:lnTo>
                    <a:pt x="2776" y="5473"/>
                  </a:lnTo>
                  <a:cubicBezTo>
                    <a:pt x="2794" y="5461"/>
                    <a:pt x="2806" y="5449"/>
                    <a:pt x="2824" y="5437"/>
                  </a:cubicBezTo>
                  <a:lnTo>
                    <a:pt x="2854" y="5413"/>
                  </a:lnTo>
                  <a:lnTo>
                    <a:pt x="2908" y="5377"/>
                  </a:lnTo>
                  <a:lnTo>
                    <a:pt x="2938" y="5353"/>
                  </a:lnTo>
                  <a:lnTo>
                    <a:pt x="2998" y="5311"/>
                  </a:lnTo>
                  <a:lnTo>
                    <a:pt x="3040" y="5287"/>
                  </a:lnTo>
                  <a:lnTo>
                    <a:pt x="3100" y="5251"/>
                  </a:lnTo>
                  <a:lnTo>
                    <a:pt x="3172" y="5203"/>
                  </a:lnTo>
                  <a:cubicBezTo>
                    <a:pt x="3220" y="5179"/>
                    <a:pt x="3261" y="5155"/>
                    <a:pt x="3303" y="5137"/>
                  </a:cubicBezTo>
                  <a:lnTo>
                    <a:pt x="3357" y="5107"/>
                  </a:lnTo>
                  <a:lnTo>
                    <a:pt x="3369" y="5101"/>
                  </a:lnTo>
                  <a:lnTo>
                    <a:pt x="3417" y="5083"/>
                  </a:lnTo>
                  <a:lnTo>
                    <a:pt x="3435" y="5071"/>
                  </a:lnTo>
                  <a:lnTo>
                    <a:pt x="3477" y="5053"/>
                  </a:lnTo>
                  <a:cubicBezTo>
                    <a:pt x="3489" y="5053"/>
                    <a:pt x="3495" y="5047"/>
                    <a:pt x="3501" y="5041"/>
                  </a:cubicBezTo>
                  <a:lnTo>
                    <a:pt x="3537" y="5029"/>
                  </a:lnTo>
                  <a:lnTo>
                    <a:pt x="3567" y="5017"/>
                  </a:lnTo>
                  <a:lnTo>
                    <a:pt x="3603" y="5005"/>
                  </a:lnTo>
                  <a:lnTo>
                    <a:pt x="3633" y="4993"/>
                  </a:lnTo>
                  <a:lnTo>
                    <a:pt x="3663" y="4981"/>
                  </a:lnTo>
                  <a:lnTo>
                    <a:pt x="3699" y="4969"/>
                  </a:lnTo>
                  <a:lnTo>
                    <a:pt x="3723" y="4963"/>
                  </a:lnTo>
                  <a:lnTo>
                    <a:pt x="3759" y="4951"/>
                  </a:lnTo>
                  <a:lnTo>
                    <a:pt x="3783" y="4939"/>
                  </a:lnTo>
                  <a:lnTo>
                    <a:pt x="3819" y="4933"/>
                  </a:lnTo>
                  <a:lnTo>
                    <a:pt x="3843" y="4921"/>
                  </a:lnTo>
                  <a:lnTo>
                    <a:pt x="3879" y="4915"/>
                  </a:lnTo>
                  <a:lnTo>
                    <a:pt x="3903" y="4909"/>
                  </a:lnTo>
                  <a:lnTo>
                    <a:pt x="3933" y="4897"/>
                  </a:lnTo>
                  <a:lnTo>
                    <a:pt x="3957" y="4891"/>
                  </a:lnTo>
                  <a:lnTo>
                    <a:pt x="3993" y="4885"/>
                  </a:lnTo>
                  <a:lnTo>
                    <a:pt x="4011" y="4879"/>
                  </a:lnTo>
                  <a:lnTo>
                    <a:pt x="4041" y="4873"/>
                  </a:lnTo>
                  <a:lnTo>
                    <a:pt x="4065" y="4867"/>
                  </a:lnTo>
                  <a:lnTo>
                    <a:pt x="4095" y="4861"/>
                  </a:lnTo>
                  <a:lnTo>
                    <a:pt x="4119" y="4861"/>
                  </a:lnTo>
                  <a:lnTo>
                    <a:pt x="4143" y="4855"/>
                  </a:lnTo>
                  <a:lnTo>
                    <a:pt x="4167" y="4855"/>
                  </a:lnTo>
                  <a:lnTo>
                    <a:pt x="4191" y="4850"/>
                  </a:lnTo>
                  <a:lnTo>
                    <a:pt x="4544" y="4850"/>
                  </a:lnTo>
                  <a:lnTo>
                    <a:pt x="4544" y="4873"/>
                  </a:lnTo>
                  <a:lnTo>
                    <a:pt x="4550" y="4873"/>
                  </a:lnTo>
                  <a:lnTo>
                    <a:pt x="4550" y="4850"/>
                  </a:lnTo>
                  <a:lnTo>
                    <a:pt x="4556" y="4850"/>
                  </a:lnTo>
                  <a:cubicBezTo>
                    <a:pt x="4562" y="4853"/>
                    <a:pt x="4568" y="4854"/>
                    <a:pt x="4574" y="4854"/>
                  </a:cubicBezTo>
                  <a:cubicBezTo>
                    <a:pt x="4580" y="4854"/>
                    <a:pt x="4586" y="4853"/>
                    <a:pt x="4592" y="4850"/>
                  </a:cubicBezTo>
                  <a:cubicBezTo>
                    <a:pt x="4599" y="4850"/>
                    <a:pt x="4786" y="4822"/>
                    <a:pt x="5070" y="4822"/>
                  </a:cubicBezTo>
                  <a:close/>
                  <a:moveTo>
                    <a:pt x="5677" y="0"/>
                  </a:moveTo>
                  <a:cubicBezTo>
                    <a:pt x="5383" y="0"/>
                    <a:pt x="5072" y="12"/>
                    <a:pt x="4748" y="36"/>
                  </a:cubicBezTo>
                  <a:lnTo>
                    <a:pt x="4736" y="36"/>
                  </a:lnTo>
                  <a:cubicBezTo>
                    <a:pt x="4394" y="66"/>
                    <a:pt x="4035" y="108"/>
                    <a:pt x="3663" y="162"/>
                  </a:cubicBezTo>
                  <a:cubicBezTo>
                    <a:pt x="3573" y="174"/>
                    <a:pt x="3507" y="240"/>
                    <a:pt x="3483" y="324"/>
                  </a:cubicBezTo>
                  <a:lnTo>
                    <a:pt x="3315" y="1049"/>
                  </a:lnTo>
                  <a:lnTo>
                    <a:pt x="2878" y="426"/>
                  </a:lnTo>
                  <a:cubicBezTo>
                    <a:pt x="2838" y="366"/>
                    <a:pt x="2774" y="331"/>
                    <a:pt x="2705" y="331"/>
                  </a:cubicBezTo>
                  <a:cubicBezTo>
                    <a:pt x="2691" y="331"/>
                    <a:pt x="2676" y="333"/>
                    <a:pt x="2662" y="336"/>
                  </a:cubicBezTo>
                  <a:cubicBezTo>
                    <a:pt x="1823" y="504"/>
                    <a:pt x="996" y="719"/>
                    <a:pt x="186" y="977"/>
                  </a:cubicBezTo>
                  <a:cubicBezTo>
                    <a:pt x="61" y="1019"/>
                    <a:pt x="1" y="1157"/>
                    <a:pt x="61" y="1277"/>
                  </a:cubicBezTo>
                  <a:lnTo>
                    <a:pt x="1427" y="3974"/>
                  </a:lnTo>
                  <a:cubicBezTo>
                    <a:pt x="1468" y="4049"/>
                    <a:pt x="1543" y="4089"/>
                    <a:pt x="1620" y="4089"/>
                  </a:cubicBezTo>
                  <a:cubicBezTo>
                    <a:pt x="1678" y="4089"/>
                    <a:pt x="1737" y="4066"/>
                    <a:pt x="1781" y="4016"/>
                  </a:cubicBezTo>
                  <a:cubicBezTo>
                    <a:pt x="1781" y="4016"/>
                    <a:pt x="2069" y="3705"/>
                    <a:pt x="2650" y="3417"/>
                  </a:cubicBezTo>
                  <a:lnTo>
                    <a:pt x="2704" y="3393"/>
                  </a:lnTo>
                  <a:lnTo>
                    <a:pt x="2938" y="4130"/>
                  </a:lnTo>
                  <a:lnTo>
                    <a:pt x="3124" y="4742"/>
                  </a:lnTo>
                  <a:cubicBezTo>
                    <a:pt x="3052" y="4778"/>
                    <a:pt x="2980" y="4814"/>
                    <a:pt x="2908" y="4861"/>
                  </a:cubicBezTo>
                  <a:lnTo>
                    <a:pt x="2872" y="4879"/>
                  </a:lnTo>
                  <a:lnTo>
                    <a:pt x="2848" y="4897"/>
                  </a:lnTo>
                  <a:cubicBezTo>
                    <a:pt x="2812" y="4915"/>
                    <a:pt x="2782" y="4939"/>
                    <a:pt x="2746" y="4957"/>
                  </a:cubicBezTo>
                  <a:lnTo>
                    <a:pt x="2734" y="4969"/>
                  </a:lnTo>
                  <a:cubicBezTo>
                    <a:pt x="2698" y="4993"/>
                    <a:pt x="2662" y="5017"/>
                    <a:pt x="2626" y="5041"/>
                  </a:cubicBezTo>
                  <a:lnTo>
                    <a:pt x="2614" y="5053"/>
                  </a:lnTo>
                  <a:cubicBezTo>
                    <a:pt x="2584" y="5077"/>
                    <a:pt x="2554" y="5095"/>
                    <a:pt x="2524" y="5119"/>
                  </a:cubicBezTo>
                  <a:lnTo>
                    <a:pt x="2506" y="5137"/>
                  </a:lnTo>
                  <a:lnTo>
                    <a:pt x="2416" y="5215"/>
                  </a:lnTo>
                  <a:lnTo>
                    <a:pt x="2410" y="5221"/>
                  </a:lnTo>
                  <a:cubicBezTo>
                    <a:pt x="2129" y="5467"/>
                    <a:pt x="1889" y="5755"/>
                    <a:pt x="1697" y="6078"/>
                  </a:cubicBezTo>
                  <a:cubicBezTo>
                    <a:pt x="1385" y="6618"/>
                    <a:pt x="1175" y="7205"/>
                    <a:pt x="1086" y="7823"/>
                  </a:cubicBezTo>
                  <a:cubicBezTo>
                    <a:pt x="1086" y="7847"/>
                    <a:pt x="1080" y="7865"/>
                    <a:pt x="1074" y="7889"/>
                  </a:cubicBezTo>
                  <a:lnTo>
                    <a:pt x="1068" y="7949"/>
                  </a:lnTo>
                  <a:cubicBezTo>
                    <a:pt x="1062" y="7991"/>
                    <a:pt x="1056" y="8026"/>
                    <a:pt x="1050" y="8062"/>
                  </a:cubicBezTo>
                  <a:cubicBezTo>
                    <a:pt x="1038" y="8182"/>
                    <a:pt x="1020" y="8302"/>
                    <a:pt x="1014" y="8428"/>
                  </a:cubicBezTo>
                  <a:cubicBezTo>
                    <a:pt x="918" y="9663"/>
                    <a:pt x="930" y="10910"/>
                    <a:pt x="1038" y="12145"/>
                  </a:cubicBezTo>
                  <a:cubicBezTo>
                    <a:pt x="1038" y="12187"/>
                    <a:pt x="1056" y="12228"/>
                    <a:pt x="1080" y="12258"/>
                  </a:cubicBezTo>
                  <a:cubicBezTo>
                    <a:pt x="1120" y="12315"/>
                    <a:pt x="1183" y="12345"/>
                    <a:pt x="1249" y="12345"/>
                  </a:cubicBezTo>
                  <a:cubicBezTo>
                    <a:pt x="1280" y="12345"/>
                    <a:pt x="1312" y="12338"/>
                    <a:pt x="1343" y="12324"/>
                  </a:cubicBezTo>
                  <a:lnTo>
                    <a:pt x="1901" y="12061"/>
                  </a:lnTo>
                  <a:cubicBezTo>
                    <a:pt x="1961" y="12037"/>
                    <a:pt x="2003" y="11977"/>
                    <a:pt x="2021" y="11911"/>
                  </a:cubicBezTo>
                  <a:lnTo>
                    <a:pt x="2033" y="11827"/>
                  </a:lnTo>
                  <a:cubicBezTo>
                    <a:pt x="2165" y="11179"/>
                    <a:pt x="2500" y="9459"/>
                    <a:pt x="3411" y="9273"/>
                  </a:cubicBezTo>
                  <a:cubicBezTo>
                    <a:pt x="3492" y="9255"/>
                    <a:pt x="3572" y="9246"/>
                    <a:pt x="3650" y="9246"/>
                  </a:cubicBezTo>
                  <a:cubicBezTo>
                    <a:pt x="3939" y="9246"/>
                    <a:pt x="4212" y="9367"/>
                    <a:pt x="4466" y="9603"/>
                  </a:cubicBezTo>
                  <a:cubicBezTo>
                    <a:pt x="4562" y="9693"/>
                    <a:pt x="4652" y="9795"/>
                    <a:pt x="4730" y="9903"/>
                  </a:cubicBezTo>
                  <a:lnTo>
                    <a:pt x="3046" y="10466"/>
                  </a:lnTo>
                  <a:cubicBezTo>
                    <a:pt x="2974" y="10484"/>
                    <a:pt x="2926" y="10538"/>
                    <a:pt x="2908" y="10610"/>
                  </a:cubicBezTo>
                  <a:lnTo>
                    <a:pt x="1781" y="14476"/>
                  </a:lnTo>
                  <a:cubicBezTo>
                    <a:pt x="1737" y="14626"/>
                    <a:pt x="1858" y="14750"/>
                    <a:pt x="1990" y="14750"/>
                  </a:cubicBezTo>
                  <a:cubicBezTo>
                    <a:pt x="2037" y="14750"/>
                    <a:pt x="2086" y="14735"/>
                    <a:pt x="2129" y="14698"/>
                  </a:cubicBezTo>
                  <a:cubicBezTo>
                    <a:pt x="2135" y="14692"/>
                    <a:pt x="2698" y="14219"/>
                    <a:pt x="3915" y="13883"/>
                  </a:cubicBezTo>
                  <a:cubicBezTo>
                    <a:pt x="4813" y="13635"/>
                    <a:pt x="5757" y="13542"/>
                    <a:pt x="6665" y="13542"/>
                  </a:cubicBezTo>
                  <a:cubicBezTo>
                    <a:pt x="7818" y="13542"/>
                    <a:pt x="8912" y="13691"/>
                    <a:pt x="9777" y="13859"/>
                  </a:cubicBezTo>
                  <a:cubicBezTo>
                    <a:pt x="9794" y="13862"/>
                    <a:pt x="9809" y="13864"/>
                    <a:pt x="9825" y="13864"/>
                  </a:cubicBezTo>
                  <a:cubicBezTo>
                    <a:pt x="9996" y="13864"/>
                    <a:pt x="10103" y="13660"/>
                    <a:pt x="9987" y="13517"/>
                  </a:cubicBezTo>
                  <a:cubicBezTo>
                    <a:pt x="9975" y="13499"/>
                    <a:pt x="9004" y="12234"/>
                    <a:pt x="8632" y="9789"/>
                  </a:cubicBezTo>
                  <a:lnTo>
                    <a:pt x="8716" y="9765"/>
                  </a:lnTo>
                  <a:lnTo>
                    <a:pt x="9016" y="9687"/>
                  </a:lnTo>
                  <a:lnTo>
                    <a:pt x="9442" y="9579"/>
                  </a:lnTo>
                  <a:cubicBezTo>
                    <a:pt x="9466" y="10184"/>
                    <a:pt x="9592" y="11042"/>
                    <a:pt x="10095" y="11653"/>
                  </a:cubicBezTo>
                  <a:cubicBezTo>
                    <a:pt x="10125" y="11695"/>
                    <a:pt x="10161" y="11719"/>
                    <a:pt x="10209" y="11731"/>
                  </a:cubicBezTo>
                  <a:lnTo>
                    <a:pt x="11684" y="12085"/>
                  </a:lnTo>
                  <a:cubicBezTo>
                    <a:pt x="11702" y="12091"/>
                    <a:pt x="11719" y="12091"/>
                    <a:pt x="11737" y="12091"/>
                  </a:cubicBezTo>
                  <a:cubicBezTo>
                    <a:pt x="11797" y="12091"/>
                    <a:pt x="11857" y="12067"/>
                    <a:pt x="11899" y="12019"/>
                  </a:cubicBezTo>
                  <a:cubicBezTo>
                    <a:pt x="11953" y="11953"/>
                    <a:pt x="11965" y="11863"/>
                    <a:pt x="11929" y="11785"/>
                  </a:cubicBezTo>
                  <a:cubicBezTo>
                    <a:pt x="11923" y="11773"/>
                    <a:pt x="11228" y="10148"/>
                    <a:pt x="11737" y="6348"/>
                  </a:cubicBezTo>
                  <a:cubicBezTo>
                    <a:pt x="11761" y="6156"/>
                    <a:pt x="11779" y="5958"/>
                    <a:pt x="11785" y="5761"/>
                  </a:cubicBezTo>
                  <a:cubicBezTo>
                    <a:pt x="11791" y="5665"/>
                    <a:pt x="11725" y="5575"/>
                    <a:pt x="11636" y="5545"/>
                  </a:cubicBezTo>
                  <a:lnTo>
                    <a:pt x="10886" y="5311"/>
                  </a:lnTo>
                  <a:lnTo>
                    <a:pt x="11600" y="4885"/>
                  </a:lnTo>
                  <a:cubicBezTo>
                    <a:pt x="11678" y="4838"/>
                    <a:pt x="11719" y="4748"/>
                    <a:pt x="11702" y="4664"/>
                  </a:cubicBezTo>
                  <a:cubicBezTo>
                    <a:pt x="11618" y="4226"/>
                    <a:pt x="11480" y="3801"/>
                    <a:pt x="11282" y="3399"/>
                  </a:cubicBezTo>
                  <a:cubicBezTo>
                    <a:pt x="11276" y="3387"/>
                    <a:pt x="11270" y="3369"/>
                    <a:pt x="11258" y="3357"/>
                  </a:cubicBezTo>
                  <a:lnTo>
                    <a:pt x="11258" y="3351"/>
                  </a:lnTo>
                  <a:cubicBezTo>
                    <a:pt x="10982" y="2811"/>
                    <a:pt x="10617" y="2314"/>
                    <a:pt x="10179" y="1894"/>
                  </a:cubicBezTo>
                  <a:cubicBezTo>
                    <a:pt x="9442" y="1193"/>
                    <a:pt x="8560" y="659"/>
                    <a:pt x="7601" y="342"/>
                  </a:cubicBezTo>
                  <a:cubicBezTo>
                    <a:pt x="7576" y="333"/>
                    <a:pt x="7550" y="329"/>
                    <a:pt x="7525" y="329"/>
                  </a:cubicBezTo>
                  <a:cubicBezTo>
                    <a:pt x="7462" y="329"/>
                    <a:pt x="7404" y="355"/>
                    <a:pt x="7362" y="402"/>
                  </a:cubicBezTo>
                  <a:lnTo>
                    <a:pt x="6888" y="971"/>
                  </a:lnTo>
                  <a:lnTo>
                    <a:pt x="6792" y="264"/>
                  </a:lnTo>
                  <a:cubicBezTo>
                    <a:pt x="6774" y="174"/>
                    <a:pt x="6702" y="102"/>
                    <a:pt x="6612" y="84"/>
                  </a:cubicBezTo>
                  <a:cubicBezTo>
                    <a:pt x="6307" y="30"/>
                    <a:pt x="5995" y="0"/>
                    <a:pt x="56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" name="Google Shape;1569;p61"/>
          <p:cNvSpPr/>
          <p:nvPr/>
        </p:nvSpPr>
        <p:spPr>
          <a:xfrm>
            <a:off x="5148064" y="915566"/>
            <a:ext cx="3384376" cy="4104456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6978" name="Picture 2" descr="https://kartinkin.net/uploads/posts/2021-10/1633792870_36-kartinkin-net-p-afina-boginya-art-krasivo-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080" y="987574"/>
            <a:ext cx="3179617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5351100" cy="773722"/>
          </a:xfrm>
        </p:spPr>
        <p:txBody>
          <a:bodyPr/>
          <a:lstStyle/>
          <a:p>
            <a:r>
              <a:rPr lang="ru-RU" sz="3600" dirty="0" smtClean="0"/>
              <a:t>Вопрос 26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2571750"/>
            <a:ext cx="8064896" cy="144016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Кто мог быть участником Олимпийских игр</a:t>
            </a:r>
            <a:r>
              <a:rPr lang="en-US" sz="2400" b="1" dirty="0" smtClean="0"/>
              <a:t>?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r>
              <a:rPr lang="ru-RU" sz="2400" b="1" dirty="0" smtClean="0"/>
              <a:t>Ответ:</a:t>
            </a:r>
          </a:p>
          <a:p>
            <a:pPr>
              <a:buNone/>
            </a:pPr>
            <a:r>
              <a:rPr lang="ru-RU" sz="2400" b="1" dirty="0" smtClean="0"/>
              <a:t>Мужчины, свободные греки</a:t>
            </a:r>
            <a:endParaRPr lang="ru-RU" sz="2400" b="1" dirty="0"/>
          </a:p>
        </p:txBody>
      </p:sp>
      <p:sp>
        <p:nvSpPr>
          <p:cNvPr id="5" name="Google Shape;1569;p61"/>
          <p:cNvSpPr/>
          <p:nvPr/>
        </p:nvSpPr>
        <p:spPr>
          <a:xfrm>
            <a:off x="2627784" y="1059582"/>
            <a:ext cx="3888432" cy="2808312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5954" name="Picture 2" descr="https://molodejjport.ru/history-raw/img/596792374.ph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9792" y="1131591"/>
            <a:ext cx="3744416" cy="2671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043608" y="555526"/>
            <a:ext cx="8280920" cy="3672408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Как называли свою страну греки, и как они называли себя</a:t>
            </a:r>
            <a:r>
              <a:rPr lang="en-US" sz="2400" b="1" dirty="0" smtClean="0"/>
              <a:t>?</a:t>
            </a: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Ответ:</a:t>
            </a:r>
          </a:p>
          <a:p>
            <a:pPr>
              <a:buNone/>
            </a:pPr>
            <a:r>
              <a:rPr lang="ru-RU" sz="2400" b="1" dirty="0" smtClean="0"/>
              <a:t>Эллада, эллины</a:t>
            </a:r>
            <a:endParaRPr lang="ru-RU" sz="2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39752" y="123478"/>
            <a:ext cx="4089600" cy="576000"/>
          </a:xfrm>
        </p:spPr>
        <p:txBody>
          <a:bodyPr/>
          <a:lstStyle/>
          <a:p>
            <a:r>
              <a:rPr lang="ru-RU" dirty="0" smtClean="0"/>
              <a:t>Вопрос 27</a:t>
            </a:r>
            <a:endParaRPr lang="ru-RU" dirty="0"/>
          </a:p>
        </p:txBody>
      </p:sp>
      <p:sp>
        <p:nvSpPr>
          <p:cNvPr id="5" name="Google Shape;1569;p61"/>
          <p:cNvSpPr/>
          <p:nvPr/>
        </p:nvSpPr>
        <p:spPr>
          <a:xfrm>
            <a:off x="1331640" y="1491630"/>
            <a:ext cx="6336704" cy="2664296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4930" name="Picture 2" descr="https://i.pinimg.com/originals/6a/94/c8/6a94c83c60c50f20a180fc595368f8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648" y="1563638"/>
            <a:ext cx="6192688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5"/>
          <p:cNvSpPr txBox="1">
            <a:spLocks noGrp="1"/>
          </p:cNvSpPr>
          <p:nvPr>
            <p:ph type="title"/>
          </p:nvPr>
        </p:nvSpPr>
        <p:spPr>
          <a:xfrm>
            <a:off x="683568" y="411510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1</a:t>
            </a:r>
            <a:endParaRPr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4716016" y="2355726"/>
            <a:ext cx="4427984" cy="1296849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Древние люди не могли жить поодиночке. Они объединялись в группы-коллективы. Почему</a:t>
            </a:r>
            <a:r>
              <a:rPr lang="en-US" sz="2400" b="1" dirty="0" smtClean="0"/>
              <a:t>?</a:t>
            </a:r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r>
              <a:rPr lang="ru-RU" sz="2400" b="1" dirty="0" smtClean="0"/>
              <a:t>Ответ: </a:t>
            </a:r>
          </a:p>
          <a:p>
            <a:pPr>
              <a:buNone/>
            </a:pPr>
            <a:r>
              <a:rPr lang="ru-RU" sz="2400" b="1" dirty="0" smtClean="0"/>
              <a:t>Не смогли бы выжить в условиях дикой природы.</a:t>
            </a:r>
            <a:endParaRPr lang="ru-RU" sz="2400" b="1" dirty="0"/>
          </a:p>
        </p:txBody>
      </p:sp>
      <p:grpSp>
        <p:nvGrpSpPr>
          <p:cNvPr id="340" name="Google Shape;340;p35"/>
          <p:cNvGrpSpPr/>
          <p:nvPr/>
        </p:nvGrpSpPr>
        <p:grpSpPr>
          <a:xfrm>
            <a:off x="2483768" y="987574"/>
            <a:ext cx="4134677" cy="221374"/>
            <a:chOff x="729050" y="223975"/>
            <a:chExt cx="6133625" cy="328400"/>
          </a:xfrm>
        </p:grpSpPr>
        <p:sp>
          <p:nvSpPr>
            <p:cNvPr id="341" name="Google Shape;341;p35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35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35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35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35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35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35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35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35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2162" name="AutoShape 2" descr="Каменный век, исторический фон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164" name="AutoShape 4" descr="Каменный век, исторический фон для презентац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Google Shape;1569;p61"/>
          <p:cNvSpPr/>
          <p:nvPr/>
        </p:nvSpPr>
        <p:spPr>
          <a:xfrm>
            <a:off x="467544" y="1419622"/>
            <a:ext cx="4248472" cy="3168352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2166" name="Picture 6" descr="https://downloader.disk.yandex.ru/preview/4b64d2f8a95e89734af0fd3937375190f1da794fb07541ebbe2caca818d49d16/620358fe/nr9lhhNMyrjTNYc-N7pdgE63cv0LIg5Y3nhofQffMXqq3_vXlGn6JDOIbR3TKKrv0UweoMjgIT007V7oyBW48Q%3D%3D?uid=0&amp;filename=kamenniy-vek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1491630"/>
            <a:ext cx="4032448" cy="30243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2"/>
          </p:nvPr>
        </p:nvSpPr>
        <p:spPr>
          <a:xfrm>
            <a:off x="467544" y="1419622"/>
            <a:ext cx="3538548" cy="858600"/>
          </a:xfrm>
        </p:spPr>
        <p:txBody>
          <a:bodyPr/>
          <a:lstStyle/>
          <a:p>
            <a:r>
              <a:rPr lang="ru-RU" sz="2400" b="1" dirty="0" smtClean="0"/>
              <a:t>Как называлась форма правления в Афинах</a:t>
            </a:r>
            <a:r>
              <a:rPr lang="en-US" sz="2400" b="1" dirty="0" smtClean="0"/>
              <a:t>?</a:t>
            </a:r>
            <a:endParaRPr lang="ru-RU" sz="2400" b="1" dirty="0" smtClean="0"/>
          </a:p>
          <a:p>
            <a:endParaRPr lang="ru-RU" sz="2400" b="1" dirty="0" smtClean="0"/>
          </a:p>
          <a:p>
            <a:r>
              <a:rPr lang="ru-RU" sz="2400" b="1" dirty="0" smtClean="0"/>
              <a:t>Ответ:</a:t>
            </a:r>
          </a:p>
          <a:p>
            <a:r>
              <a:rPr lang="ru-RU" sz="2400" b="1" dirty="0" smtClean="0"/>
              <a:t>Демократия</a:t>
            </a:r>
            <a:endParaRPr lang="ru-RU" sz="2400" b="1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 idx="3"/>
          </p:nvPr>
        </p:nvSpPr>
        <p:spPr>
          <a:xfrm>
            <a:off x="971600" y="267494"/>
            <a:ext cx="3106500" cy="572700"/>
          </a:xfrm>
        </p:spPr>
        <p:txBody>
          <a:bodyPr/>
          <a:lstStyle/>
          <a:p>
            <a:r>
              <a:rPr lang="ru-RU" dirty="0" smtClean="0"/>
              <a:t>Вопрос 28</a:t>
            </a:r>
            <a:endParaRPr lang="ru-RU" dirty="0"/>
          </a:p>
        </p:txBody>
      </p:sp>
      <p:grpSp>
        <p:nvGrpSpPr>
          <p:cNvPr id="7" name="Google Shape;1427;p60"/>
          <p:cNvGrpSpPr/>
          <p:nvPr/>
        </p:nvGrpSpPr>
        <p:grpSpPr>
          <a:xfrm>
            <a:off x="683568" y="1203598"/>
            <a:ext cx="377960" cy="336510"/>
            <a:chOff x="6342688" y="3354642"/>
            <a:chExt cx="377960" cy="336510"/>
          </a:xfrm>
        </p:grpSpPr>
        <p:sp>
          <p:nvSpPr>
            <p:cNvPr id="8" name="Google Shape;1428;p60"/>
            <p:cNvSpPr/>
            <p:nvPr/>
          </p:nvSpPr>
          <p:spPr>
            <a:xfrm>
              <a:off x="6352272" y="3364227"/>
              <a:ext cx="368375" cy="326925"/>
            </a:xfrm>
            <a:custGeom>
              <a:avLst/>
              <a:gdLst/>
              <a:ahLst/>
              <a:cxnLst/>
              <a:rect l="l" t="t" r="r" b="b"/>
              <a:pathLst>
                <a:path w="14735" h="13077" extrusionOk="0">
                  <a:moveTo>
                    <a:pt x="7337" y="1213"/>
                  </a:moveTo>
                  <a:lnTo>
                    <a:pt x="12486" y="3359"/>
                  </a:lnTo>
                  <a:lnTo>
                    <a:pt x="4844" y="3359"/>
                  </a:lnTo>
                  <a:cubicBezTo>
                    <a:pt x="4742" y="3359"/>
                    <a:pt x="4652" y="3431"/>
                    <a:pt x="4628" y="3527"/>
                  </a:cubicBezTo>
                  <a:cubicBezTo>
                    <a:pt x="4598" y="3665"/>
                    <a:pt x="4700" y="3797"/>
                    <a:pt x="4838" y="3797"/>
                  </a:cubicBezTo>
                  <a:lnTo>
                    <a:pt x="13344" y="3797"/>
                  </a:lnTo>
                  <a:lnTo>
                    <a:pt x="13344" y="4888"/>
                  </a:lnTo>
                  <a:lnTo>
                    <a:pt x="1331" y="4888"/>
                  </a:lnTo>
                  <a:lnTo>
                    <a:pt x="1331" y="3797"/>
                  </a:lnTo>
                  <a:lnTo>
                    <a:pt x="3968" y="3797"/>
                  </a:lnTo>
                  <a:cubicBezTo>
                    <a:pt x="4070" y="3797"/>
                    <a:pt x="4160" y="3725"/>
                    <a:pt x="4184" y="3629"/>
                  </a:cubicBezTo>
                  <a:cubicBezTo>
                    <a:pt x="4214" y="3491"/>
                    <a:pt x="4112" y="3359"/>
                    <a:pt x="3974" y="3359"/>
                  </a:cubicBezTo>
                  <a:lnTo>
                    <a:pt x="2194" y="3359"/>
                  </a:lnTo>
                  <a:lnTo>
                    <a:pt x="7337" y="1213"/>
                  </a:lnTo>
                  <a:close/>
                  <a:moveTo>
                    <a:pt x="2668" y="5319"/>
                  </a:moveTo>
                  <a:lnTo>
                    <a:pt x="2877" y="9587"/>
                  </a:lnTo>
                  <a:lnTo>
                    <a:pt x="1846" y="9587"/>
                  </a:lnTo>
                  <a:lnTo>
                    <a:pt x="2056" y="5319"/>
                  </a:lnTo>
                  <a:close/>
                  <a:moveTo>
                    <a:pt x="4118" y="5319"/>
                  </a:moveTo>
                  <a:lnTo>
                    <a:pt x="3908" y="9587"/>
                  </a:lnTo>
                  <a:lnTo>
                    <a:pt x="3309" y="9587"/>
                  </a:lnTo>
                  <a:lnTo>
                    <a:pt x="3099" y="5319"/>
                  </a:lnTo>
                  <a:close/>
                  <a:moveTo>
                    <a:pt x="5161" y="5319"/>
                  </a:moveTo>
                  <a:lnTo>
                    <a:pt x="5371" y="9587"/>
                  </a:lnTo>
                  <a:lnTo>
                    <a:pt x="4340" y="9587"/>
                  </a:lnTo>
                  <a:lnTo>
                    <a:pt x="4550" y="5319"/>
                  </a:lnTo>
                  <a:close/>
                  <a:moveTo>
                    <a:pt x="6612" y="5319"/>
                  </a:moveTo>
                  <a:lnTo>
                    <a:pt x="6408" y="9587"/>
                  </a:lnTo>
                  <a:lnTo>
                    <a:pt x="5803" y="9587"/>
                  </a:lnTo>
                  <a:lnTo>
                    <a:pt x="5593" y="5319"/>
                  </a:lnTo>
                  <a:close/>
                  <a:moveTo>
                    <a:pt x="7655" y="5319"/>
                  </a:moveTo>
                  <a:lnTo>
                    <a:pt x="7865" y="9587"/>
                  </a:lnTo>
                  <a:lnTo>
                    <a:pt x="6840" y="9587"/>
                  </a:lnTo>
                  <a:lnTo>
                    <a:pt x="7043" y="5319"/>
                  </a:lnTo>
                  <a:close/>
                  <a:moveTo>
                    <a:pt x="9112" y="5319"/>
                  </a:moveTo>
                  <a:lnTo>
                    <a:pt x="8902" y="9587"/>
                  </a:lnTo>
                  <a:lnTo>
                    <a:pt x="8296" y="9587"/>
                  </a:lnTo>
                  <a:lnTo>
                    <a:pt x="8086" y="5319"/>
                  </a:lnTo>
                  <a:close/>
                  <a:moveTo>
                    <a:pt x="10155" y="5319"/>
                  </a:moveTo>
                  <a:lnTo>
                    <a:pt x="10358" y="9587"/>
                  </a:lnTo>
                  <a:lnTo>
                    <a:pt x="9333" y="9587"/>
                  </a:lnTo>
                  <a:lnTo>
                    <a:pt x="9537" y="5319"/>
                  </a:lnTo>
                  <a:close/>
                  <a:moveTo>
                    <a:pt x="11605" y="5319"/>
                  </a:moveTo>
                  <a:lnTo>
                    <a:pt x="11395" y="9587"/>
                  </a:lnTo>
                  <a:lnTo>
                    <a:pt x="10790" y="9587"/>
                  </a:lnTo>
                  <a:lnTo>
                    <a:pt x="10580" y="5319"/>
                  </a:lnTo>
                  <a:close/>
                  <a:moveTo>
                    <a:pt x="12642" y="5319"/>
                  </a:moveTo>
                  <a:lnTo>
                    <a:pt x="12852" y="9587"/>
                  </a:lnTo>
                  <a:lnTo>
                    <a:pt x="11827" y="9587"/>
                  </a:lnTo>
                  <a:lnTo>
                    <a:pt x="12037" y="5319"/>
                  </a:lnTo>
                  <a:close/>
                  <a:moveTo>
                    <a:pt x="7367" y="1"/>
                  </a:moveTo>
                  <a:cubicBezTo>
                    <a:pt x="7244" y="1"/>
                    <a:pt x="7133" y="97"/>
                    <a:pt x="7133" y="230"/>
                  </a:cubicBezTo>
                  <a:lnTo>
                    <a:pt x="7133" y="824"/>
                  </a:lnTo>
                  <a:lnTo>
                    <a:pt x="1043" y="3371"/>
                  </a:lnTo>
                  <a:lnTo>
                    <a:pt x="1031" y="3377"/>
                  </a:lnTo>
                  <a:lnTo>
                    <a:pt x="1025" y="3377"/>
                  </a:lnTo>
                  <a:lnTo>
                    <a:pt x="1019" y="3383"/>
                  </a:lnTo>
                  <a:cubicBezTo>
                    <a:pt x="1013" y="3383"/>
                    <a:pt x="1013" y="3389"/>
                    <a:pt x="1007" y="3389"/>
                  </a:cubicBezTo>
                  <a:lnTo>
                    <a:pt x="1001" y="3395"/>
                  </a:lnTo>
                  <a:lnTo>
                    <a:pt x="989" y="3401"/>
                  </a:lnTo>
                  <a:lnTo>
                    <a:pt x="983" y="3407"/>
                  </a:lnTo>
                  <a:lnTo>
                    <a:pt x="977" y="3413"/>
                  </a:lnTo>
                  <a:lnTo>
                    <a:pt x="971" y="3419"/>
                  </a:lnTo>
                  <a:lnTo>
                    <a:pt x="965" y="3425"/>
                  </a:lnTo>
                  <a:lnTo>
                    <a:pt x="959" y="3431"/>
                  </a:lnTo>
                  <a:lnTo>
                    <a:pt x="953" y="3443"/>
                  </a:lnTo>
                  <a:lnTo>
                    <a:pt x="947" y="3449"/>
                  </a:lnTo>
                  <a:cubicBezTo>
                    <a:pt x="941" y="3455"/>
                    <a:pt x="941" y="3455"/>
                    <a:pt x="941" y="3461"/>
                  </a:cubicBezTo>
                  <a:lnTo>
                    <a:pt x="935" y="3467"/>
                  </a:lnTo>
                  <a:cubicBezTo>
                    <a:pt x="935" y="3473"/>
                    <a:pt x="929" y="3479"/>
                    <a:pt x="929" y="3485"/>
                  </a:cubicBezTo>
                  <a:cubicBezTo>
                    <a:pt x="929" y="3485"/>
                    <a:pt x="929" y="3491"/>
                    <a:pt x="923" y="3491"/>
                  </a:cubicBezTo>
                  <a:lnTo>
                    <a:pt x="923" y="3503"/>
                  </a:lnTo>
                  <a:lnTo>
                    <a:pt x="923" y="3509"/>
                  </a:lnTo>
                  <a:cubicBezTo>
                    <a:pt x="923" y="3515"/>
                    <a:pt x="923" y="3521"/>
                    <a:pt x="923" y="3521"/>
                  </a:cubicBezTo>
                  <a:cubicBezTo>
                    <a:pt x="923" y="3527"/>
                    <a:pt x="923" y="3527"/>
                    <a:pt x="923" y="3533"/>
                  </a:cubicBezTo>
                  <a:lnTo>
                    <a:pt x="923" y="3545"/>
                  </a:lnTo>
                  <a:lnTo>
                    <a:pt x="923" y="3551"/>
                  </a:lnTo>
                  <a:lnTo>
                    <a:pt x="923" y="3563"/>
                  </a:lnTo>
                  <a:lnTo>
                    <a:pt x="923" y="5104"/>
                  </a:lnTo>
                  <a:cubicBezTo>
                    <a:pt x="923" y="5224"/>
                    <a:pt x="1019" y="5319"/>
                    <a:pt x="1139" y="5319"/>
                  </a:cubicBezTo>
                  <a:lnTo>
                    <a:pt x="1637" y="5319"/>
                  </a:lnTo>
                  <a:lnTo>
                    <a:pt x="1433" y="9587"/>
                  </a:lnTo>
                  <a:lnTo>
                    <a:pt x="1139" y="9587"/>
                  </a:lnTo>
                  <a:cubicBezTo>
                    <a:pt x="1019" y="9587"/>
                    <a:pt x="923" y="9683"/>
                    <a:pt x="923" y="9803"/>
                  </a:cubicBezTo>
                  <a:lnTo>
                    <a:pt x="923" y="11116"/>
                  </a:lnTo>
                  <a:lnTo>
                    <a:pt x="216" y="11116"/>
                  </a:lnTo>
                  <a:cubicBezTo>
                    <a:pt x="102" y="11116"/>
                    <a:pt x="0" y="11212"/>
                    <a:pt x="0" y="11332"/>
                  </a:cubicBezTo>
                  <a:lnTo>
                    <a:pt x="0" y="12854"/>
                  </a:lnTo>
                  <a:cubicBezTo>
                    <a:pt x="0" y="12974"/>
                    <a:pt x="102" y="13076"/>
                    <a:pt x="216" y="13076"/>
                  </a:cubicBezTo>
                  <a:lnTo>
                    <a:pt x="3033" y="13076"/>
                  </a:lnTo>
                  <a:cubicBezTo>
                    <a:pt x="3135" y="13076"/>
                    <a:pt x="3225" y="13004"/>
                    <a:pt x="3249" y="12902"/>
                  </a:cubicBezTo>
                  <a:cubicBezTo>
                    <a:pt x="3279" y="12770"/>
                    <a:pt x="3177" y="12638"/>
                    <a:pt x="3039" y="12638"/>
                  </a:cubicBezTo>
                  <a:lnTo>
                    <a:pt x="432" y="12638"/>
                  </a:lnTo>
                  <a:lnTo>
                    <a:pt x="432" y="11548"/>
                  </a:lnTo>
                  <a:lnTo>
                    <a:pt x="9777" y="11548"/>
                  </a:lnTo>
                  <a:cubicBezTo>
                    <a:pt x="9879" y="11548"/>
                    <a:pt x="9969" y="11476"/>
                    <a:pt x="9993" y="11380"/>
                  </a:cubicBezTo>
                  <a:cubicBezTo>
                    <a:pt x="10023" y="11242"/>
                    <a:pt x="9921" y="11116"/>
                    <a:pt x="9783" y="11116"/>
                  </a:cubicBezTo>
                  <a:lnTo>
                    <a:pt x="1331" y="11116"/>
                  </a:lnTo>
                  <a:lnTo>
                    <a:pt x="1331" y="10019"/>
                  </a:lnTo>
                  <a:lnTo>
                    <a:pt x="13344" y="10019"/>
                  </a:lnTo>
                  <a:lnTo>
                    <a:pt x="13344" y="11116"/>
                  </a:lnTo>
                  <a:lnTo>
                    <a:pt x="10550" y="11116"/>
                  </a:lnTo>
                  <a:cubicBezTo>
                    <a:pt x="10546" y="11116"/>
                    <a:pt x="10542" y="11116"/>
                    <a:pt x="10538" y="11116"/>
                  </a:cubicBezTo>
                  <a:cubicBezTo>
                    <a:pt x="10441" y="11116"/>
                    <a:pt x="10357" y="11186"/>
                    <a:pt x="10334" y="11284"/>
                  </a:cubicBezTo>
                  <a:cubicBezTo>
                    <a:pt x="10304" y="11416"/>
                    <a:pt x="10406" y="11548"/>
                    <a:pt x="10550" y="11548"/>
                  </a:cubicBezTo>
                  <a:lnTo>
                    <a:pt x="14297" y="11548"/>
                  </a:lnTo>
                  <a:lnTo>
                    <a:pt x="14297" y="12638"/>
                  </a:lnTo>
                  <a:lnTo>
                    <a:pt x="3878" y="12638"/>
                  </a:lnTo>
                  <a:cubicBezTo>
                    <a:pt x="3777" y="12638"/>
                    <a:pt x="3687" y="12710"/>
                    <a:pt x="3663" y="12806"/>
                  </a:cubicBezTo>
                  <a:cubicBezTo>
                    <a:pt x="3633" y="12944"/>
                    <a:pt x="3735" y="13076"/>
                    <a:pt x="3872" y="13076"/>
                  </a:cubicBezTo>
                  <a:lnTo>
                    <a:pt x="14512" y="13076"/>
                  </a:lnTo>
                  <a:cubicBezTo>
                    <a:pt x="14632" y="13076"/>
                    <a:pt x="14728" y="12974"/>
                    <a:pt x="14728" y="12854"/>
                  </a:cubicBezTo>
                  <a:lnTo>
                    <a:pt x="14728" y="11332"/>
                  </a:lnTo>
                  <a:cubicBezTo>
                    <a:pt x="14734" y="11215"/>
                    <a:pt x="14638" y="11116"/>
                    <a:pt x="14528" y="11116"/>
                  </a:cubicBezTo>
                  <a:cubicBezTo>
                    <a:pt x="14525" y="11116"/>
                    <a:pt x="14522" y="11116"/>
                    <a:pt x="14518" y="11116"/>
                  </a:cubicBezTo>
                  <a:lnTo>
                    <a:pt x="13805" y="11116"/>
                  </a:lnTo>
                  <a:lnTo>
                    <a:pt x="13805" y="9803"/>
                  </a:lnTo>
                  <a:cubicBezTo>
                    <a:pt x="13805" y="9683"/>
                    <a:pt x="13709" y="9587"/>
                    <a:pt x="13589" y="9587"/>
                  </a:cubicBezTo>
                  <a:lnTo>
                    <a:pt x="13302" y="9587"/>
                  </a:lnTo>
                  <a:lnTo>
                    <a:pt x="13092" y="5319"/>
                  </a:lnTo>
                  <a:lnTo>
                    <a:pt x="13589" y="5319"/>
                  </a:lnTo>
                  <a:cubicBezTo>
                    <a:pt x="13709" y="5319"/>
                    <a:pt x="13805" y="5224"/>
                    <a:pt x="13805" y="5104"/>
                  </a:cubicBezTo>
                  <a:lnTo>
                    <a:pt x="13805" y="3569"/>
                  </a:lnTo>
                  <a:lnTo>
                    <a:pt x="13805" y="3563"/>
                  </a:lnTo>
                  <a:cubicBezTo>
                    <a:pt x="13805" y="3563"/>
                    <a:pt x="13805" y="3557"/>
                    <a:pt x="13805" y="3551"/>
                  </a:cubicBezTo>
                  <a:cubicBezTo>
                    <a:pt x="13805" y="3551"/>
                    <a:pt x="13805" y="3545"/>
                    <a:pt x="13805" y="3545"/>
                  </a:cubicBezTo>
                  <a:cubicBezTo>
                    <a:pt x="13805" y="3539"/>
                    <a:pt x="13805" y="3533"/>
                    <a:pt x="13805" y="3533"/>
                  </a:cubicBezTo>
                  <a:lnTo>
                    <a:pt x="13805" y="3521"/>
                  </a:lnTo>
                  <a:lnTo>
                    <a:pt x="13805" y="3509"/>
                  </a:lnTo>
                  <a:lnTo>
                    <a:pt x="13805" y="3503"/>
                  </a:lnTo>
                  <a:cubicBezTo>
                    <a:pt x="13805" y="3497"/>
                    <a:pt x="13805" y="3497"/>
                    <a:pt x="13805" y="3491"/>
                  </a:cubicBezTo>
                  <a:cubicBezTo>
                    <a:pt x="13805" y="3491"/>
                    <a:pt x="13805" y="3485"/>
                    <a:pt x="13805" y="3485"/>
                  </a:cubicBezTo>
                  <a:cubicBezTo>
                    <a:pt x="13805" y="3479"/>
                    <a:pt x="13799" y="3473"/>
                    <a:pt x="13793" y="3467"/>
                  </a:cubicBezTo>
                  <a:lnTo>
                    <a:pt x="13793" y="3461"/>
                  </a:lnTo>
                  <a:lnTo>
                    <a:pt x="13787" y="3449"/>
                  </a:lnTo>
                  <a:lnTo>
                    <a:pt x="13781" y="3443"/>
                  </a:lnTo>
                  <a:cubicBezTo>
                    <a:pt x="13775" y="3443"/>
                    <a:pt x="13775" y="3437"/>
                    <a:pt x="13775" y="3431"/>
                  </a:cubicBezTo>
                  <a:lnTo>
                    <a:pt x="13769" y="3425"/>
                  </a:lnTo>
                  <a:lnTo>
                    <a:pt x="13763" y="3419"/>
                  </a:lnTo>
                  <a:cubicBezTo>
                    <a:pt x="13757" y="3419"/>
                    <a:pt x="13757" y="3413"/>
                    <a:pt x="13757" y="3413"/>
                  </a:cubicBezTo>
                  <a:lnTo>
                    <a:pt x="13745" y="3407"/>
                  </a:lnTo>
                  <a:lnTo>
                    <a:pt x="13739" y="3401"/>
                  </a:lnTo>
                  <a:lnTo>
                    <a:pt x="13727" y="3395"/>
                  </a:lnTo>
                  <a:cubicBezTo>
                    <a:pt x="13727" y="3389"/>
                    <a:pt x="13727" y="3389"/>
                    <a:pt x="13721" y="3389"/>
                  </a:cubicBezTo>
                  <a:lnTo>
                    <a:pt x="13715" y="3383"/>
                  </a:lnTo>
                  <a:lnTo>
                    <a:pt x="13709" y="3377"/>
                  </a:lnTo>
                  <a:lnTo>
                    <a:pt x="13697" y="3377"/>
                  </a:lnTo>
                  <a:lnTo>
                    <a:pt x="13685" y="3371"/>
                  </a:lnTo>
                  <a:lnTo>
                    <a:pt x="7595" y="824"/>
                  </a:lnTo>
                  <a:lnTo>
                    <a:pt x="7595" y="230"/>
                  </a:lnTo>
                  <a:cubicBezTo>
                    <a:pt x="7595" y="140"/>
                    <a:pt x="7541" y="56"/>
                    <a:pt x="7463" y="20"/>
                  </a:cubicBezTo>
                  <a:cubicBezTo>
                    <a:pt x="7431" y="7"/>
                    <a:pt x="7399" y="1"/>
                    <a:pt x="73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429;p60"/>
            <p:cNvSpPr/>
            <p:nvPr/>
          </p:nvSpPr>
          <p:spPr>
            <a:xfrm>
              <a:off x="6342688" y="3354642"/>
              <a:ext cx="368375" cy="326925"/>
            </a:xfrm>
            <a:custGeom>
              <a:avLst/>
              <a:gdLst/>
              <a:ahLst/>
              <a:cxnLst/>
              <a:rect l="l" t="t" r="r" b="b"/>
              <a:pathLst>
                <a:path w="14735" h="13077" extrusionOk="0">
                  <a:moveTo>
                    <a:pt x="7337" y="1213"/>
                  </a:moveTo>
                  <a:lnTo>
                    <a:pt x="12486" y="3359"/>
                  </a:lnTo>
                  <a:lnTo>
                    <a:pt x="4844" y="3359"/>
                  </a:lnTo>
                  <a:cubicBezTo>
                    <a:pt x="4742" y="3359"/>
                    <a:pt x="4652" y="3431"/>
                    <a:pt x="4628" y="3527"/>
                  </a:cubicBezTo>
                  <a:cubicBezTo>
                    <a:pt x="4598" y="3665"/>
                    <a:pt x="4700" y="3797"/>
                    <a:pt x="4838" y="3797"/>
                  </a:cubicBezTo>
                  <a:lnTo>
                    <a:pt x="13344" y="3797"/>
                  </a:lnTo>
                  <a:lnTo>
                    <a:pt x="13344" y="4888"/>
                  </a:lnTo>
                  <a:lnTo>
                    <a:pt x="1331" y="4888"/>
                  </a:lnTo>
                  <a:lnTo>
                    <a:pt x="1331" y="3797"/>
                  </a:lnTo>
                  <a:lnTo>
                    <a:pt x="3968" y="3797"/>
                  </a:lnTo>
                  <a:cubicBezTo>
                    <a:pt x="4070" y="3797"/>
                    <a:pt x="4160" y="3725"/>
                    <a:pt x="4184" y="3629"/>
                  </a:cubicBezTo>
                  <a:cubicBezTo>
                    <a:pt x="4214" y="3491"/>
                    <a:pt x="4112" y="3359"/>
                    <a:pt x="3974" y="3359"/>
                  </a:cubicBezTo>
                  <a:lnTo>
                    <a:pt x="2194" y="3359"/>
                  </a:lnTo>
                  <a:lnTo>
                    <a:pt x="7337" y="1213"/>
                  </a:lnTo>
                  <a:close/>
                  <a:moveTo>
                    <a:pt x="2668" y="5319"/>
                  </a:moveTo>
                  <a:lnTo>
                    <a:pt x="2877" y="9587"/>
                  </a:lnTo>
                  <a:lnTo>
                    <a:pt x="1846" y="9587"/>
                  </a:lnTo>
                  <a:lnTo>
                    <a:pt x="2056" y="5319"/>
                  </a:lnTo>
                  <a:close/>
                  <a:moveTo>
                    <a:pt x="4118" y="5319"/>
                  </a:moveTo>
                  <a:lnTo>
                    <a:pt x="3908" y="9587"/>
                  </a:lnTo>
                  <a:lnTo>
                    <a:pt x="3309" y="9587"/>
                  </a:lnTo>
                  <a:lnTo>
                    <a:pt x="3099" y="5319"/>
                  </a:lnTo>
                  <a:close/>
                  <a:moveTo>
                    <a:pt x="5161" y="5319"/>
                  </a:moveTo>
                  <a:lnTo>
                    <a:pt x="5371" y="9587"/>
                  </a:lnTo>
                  <a:lnTo>
                    <a:pt x="4340" y="9587"/>
                  </a:lnTo>
                  <a:lnTo>
                    <a:pt x="4550" y="5319"/>
                  </a:lnTo>
                  <a:close/>
                  <a:moveTo>
                    <a:pt x="6612" y="5319"/>
                  </a:moveTo>
                  <a:lnTo>
                    <a:pt x="6408" y="9587"/>
                  </a:lnTo>
                  <a:lnTo>
                    <a:pt x="5803" y="9587"/>
                  </a:lnTo>
                  <a:lnTo>
                    <a:pt x="5593" y="5319"/>
                  </a:lnTo>
                  <a:close/>
                  <a:moveTo>
                    <a:pt x="7655" y="5319"/>
                  </a:moveTo>
                  <a:lnTo>
                    <a:pt x="7865" y="9587"/>
                  </a:lnTo>
                  <a:lnTo>
                    <a:pt x="6840" y="9587"/>
                  </a:lnTo>
                  <a:lnTo>
                    <a:pt x="7043" y="5319"/>
                  </a:lnTo>
                  <a:close/>
                  <a:moveTo>
                    <a:pt x="9112" y="5319"/>
                  </a:moveTo>
                  <a:lnTo>
                    <a:pt x="8902" y="9587"/>
                  </a:lnTo>
                  <a:lnTo>
                    <a:pt x="8296" y="9587"/>
                  </a:lnTo>
                  <a:lnTo>
                    <a:pt x="8086" y="5319"/>
                  </a:lnTo>
                  <a:close/>
                  <a:moveTo>
                    <a:pt x="10155" y="5319"/>
                  </a:moveTo>
                  <a:lnTo>
                    <a:pt x="10358" y="9587"/>
                  </a:lnTo>
                  <a:lnTo>
                    <a:pt x="9333" y="9587"/>
                  </a:lnTo>
                  <a:lnTo>
                    <a:pt x="9537" y="5319"/>
                  </a:lnTo>
                  <a:close/>
                  <a:moveTo>
                    <a:pt x="11605" y="5319"/>
                  </a:moveTo>
                  <a:lnTo>
                    <a:pt x="11395" y="9587"/>
                  </a:lnTo>
                  <a:lnTo>
                    <a:pt x="10790" y="9587"/>
                  </a:lnTo>
                  <a:lnTo>
                    <a:pt x="10580" y="5319"/>
                  </a:lnTo>
                  <a:close/>
                  <a:moveTo>
                    <a:pt x="12642" y="5319"/>
                  </a:moveTo>
                  <a:lnTo>
                    <a:pt x="12852" y="9587"/>
                  </a:lnTo>
                  <a:lnTo>
                    <a:pt x="11827" y="9587"/>
                  </a:lnTo>
                  <a:lnTo>
                    <a:pt x="12037" y="5319"/>
                  </a:lnTo>
                  <a:close/>
                  <a:moveTo>
                    <a:pt x="7367" y="1"/>
                  </a:moveTo>
                  <a:cubicBezTo>
                    <a:pt x="7244" y="1"/>
                    <a:pt x="7133" y="97"/>
                    <a:pt x="7133" y="230"/>
                  </a:cubicBezTo>
                  <a:lnTo>
                    <a:pt x="7133" y="824"/>
                  </a:lnTo>
                  <a:lnTo>
                    <a:pt x="1043" y="3371"/>
                  </a:lnTo>
                  <a:lnTo>
                    <a:pt x="1031" y="3377"/>
                  </a:lnTo>
                  <a:lnTo>
                    <a:pt x="1025" y="3377"/>
                  </a:lnTo>
                  <a:lnTo>
                    <a:pt x="1019" y="3383"/>
                  </a:lnTo>
                  <a:cubicBezTo>
                    <a:pt x="1013" y="3383"/>
                    <a:pt x="1013" y="3389"/>
                    <a:pt x="1007" y="3389"/>
                  </a:cubicBezTo>
                  <a:lnTo>
                    <a:pt x="1001" y="3395"/>
                  </a:lnTo>
                  <a:lnTo>
                    <a:pt x="989" y="3401"/>
                  </a:lnTo>
                  <a:lnTo>
                    <a:pt x="983" y="3407"/>
                  </a:lnTo>
                  <a:lnTo>
                    <a:pt x="977" y="3413"/>
                  </a:lnTo>
                  <a:lnTo>
                    <a:pt x="971" y="3419"/>
                  </a:lnTo>
                  <a:lnTo>
                    <a:pt x="965" y="3425"/>
                  </a:lnTo>
                  <a:lnTo>
                    <a:pt x="959" y="3431"/>
                  </a:lnTo>
                  <a:lnTo>
                    <a:pt x="953" y="3443"/>
                  </a:lnTo>
                  <a:lnTo>
                    <a:pt x="947" y="3449"/>
                  </a:lnTo>
                  <a:cubicBezTo>
                    <a:pt x="941" y="3455"/>
                    <a:pt x="941" y="3455"/>
                    <a:pt x="941" y="3461"/>
                  </a:cubicBezTo>
                  <a:lnTo>
                    <a:pt x="935" y="3467"/>
                  </a:lnTo>
                  <a:cubicBezTo>
                    <a:pt x="935" y="3473"/>
                    <a:pt x="929" y="3479"/>
                    <a:pt x="929" y="3485"/>
                  </a:cubicBezTo>
                  <a:cubicBezTo>
                    <a:pt x="929" y="3485"/>
                    <a:pt x="929" y="3491"/>
                    <a:pt x="923" y="3491"/>
                  </a:cubicBezTo>
                  <a:lnTo>
                    <a:pt x="923" y="3503"/>
                  </a:lnTo>
                  <a:lnTo>
                    <a:pt x="923" y="3509"/>
                  </a:lnTo>
                  <a:cubicBezTo>
                    <a:pt x="923" y="3515"/>
                    <a:pt x="923" y="3521"/>
                    <a:pt x="923" y="3521"/>
                  </a:cubicBezTo>
                  <a:cubicBezTo>
                    <a:pt x="923" y="3527"/>
                    <a:pt x="923" y="3527"/>
                    <a:pt x="923" y="3533"/>
                  </a:cubicBezTo>
                  <a:lnTo>
                    <a:pt x="923" y="3545"/>
                  </a:lnTo>
                  <a:lnTo>
                    <a:pt x="923" y="3551"/>
                  </a:lnTo>
                  <a:lnTo>
                    <a:pt x="923" y="3563"/>
                  </a:lnTo>
                  <a:lnTo>
                    <a:pt x="923" y="5104"/>
                  </a:lnTo>
                  <a:cubicBezTo>
                    <a:pt x="923" y="5224"/>
                    <a:pt x="1019" y="5319"/>
                    <a:pt x="1139" y="5319"/>
                  </a:cubicBezTo>
                  <a:lnTo>
                    <a:pt x="1637" y="5319"/>
                  </a:lnTo>
                  <a:lnTo>
                    <a:pt x="1433" y="9587"/>
                  </a:lnTo>
                  <a:lnTo>
                    <a:pt x="1139" y="9587"/>
                  </a:lnTo>
                  <a:cubicBezTo>
                    <a:pt x="1019" y="9587"/>
                    <a:pt x="923" y="9683"/>
                    <a:pt x="923" y="9803"/>
                  </a:cubicBezTo>
                  <a:lnTo>
                    <a:pt x="923" y="11116"/>
                  </a:lnTo>
                  <a:lnTo>
                    <a:pt x="216" y="11116"/>
                  </a:lnTo>
                  <a:cubicBezTo>
                    <a:pt x="102" y="11116"/>
                    <a:pt x="0" y="11212"/>
                    <a:pt x="0" y="11332"/>
                  </a:cubicBezTo>
                  <a:lnTo>
                    <a:pt x="0" y="12854"/>
                  </a:lnTo>
                  <a:cubicBezTo>
                    <a:pt x="0" y="12974"/>
                    <a:pt x="102" y="13076"/>
                    <a:pt x="216" y="13076"/>
                  </a:cubicBezTo>
                  <a:lnTo>
                    <a:pt x="3033" y="13076"/>
                  </a:lnTo>
                  <a:cubicBezTo>
                    <a:pt x="3135" y="13076"/>
                    <a:pt x="3225" y="13004"/>
                    <a:pt x="3249" y="12902"/>
                  </a:cubicBezTo>
                  <a:cubicBezTo>
                    <a:pt x="3279" y="12770"/>
                    <a:pt x="3177" y="12638"/>
                    <a:pt x="3039" y="12638"/>
                  </a:cubicBezTo>
                  <a:lnTo>
                    <a:pt x="432" y="12638"/>
                  </a:lnTo>
                  <a:lnTo>
                    <a:pt x="432" y="11548"/>
                  </a:lnTo>
                  <a:lnTo>
                    <a:pt x="9777" y="11548"/>
                  </a:lnTo>
                  <a:cubicBezTo>
                    <a:pt x="9879" y="11548"/>
                    <a:pt x="9969" y="11476"/>
                    <a:pt x="9993" y="11380"/>
                  </a:cubicBezTo>
                  <a:cubicBezTo>
                    <a:pt x="10023" y="11242"/>
                    <a:pt x="9921" y="11116"/>
                    <a:pt x="9783" y="11116"/>
                  </a:cubicBezTo>
                  <a:lnTo>
                    <a:pt x="1331" y="11116"/>
                  </a:lnTo>
                  <a:lnTo>
                    <a:pt x="1331" y="10019"/>
                  </a:lnTo>
                  <a:lnTo>
                    <a:pt x="13344" y="10019"/>
                  </a:lnTo>
                  <a:lnTo>
                    <a:pt x="13344" y="11116"/>
                  </a:lnTo>
                  <a:lnTo>
                    <a:pt x="10550" y="11116"/>
                  </a:lnTo>
                  <a:cubicBezTo>
                    <a:pt x="10546" y="11116"/>
                    <a:pt x="10542" y="11116"/>
                    <a:pt x="10538" y="11116"/>
                  </a:cubicBezTo>
                  <a:cubicBezTo>
                    <a:pt x="10441" y="11116"/>
                    <a:pt x="10357" y="11186"/>
                    <a:pt x="10334" y="11284"/>
                  </a:cubicBezTo>
                  <a:cubicBezTo>
                    <a:pt x="10304" y="11416"/>
                    <a:pt x="10406" y="11548"/>
                    <a:pt x="10550" y="11548"/>
                  </a:cubicBezTo>
                  <a:lnTo>
                    <a:pt x="14297" y="11548"/>
                  </a:lnTo>
                  <a:lnTo>
                    <a:pt x="14297" y="12638"/>
                  </a:lnTo>
                  <a:lnTo>
                    <a:pt x="3878" y="12638"/>
                  </a:lnTo>
                  <a:cubicBezTo>
                    <a:pt x="3777" y="12638"/>
                    <a:pt x="3687" y="12710"/>
                    <a:pt x="3663" y="12806"/>
                  </a:cubicBezTo>
                  <a:cubicBezTo>
                    <a:pt x="3633" y="12944"/>
                    <a:pt x="3735" y="13076"/>
                    <a:pt x="3872" y="13076"/>
                  </a:cubicBezTo>
                  <a:lnTo>
                    <a:pt x="14512" y="13076"/>
                  </a:lnTo>
                  <a:cubicBezTo>
                    <a:pt x="14632" y="13076"/>
                    <a:pt x="14728" y="12974"/>
                    <a:pt x="14728" y="12854"/>
                  </a:cubicBezTo>
                  <a:lnTo>
                    <a:pt x="14728" y="11332"/>
                  </a:lnTo>
                  <a:cubicBezTo>
                    <a:pt x="14734" y="11215"/>
                    <a:pt x="14638" y="11116"/>
                    <a:pt x="14528" y="11116"/>
                  </a:cubicBezTo>
                  <a:cubicBezTo>
                    <a:pt x="14525" y="11116"/>
                    <a:pt x="14522" y="11116"/>
                    <a:pt x="14518" y="11116"/>
                  </a:cubicBezTo>
                  <a:lnTo>
                    <a:pt x="13805" y="11116"/>
                  </a:lnTo>
                  <a:lnTo>
                    <a:pt x="13805" y="9803"/>
                  </a:lnTo>
                  <a:cubicBezTo>
                    <a:pt x="13805" y="9683"/>
                    <a:pt x="13709" y="9587"/>
                    <a:pt x="13589" y="9587"/>
                  </a:cubicBezTo>
                  <a:lnTo>
                    <a:pt x="13302" y="9587"/>
                  </a:lnTo>
                  <a:lnTo>
                    <a:pt x="13092" y="5319"/>
                  </a:lnTo>
                  <a:lnTo>
                    <a:pt x="13589" y="5319"/>
                  </a:lnTo>
                  <a:cubicBezTo>
                    <a:pt x="13709" y="5319"/>
                    <a:pt x="13805" y="5224"/>
                    <a:pt x="13805" y="5104"/>
                  </a:cubicBezTo>
                  <a:lnTo>
                    <a:pt x="13805" y="3569"/>
                  </a:lnTo>
                  <a:lnTo>
                    <a:pt x="13805" y="3563"/>
                  </a:lnTo>
                  <a:cubicBezTo>
                    <a:pt x="13805" y="3563"/>
                    <a:pt x="13805" y="3557"/>
                    <a:pt x="13805" y="3551"/>
                  </a:cubicBezTo>
                  <a:cubicBezTo>
                    <a:pt x="13805" y="3551"/>
                    <a:pt x="13805" y="3545"/>
                    <a:pt x="13805" y="3545"/>
                  </a:cubicBezTo>
                  <a:cubicBezTo>
                    <a:pt x="13805" y="3539"/>
                    <a:pt x="13805" y="3533"/>
                    <a:pt x="13805" y="3533"/>
                  </a:cubicBezTo>
                  <a:lnTo>
                    <a:pt x="13805" y="3521"/>
                  </a:lnTo>
                  <a:lnTo>
                    <a:pt x="13805" y="3509"/>
                  </a:lnTo>
                  <a:lnTo>
                    <a:pt x="13805" y="3503"/>
                  </a:lnTo>
                  <a:cubicBezTo>
                    <a:pt x="13805" y="3497"/>
                    <a:pt x="13805" y="3497"/>
                    <a:pt x="13805" y="3491"/>
                  </a:cubicBezTo>
                  <a:cubicBezTo>
                    <a:pt x="13805" y="3491"/>
                    <a:pt x="13805" y="3485"/>
                    <a:pt x="13805" y="3485"/>
                  </a:cubicBezTo>
                  <a:cubicBezTo>
                    <a:pt x="13805" y="3479"/>
                    <a:pt x="13799" y="3473"/>
                    <a:pt x="13793" y="3467"/>
                  </a:cubicBezTo>
                  <a:lnTo>
                    <a:pt x="13793" y="3461"/>
                  </a:lnTo>
                  <a:lnTo>
                    <a:pt x="13787" y="3449"/>
                  </a:lnTo>
                  <a:lnTo>
                    <a:pt x="13781" y="3443"/>
                  </a:lnTo>
                  <a:cubicBezTo>
                    <a:pt x="13775" y="3443"/>
                    <a:pt x="13775" y="3437"/>
                    <a:pt x="13775" y="3431"/>
                  </a:cubicBezTo>
                  <a:lnTo>
                    <a:pt x="13769" y="3425"/>
                  </a:lnTo>
                  <a:lnTo>
                    <a:pt x="13763" y="3419"/>
                  </a:lnTo>
                  <a:cubicBezTo>
                    <a:pt x="13757" y="3419"/>
                    <a:pt x="13757" y="3413"/>
                    <a:pt x="13757" y="3413"/>
                  </a:cubicBezTo>
                  <a:lnTo>
                    <a:pt x="13745" y="3407"/>
                  </a:lnTo>
                  <a:lnTo>
                    <a:pt x="13739" y="3401"/>
                  </a:lnTo>
                  <a:lnTo>
                    <a:pt x="13727" y="3395"/>
                  </a:lnTo>
                  <a:cubicBezTo>
                    <a:pt x="13727" y="3389"/>
                    <a:pt x="13727" y="3389"/>
                    <a:pt x="13721" y="3389"/>
                  </a:cubicBezTo>
                  <a:lnTo>
                    <a:pt x="13715" y="3383"/>
                  </a:lnTo>
                  <a:lnTo>
                    <a:pt x="13709" y="3377"/>
                  </a:lnTo>
                  <a:lnTo>
                    <a:pt x="13697" y="3377"/>
                  </a:lnTo>
                  <a:lnTo>
                    <a:pt x="13685" y="3371"/>
                  </a:lnTo>
                  <a:lnTo>
                    <a:pt x="7595" y="824"/>
                  </a:lnTo>
                  <a:lnTo>
                    <a:pt x="7595" y="230"/>
                  </a:lnTo>
                  <a:cubicBezTo>
                    <a:pt x="7595" y="140"/>
                    <a:pt x="7541" y="56"/>
                    <a:pt x="7463" y="20"/>
                  </a:cubicBezTo>
                  <a:cubicBezTo>
                    <a:pt x="7431" y="7"/>
                    <a:pt x="7399" y="1"/>
                    <a:pt x="736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" name="Google Shape;1569;p61"/>
          <p:cNvSpPr/>
          <p:nvPr/>
        </p:nvSpPr>
        <p:spPr>
          <a:xfrm>
            <a:off x="3923928" y="1203598"/>
            <a:ext cx="4896544" cy="3168352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3906" name="Picture 2" descr="https://puteshestvyi.ru/wp-content/uploads/2019/12/GRETSIYA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944" y="1275606"/>
            <a:ext cx="4680735" cy="2994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4008" y="699542"/>
            <a:ext cx="4090500" cy="688683"/>
          </a:xfrm>
        </p:spPr>
        <p:txBody>
          <a:bodyPr/>
          <a:lstStyle/>
          <a:p>
            <a:r>
              <a:rPr lang="ru-RU" sz="3600" dirty="0" smtClean="0"/>
              <a:t>Вопрос 29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2283718"/>
            <a:ext cx="4104456" cy="601500"/>
          </a:xfrm>
        </p:spPr>
        <p:txBody>
          <a:bodyPr/>
          <a:lstStyle/>
          <a:p>
            <a:r>
              <a:rPr lang="ru-RU" sz="2400" b="1" dirty="0" smtClean="0"/>
              <a:t>Сколько дней длились Олимпийские игры</a:t>
            </a:r>
            <a:r>
              <a:rPr lang="en-US" sz="2400" b="1" dirty="0" smtClean="0"/>
              <a:t>?</a:t>
            </a:r>
          </a:p>
          <a:p>
            <a:endParaRPr lang="en-US" sz="2400" b="1" dirty="0" smtClean="0"/>
          </a:p>
          <a:p>
            <a:r>
              <a:rPr lang="ru-RU" sz="2400" b="1" dirty="0" smtClean="0"/>
              <a:t>Ответ:</a:t>
            </a:r>
          </a:p>
          <a:p>
            <a:r>
              <a:rPr lang="ru-RU" sz="2400" b="1" dirty="0" smtClean="0"/>
              <a:t>5 дней</a:t>
            </a:r>
            <a:endParaRPr lang="ru-RU" sz="2400" b="1" dirty="0"/>
          </a:p>
        </p:txBody>
      </p:sp>
      <p:pic>
        <p:nvPicPr>
          <p:cNvPr id="130052" name="Picture 4" descr="https://thumbs.gfycat.com/DisguisedMiniatureKinkajou-max-1mb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411510"/>
            <a:ext cx="6345438" cy="4299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23478"/>
            <a:ext cx="3590700" cy="731400"/>
          </a:xfrm>
        </p:spPr>
        <p:txBody>
          <a:bodyPr/>
          <a:lstStyle/>
          <a:p>
            <a:r>
              <a:rPr lang="ru-RU" sz="3600" dirty="0" smtClean="0"/>
              <a:t>Вопрос 30</a:t>
            </a:r>
            <a:endParaRPr lang="ru-RU" sz="36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292080" y="915566"/>
            <a:ext cx="3528392" cy="469200"/>
          </a:xfrm>
        </p:spPr>
        <p:txBody>
          <a:bodyPr/>
          <a:lstStyle/>
          <a:p>
            <a:pPr algn="l"/>
            <a:r>
              <a:rPr lang="ru-RU" sz="2400" b="1" dirty="0" smtClean="0"/>
              <a:t>Как выглядела богиня </a:t>
            </a:r>
            <a:r>
              <a:rPr lang="ru-RU" sz="2400" b="1" dirty="0" err="1" smtClean="0"/>
              <a:t>Бастет</a:t>
            </a:r>
            <a:r>
              <a:rPr lang="en-US" sz="2400" b="1" dirty="0" smtClean="0"/>
              <a:t>?</a:t>
            </a:r>
          </a:p>
          <a:p>
            <a:pPr algn="l"/>
            <a:r>
              <a:rPr lang="ru-RU" sz="2400" b="1" dirty="0" smtClean="0"/>
              <a:t>Кому она покровительствовала</a:t>
            </a:r>
            <a:r>
              <a:rPr lang="en-US" sz="2400" b="1" dirty="0" smtClean="0"/>
              <a:t>?</a:t>
            </a:r>
          </a:p>
          <a:p>
            <a:pPr algn="l"/>
            <a:endParaRPr lang="en-US" sz="2400" b="1" dirty="0" smtClean="0"/>
          </a:p>
          <a:p>
            <a:pPr algn="l"/>
            <a:r>
              <a:rPr lang="ru-RU" sz="2400" b="1" dirty="0" smtClean="0"/>
              <a:t>Ответ:</a:t>
            </a:r>
          </a:p>
          <a:p>
            <a:pPr algn="l"/>
            <a:r>
              <a:rPr lang="ru-RU" sz="2400" b="1" dirty="0" smtClean="0"/>
              <a:t>Чёрная кошка, женщине и красоте</a:t>
            </a:r>
            <a:endParaRPr lang="ru-RU" sz="2400" b="1" dirty="0"/>
          </a:p>
        </p:txBody>
      </p:sp>
      <p:sp>
        <p:nvSpPr>
          <p:cNvPr id="5" name="Google Shape;1569;p61"/>
          <p:cNvSpPr/>
          <p:nvPr/>
        </p:nvSpPr>
        <p:spPr>
          <a:xfrm>
            <a:off x="683568" y="1203598"/>
            <a:ext cx="3960440" cy="3384376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9028" name="Picture 4" descr="https://www.pouted.com/wp-content/uploads/2015/12/mythology-egyptian-gods-and-goddesses_5368140328d77_w1500.jpg?x711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1275606"/>
            <a:ext cx="3816424" cy="3245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83518"/>
            <a:ext cx="5112568" cy="572700"/>
          </a:xfrm>
        </p:spPr>
        <p:txBody>
          <a:bodyPr/>
          <a:lstStyle/>
          <a:p>
            <a:r>
              <a:rPr lang="ru-RU" dirty="0" smtClean="0"/>
              <a:t>Вопрос 31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419622"/>
            <a:ext cx="4506822" cy="3113100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Назовите имя древнекитайского мудреца, которого очень почитали</a:t>
            </a:r>
            <a:r>
              <a:rPr lang="en-US" sz="2400" b="1" dirty="0" smtClean="0"/>
              <a:t>?</a:t>
            </a: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Ответ:</a:t>
            </a:r>
          </a:p>
          <a:p>
            <a:pPr>
              <a:buNone/>
            </a:pPr>
            <a:r>
              <a:rPr lang="ru-RU" sz="2400" b="1" dirty="0" smtClean="0"/>
              <a:t>Конфуций</a:t>
            </a:r>
          </a:p>
          <a:p>
            <a:endParaRPr lang="en-US" sz="2400" b="1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5" name="Google Shape;1569;p61"/>
          <p:cNvSpPr/>
          <p:nvPr/>
        </p:nvSpPr>
        <p:spPr>
          <a:xfrm>
            <a:off x="5004048" y="627534"/>
            <a:ext cx="3312368" cy="4248472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8010" name="Picture 10" descr="https://stihi.ru/pics/2021/03/04/32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056" y="699542"/>
            <a:ext cx="3137628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32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1131590"/>
            <a:ext cx="3858750" cy="3256486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Автор поэм </a:t>
            </a:r>
            <a:r>
              <a:rPr lang="en-US" sz="2400" b="1" dirty="0" smtClean="0"/>
              <a:t>“</a:t>
            </a:r>
            <a:r>
              <a:rPr lang="ru-RU" sz="2400" b="1" dirty="0" err="1" smtClean="0"/>
              <a:t>Иллиада</a:t>
            </a:r>
            <a:r>
              <a:rPr lang="en-US" sz="2400" b="1" dirty="0" smtClean="0"/>
              <a:t>” </a:t>
            </a:r>
            <a:r>
              <a:rPr lang="ru-RU" sz="2400" b="1" dirty="0" smtClean="0"/>
              <a:t>и </a:t>
            </a:r>
            <a:r>
              <a:rPr lang="en-US" sz="2400" b="1" dirty="0" smtClean="0"/>
              <a:t>“</a:t>
            </a:r>
            <a:r>
              <a:rPr lang="ru-RU" sz="2400" b="1" dirty="0" smtClean="0"/>
              <a:t>Одиссея</a:t>
            </a:r>
            <a:r>
              <a:rPr lang="en-US" sz="2400" b="1" dirty="0" smtClean="0"/>
              <a:t>”?</a:t>
            </a:r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r>
              <a:rPr lang="ru-RU" sz="2400" b="1" dirty="0" smtClean="0"/>
              <a:t>Ответ:</a:t>
            </a:r>
          </a:p>
          <a:p>
            <a:pPr>
              <a:buNone/>
            </a:pPr>
            <a:r>
              <a:rPr lang="ru-RU" sz="2400" b="1" dirty="0" smtClean="0"/>
              <a:t>Гомер</a:t>
            </a:r>
            <a:endParaRPr lang="ru-RU" sz="2400" b="1" dirty="0"/>
          </a:p>
        </p:txBody>
      </p:sp>
      <p:pic>
        <p:nvPicPr>
          <p:cNvPr id="40962" name="Picture 2" descr="https://thumbs.gfycat.com/CorruptGiganticAlaskajingle-size_restricte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016" y="1131590"/>
            <a:ext cx="3094315" cy="38678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67494"/>
            <a:ext cx="4488600" cy="576000"/>
          </a:xfrm>
        </p:spPr>
        <p:txBody>
          <a:bodyPr/>
          <a:lstStyle/>
          <a:p>
            <a:r>
              <a:rPr lang="ru-RU" dirty="0" smtClean="0"/>
              <a:t>Вопрос 33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987574"/>
            <a:ext cx="5472608" cy="1224136"/>
          </a:xfrm>
        </p:spPr>
        <p:txBody>
          <a:bodyPr/>
          <a:lstStyle/>
          <a:p>
            <a:pPr algn="l">
              <a:buNone/>
            </a:pPr>
            <a:r>
              <a:rPr lang="ru-RU" sz="2000" b="1" dirty="0" smtClean="0"/>
              <a:t>Ответьте на вопросы:</a:t>
            </a:r>
          </a:p>
          <a:p>
            <a:pPr algn="l">
              <a:buNone/>
            </a:pPr>
            <a:r>
              <a:rPr lang="ru-RU" sz="2000" b="1" dirty="0" smtClean="0"/>
              <a:t>А) Высокий тростник;</a:t>
            </a:r>
          </a:p>
          <a:p>
            <a:pPr algn="l">
              <a:buNone/>
            </a:pPr>
            <a:r>
              <a:rPr lang="ru-RU" sz="2000" b="1" dirty="0" smtClean="0"/>
              <a:t>Б) Опасные каменные преграды на дне реки;</a:t>
            </a:r>
          </a:p>
          <a:p>
            <a:pPr algn="l">
              <a:buNone/>
            </a:pPr>
            <a:r>
              <a:rPr lang="ru-RU" sz="2000" b="1" dirty="0" smtClean="0"/>
              <a:t>В) Знатные люди, царские сановники ;</a:t>
            </a:r>
          </a:p>
          <a:p>
            <a:pPr algn="l">
              <a:buNone/>
            </a:pPr>
            <a:r>
              <a:rPr lang="ru-RU" sz="2000" b="1" dirty="0" smtClean="0"/>
              <a:t>Г) Люди, которые записывали приказы и собирали налоги;</a:t>
            </a:r>
          </a:p>
          <a:p>
            <a:pPr algn="l">
              <a:buNone/>
            </a:pPr>
            <a:r>
              <a:rPr lang="ru-RU" sz="2000" b="1" dirty="0" smtClean="0"/>
              <a:t>Д) Сплав меди и олова;</a:t>
            </a:r>
          </a:p>
          <a:p>
            <a:pPr algn="l">
              <a:buNone/>
            </a:pPr>
            <a:r>
              <a:rPr lang="ru-RU" sz="2000" b="1" dirty="0" smtClean="0"/>
              <a:t>Е) Жилище богов;</a:t>
            </a:r>
          </a:p>
          <a:p>
            <a:pPr algn="l">
              <a:buNone/>
            </a:pPr>
            <a:r>
              <a:rPr lang="ru-RU" sz="2000" b="1" dirty="0" smtClean="0"/>
              <a:t>Ж) Гигантская фигура с телом льва и головой человека;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1131590"/>
            <a:ext cx="24482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Ответ:</a:t>
            </a:r>
          </a:p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А) Папирус</a:t>
            </a:r>
          </a:p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Б) Пороги</a:t>
            </a:r>
          </a:p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В) Вельможи</a:t>
            </a:r>
          </a:p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Г) Писцы</a:t>
            </a:r>
          </a:p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Д) Бронза</a:t>
            </a:r>
          </a:p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Е) Храм</a:t>
            </a:r>
          </a:p>
          <a:p>
            <a:r>
              <a:rPr lang="ru-RU" sz="2000" b="1" dirty="0" smtClean="0">
                <a:solidFill>
                  <a:schemeClr val="bg1">
                    <a:lumMod val="50000"/>
                  </a:schemeClr>
                </a:solidFill>
                <a:latin typeface="Comfortaa"/>
              </a:rPr>
              <a:t>Ж) Сфинкс</a:t>
            </a:r>
            <a:endParaRPr lang="ru-RU" sz="2000" b="1" dirty="0">
              <a:solidFill>
                <a:schemeClr val="bg1">
                  <a:lumMod val="50000"/>
                </a:schemeClr>
              </a:solidFill>
              <a:latin typeface="Comfortaa"/>
            </a:endParaRPr>
          </a:p>
        </p:txBody>
      </p:sp>
      <p:pic>
        <p:nvPicPr>
          <p:cNvPr id="39940" name="Picture 4" descr="https://kurspresent.ru/assets/images/resources/261/carrying-question-pa-500-clr-248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056" y="2799998"/>
            <a:ext cx="1977916" cy="23435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95486"/>
            <a:ext cx="4045200" cy="546487"/>
          </a:xfrm>
        </p:spPr>
        <p:txBody>
          <a:bodyPr/>
          <a:lstStyle/>
          <a:p>
            <a:r>
              <a:rPr lang="ru-RU" sz="3600" dirty="0" smtClean="0"/>
              <a:t>Вопрос 34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995686"/>
            <a:ext cx="4680520" cy="1235100"/>
          </a:xfrm>
        </p:spPr>
        <p:txBody>
          <a:bodyPr/>
          <a:lstStyle/>
          <a:p>
            <a:r>
              <a:rPr lang="ru-RU" sz="2400" b="1" dirty="0" smtClean="0"/>
              <a:t>Кому из богов принадлежат виноград и сосуд для вина</a:t>
            </a:r>
            <a:r>
              <a:rPr lang="en-US" sz="2400" b="1" dirty="0" smtClean="0"/>
              <a:t>?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Ответ:</a:t>
            </a:r>
          </a:p>
          <a:p>
            <a:r>
              <a:rPr lang="ru-RU" sz="2400" b="1" dirty="0" smtClean="0"/>
              <a:t>Дионис</a:t>
            </a:r>
            <a:endParaRPr lang="ru-RU" sz="2400" b="1" dirty="0"/>
          </a:p>
        </p:txBody>
      </p:sp>
      <p:grpSp>
        <p:nvGrpSpPr>
          <p:cNvPr id="5" name="Google Shape;1158;p60"/>
          <p:cNvGrpSpPr/>
          <p:nvPr/>
        </p:nvGrpSpPr>
        <p:grpSpPr>
          <a:xfrm>
            <a:off x="2051720" y="627534"/>
            <a:ext cx="4134677" cy="221374"/>
            <a:chOff x="729050" y="223975"/>
            <a:chExt cx="6133625" cy="328400"/>
          </a:xfrm>
        </p:grpSpPr>
        <p:sp>
          <p:nvSpPr>
            <p:cNvPr id="6" name="Google Shape;1159;p60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160;p60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161;p60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162;p60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163;p60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64;p60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165;p60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166;p60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167;p60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569;p61"/>
          <p:cNvSpPr/>
          <p:nvPr/>
        </p:nvSpPr>
        <p:spPr>
          <a:xfrm>
            <a:off x="5004048" y="1491630"/>
            <a:ext cx="3744416" cy="2808312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50" name="Picture 2" descr="https://i.pinimg.com/originals/c2/ea/ce/c2eace5d77c3231f18bef706606ebd8f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064" y="1563638"/>
            <a:ext cx="3504389" cy="2628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23478"/>
            <a:ext cx="5351100" cy="557698"/>
          </a:xfrm>
        </p:spPr>
        <p:txBody>
          <a:bodyPr/>
          <a:lstStyle/>
          <a:p>
            <a:r>
              <a:rPr lang="ru-RU" sz="3600" dirty="0" smtClean="0"/>
              <a:t>Вопрос 35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75656" y="2571750"/>
            <a:ext cx="6048672" cy="582000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Чем известны эти люди в истории Древнего Мира</a:t>
            </a:r>
            <a:r>
              <a:rPr lang="en-US" sz="2400" b="1" dirty="0" smtClean="0"/>
              <a:t>?</a:t>
            </a:r>
          </a:p>
          <a:p>
            <a:pPr>
              <a:buNone/>
            </a:pPr>
            <a:r>
              <a:rPr lang="ru-RU" sz="2400" b="1" dirty="0" smtClean="0"/>
              <a:t>А) Тутмос 3;</a:t>
            </a:r>
          </a:p>
          <a:p>
            <a:pPr>
              <a:buNone/>
            </a:pPr>
            <a:r>
              <a:rPr lang="ru-RU" sz="2400" b="1" dirty="0" smtClean="0"/>
              <a:t>Б) Хаммурапи;</a:t>
            </a:r>
          </a:p>
          <a:p>
            <a:pPr>
              <a:buNone/>
            </a:pPr>
            <a:r>
              <a:rPr lang="ru-RU" sz="2400" b="1" dirty="0" smtClean="0"/>
              <a:t>В) Соломон ;</a:t>
            </a:r>
          </a:p>
          <a:p>
            <a:pPr>
              <a:buNone/>
            </a:pPr>
            <a:r>
              <a:rPr lang="ru-RU" sz="2400" b="1" dirty="0" smtClean="0"/>
              <a:t>Г) </a:t>
            </a:r>
            <a:r>
              <a:rPr lang="ru-RU" sz="2400" b="1" dirty="0" err="1" smtClean="0"/>
              <a:t>Ашшурбанапал</a:t>
            </a:r>
            <a:r>
              <a:rPr lang="ru-RU" sz="2400" b="1" dirty="0" smtClean="0"/>
              <a:t>;</a:t>
            </a:r>
          </a:p>
          <a:p>
            <a:pPr>
              <a:buNone/>
            </a:pPr>
            <a:r>
              <a:rPr lang="ru-RU" sz="2400" b="1" dirty="0" smtClean="0"/>
              <a:t>Д) Дарий 1;</a:t>
            </a:r>
          </a:p>
          <a:p>
            <a:pPr>
              <a:buNone/>
            </a:pPr>
            <a:r>
              <a:rPr lang="ru-RU" sz="2400" b="1" dirty="0" smtClean="0"/>
              <a:t>Е) Будда;</a:t>
            </a:r>
          </a:p>
          <a:p>
            <a:pPr>
              <a:buNone/>
            </a:pPr>
            <a:r>
              <a:rPr lang="ru-RU" sz="2400" b="1" dirty="0" smtClean="0"/>
              <a:t>Ж) Конфуций;</a:t>
            </a:r>
          </a:p>
          <a:p>
            <a:pPr>
              <a:buNone/>
            </a:pPr>
            <a:r>
              <a:rPr lang="ru-RU" sz="2400" b="1" dirty="0" smtClean="0"/>
              <a:t>З) Солон.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6" name="Google Shape;1569;p61"/>
          <p:cNvSpPr/>
          <p:nvPr/>
        </p:nvSpPr>
        <p:spPr>
          <a:xfrm>
            <a:off x="827584" y="1779662"/>
            <a:ext cx="2033100" cy="2509800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" name="Google Shape;1570;p61"/>
          <p:cNvPicPr preferRelativeResize="0"/>
          <p:nvPr/>
        </p:nvPicPr>
        <p:blipFill rotWithShape="1">
          <a:blip r:embed="rId2">
            <a:alphaModFix/>
          </a:blip>
          <a:srcRect t="8178" b="2248"/>
          <a:stretch/>
        </p:blipFill>
        <p:spPr>
          <a:xfrm>
            <a:off x="899592" y="1851670"/>
            <a:ext cx="1872208" cy="2376264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" name="Google Shape;1571;p61"/>
          <p:cNvSpPr/>
          <p:nvPr/>
        </p:nvSpPr>
        <p:spPr>
          <a:xfrm>
            <a:off x="6444208" y="1779662"/>
            <a:ext cx="2033100" cy="2509800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Google Shape;1572;p61"/>
          <p:cNvPicPr preferRelativeResize="0"/>
          <p:nvPr/>
        </p:nvPicPr>
        <p:blipFill rotWithShape="1">
          <a:blip r:embed="rId3">
            <a:alphaModFix/>
          </a:blip>
          <a:srcRect t="9874" b="197"/>
          <a:stretch/>
        </p:blipFill>
        <p:spPr>
          <a:xfrm>
            <a:off x="6516216" y="1851670"/>
            <a:ext cx="1872208" cy="2376264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9" name="Google Shape;1247;p60"/>
          <p:cNvGrpSpPr/>
          <p:nvPr/>
        </p:nvGrpSpPr>
        <p:grpSpPr>
          <a:xfrm>
            <a:off x="2843808" y="267494"/>
            <a:ext cx="378410" cy="307360"/>
            <a:chOff x="2560435" y="1884650"/>
            <a:chExt cx="378410" cy="307360"/>
          </a:xfrm>
        </p:grpSpPr>
        <p:sp>
          <p:nvSpPr>
            <p:cNvPr id="10" name="Google Shape;1248;p60"/>
            <p:cNvSpPr/>
            <p:nvPr/>
          </p:nvSpPr>
          <p:spPr>
            <a:xfrm>
              <a:off x="2570020" y="1894235"/>
              <a:ext cx="368825" cy="297775"/>
            </a:xfrm>
            <a:custGeom>
              <a:avLst/>
              <a:gdLst/>
              <a:ahLst/>
              <a:cxnLst/>
              <a:rect l="l" t="t" r="r" b="b"/>
              <a:pathLst>
                <a:path w="14753" h="11911" extrusionOk="0">
                  <a:moveTo>
                    <a:pt x="10257" y="432"/>
                  </a:moveTo>
                  <a:lnTo>
                    <a:pt x="10257" y="1127"/>
                  </a:lnTo>
                  <a:lnTo>
                    <a:pt x="4496" y="1127"/>
                  </a:lnTo>
                  <a:lnTo>
                    <a:pt x="4496" y="432"/>
                  </a:lnTo>
                  <a:close/>
                  <a:moveTo>
                    <a:pt x="8243" y="2914"/>
                  </a:moveTo>
                  <a:lnTo>
                    <a:pt x="8243" y="4496"/>
                  </a:lnTo>
                  <a:lnTo>
                    <a:pt x="6511" y="4496"/>
                  </a:lnTo>
                  <a:lnTo>
                    <a:pt x="6511" y="2914"/>
                  </a:lnTo>
                  <a:close/>
                  <a:moveTo>
                    <a:pt x="9939" y="1559"/>
                  </a:moveTo>
                  <a:lnTo>
                    <a:pt x="9939" y="4496"/>
                  </a:lnTo>
                  <a:lnTo>
                    <a:pt x="8674" y="4496"/>
                  </a:lnTo>
                  <a:lnTo>
                    <a:pt x="8674" y="2698"/>
                  </a:lnTo>
                  <a:cubicBezTo>
                    <a:pt x="8674" y="2578"/>
                    <a:pt x="8579" y="2482"/>
                    <a:pt x="8459" y="2482"/>
                  </a:cubicBezTo>
                  <a:lnTo>
                    <a:pt x="6295" y="2482"/>
                  </a:lnTo>
                  <a:cubicBezTo>
                    <a:pt x="6175" y="2482"/>
                    <a:pt x="6079" y="2578"/>
                    <a:pt x="6079" y="2698"/>
                  </a:cubicBezTo>
                  <a:lnTo>
                    <a:pt x="6079" y="4496"/>
                  </a:lnTo>
                  <a:lnTo>
                    <a:pt x="4814" y="4496"/>
                  </a:lnTo>
                  <a:lnTo>
                    <a:pt x="4814" y="1559"/>
                  </a:lnTo>
                  <a:close/>
                  <a:moveTo>
                    <a:pt x="11414" y="4928"/>
                  </a:moveTo>
                  <a:lnTo>
                    <a:pt x="11414" y="5911"/>
                  </a:lnTo>
                  <a:lnTo>
                    <a:pt x="5264" y="5911"/>
                  </a:lnTo>
                  <a:cubicBezTo>
                    <a:pt x="5257" y="5910"/>
                    <a:pt x="5250" y="5910"/>
                    <a:pt x="5243" y="5910"/>
                  </a:cubicBezTo>
                  <a:cubicBezTo>
                    <a:pt x="5133" y="5910"/>
                    <a:pt x="5042" y="6001"/>
                    <a:pt x="5048" y="6114"/>
                  </a:cubicBezTo>
                  <a:cubicBezTo>
                    <a:pt x="5048" y="6234"/>
                    <a:pt x="5144" y="6336"/>
                    <a:pt x="5264" y="6342"/>
                  </a:cubicBezTo>
                  <a:lnTo>
                    <a:pt x="12247" y="6342"/>
                  </a:lnTo>
                  <a:lnTo>
                    <a:pt x="12247" y="7289"/>
                  </a:lnTo>
                  <a:lnTo>
                    <a:pt x="10341" y="7289"/>
                  </a:lnTo>
                  <a:cubicBezTo>
                    <a:pt x="10245" y="7289"/>
                    <a:pt x="10161" y="7349"/>
                    <a:pt x="10131" y="7439"/>
                  </a:cubicBezTo>
                  <a:cubicBezTo>
                    <a:pt x="10083" y="7577"/>
                    <a:pt x="10191" y="7721"/>
                    <a:pt x="10341" y="7727"/>
                  </a:cubicBezTo>
                  <a:lnTo>
                    <a:pt x="12912" y="7727"/>
                  </a:lnTo>
                  <a:lnTo>
                    <a:pt x="12912" y="8674"/>
                  </a:lnTo>
                  <a:lnTo>
                    <a:pt x="1847" y="8674"/>
                  </a:lnTo>
                  <a:lnTo>
                    <a:pt x="1847" y="7727"/>
                  </a:lnTo>
                  <a:lnTo>
                    <a:pt x="9466" y="7727"/>
                  </a:lnTo>
                  <a:cubicBezTo>
                    <a:pt x="9580" y="7727"/>
                    <a:pt x="9676" y="7643"/>
                    <a:pt x="9693" y="7535"/>
                  </a:cubicBezTo>
                  <a:cubicBezTo>
                    <a:pt x="9705" y="7403"/>
                    <a:pt x="9610" y="7289"/>
                    <a:pt x="9478" y="7289"/>
                  </a:cubicBezTo>
                  <a:lnTo>
                    <a:pt x="2506" y="7289"/>
                  </a:lnTo>
                  <a:lnTo>
                    <a:pt x="2506" y="6342"/>
                  </a:lnTo>
                  <a:lnTo>
                    <a:pt x="4395" y="6342"/>
                  </a:lnTo>
                  <a:cubicBezTo>
                    <a:pt x="4490" y="6342"/>
                    <a:pt x="4574" y="6276"/>
                    <a:pt x="4604" y="6186"/>
                  </a:cubicBezTo>
                  <a:cubicBezTo>
                    <a:pt x="4658" y="6043"/>
                    <a:pt x="4556" y="5887"/>
                    <a:pt x="4400" y="5881"/>
                  </a:cubicBezTo>
                  <a:lnTo>
                    <a:pt x="3316" y="5881"/>
                  </a:lnTo>
                  <a:lnTo>
                    <a:pt x="3316" y="4928"/>
                  </a:lnTo>
                  <a:close/>
                  <a:moveTo>
                    <a:pt x="13542" y="9136"/>
                  </a:moveTo>
                  <a:lnTo>
                    <a:pt x="13542" y="10089"/>
                  </a:lnTo>
                  <a:lnTo>
                    <a:pt x="5270" y="10089"/>
                  </a:lnTo>
                  <a:cubicBezTo>
                    <a:pt x="5180" y="10089"/>
                    <a:pt x="5096" y="10143"/>
                    <a:pt x="5066" y="10233"/>
                  </a:cubicBezTo>
                  <a:cubicBezTo>
                    <a:pt x="5018" y="10370"/>
                    <a:pt x="5120" y="10520"/>
                    <a:pt x="5270" y="10520"/>
                  </a:cubicBezTo>
                  <a:lnTo>
                    <a:pt x="14321" y="10520"/>
                  </a:lnTo>
                  <a:lnTo>
                    <a:pt x="14321" y="11473"/>
                  </a:lnTo>
                  <a:lnTo>
                    <a:pt x="432" y="11473"/>
                  </a:lnTo>
                  <a:lnTo>
                    <a:pt x="432" y="10520"/>
                  </a:lnTo>
                  <a:lnTo>
                    <a:pt x="4395" y="10520"/>
                  </a:lnTo>
                  <a:cubicBezTo>
                    <a:pt x="4508" y="10520"/>
                    <a:pt x="4604" y="10442"/>
                    <a:pt x="4622" y="10328"/>
                  </a:cubicBezTo>
                  <a:cubicBezTo>
                    <a:pt x="4634" y="10203"/>
                    <a:pt x="4532" y="10089"/>
                    <a:pt x="4406" y="10089"/>
                  </a:cubicBezTo>
                  <a:lnTo>
                    <a:pt x="1212" y="10089"/>
                  </a:lnTo>
                  <a:lnTo>
                    <a:pt x="1212" y="9136"/>
                  </a:lnTo>
                  <a:close/>
                  <a:moveTo>
                    <a:pt x="4281" y="0"/>
                  </a:moveTo>
                  <a:cubicBezTo>
                    <a:pt x="4161" y="0"/>
                    <a:pt x="4065" y="96"/>
                    <a:pt x="4065" y="216"/>
                  </a:cubicBezTo>
                  <a:lnTo>
                    <a:pt x="4065" y="1343"/>
                  </a:lnTo>
                  <a:cubicBezTo>
                    <a:pt x="4065" y="1463"/>
                    <a:pt x="4161" y="1559"/>
                    <a:pt x="4281" y="1559"/>
                  </a:cubicBezTo>
                  <a:lnTo>
                    <a:pt x="4353" y="1559"/>
                  </a:lnTo>
                  <a:lnTo>
                    <a:pt x="4353" y="4496"/>
                  </a:lnTo>
                  <a:lnTo>
                    <a:pt x="3100" y="4496"/>
                  </a:lnTo>
                  <a:cubicBezTo>
                    <a:pt x="2980" y="4496"/>
                    <a:pt x="2884" y="4592"/>
                    <a:pt x="2884" y="4712"/>
                  </a:cubicBezTo>
                  <a:lnTo>
                    <a:pt x="2884" y="5881"/>
                  </a:lnTo>
                  <a:lnTo>
                    <a:pt x="2296" y="5881"/>
                  </a:lnTo>
                  <a:cubicBezTo>
                    <a:pt x="2177" y="5881"/>
                    <a:pt x="2075" y="5977"/>
                    <a:pt x="2081" y="6097"/>
                  </a:cubicBezTo>
                  <a:lnTo>
                    <a:pt x="2081" y="7295"/>
                  </a:lnTo>
                  <a:lnTo>
                    <a:pt x="1631" y="7295"/>
                  </a:lnTo>
                  <a:cubicBezTo>
                    <a:pt x="1511" y="7295"/>
                    <a:pt x="1409" y="7391"/>
                    <a:pt x="1409" y="7511"/>
                  </a:cubicBezTo>
                  <a:lnTo>
                    <a:pt x="1409" y="8710"/>
                  </a:lnTo>
                  <a:lnTo>
                    <a:pt x="996" y="8710"/>
                  </a:lnTo>
                  <a:cubicBezTo>
                    <a:pt x="876" y="8710"/>
                    <a:pt x="780" y="8806"/>
                    <a:pt x="780" y="8926"/>
                  </a:cubicBezTo>
                  <a:lnTo>
                    <a:pt x="780" y="10095"/>
                  </a:lnTo>
                  <a:lnTo>
                    <a:pt x="216" y="10095"/>
                  </a:lnTo>
                  <a:cubicBezTo>
                    <a:pt x="97" y="10095"/>
                    <a:pt x="1" y="10191"/>
                    <a:pt x="1" y="10311"/>
                  </a:cubicBezTo>
                  <a:lnTo>
                    <a:pt x="1" y="11695"/>
                  </a:lnTo>
                  <a:cubicBezTo>
                    <a:pt x="1" y="11809"/>
                    <a:pt x="97" y="11911"/>
                    <a:pt x="216" y="11911"/>
                  </a:cubicBezTo>
                  <a:lnTo>
                    <a:pt x="14537" y="11911"/>
                  </a:lnTo>
                  <a:cubicBezTo>
                    <a:pt x="14657" y="11911"/>
                    <a:pt x="14753" y="11809"/>
                    <a:pt x="14753" y="11695"/>
                  </a:cubicBezTo>
                  <a:lnTo>
                    <a:pt x="14753" y="10305"/>
                  </a:lnTo>
                  <a:cubicBezTo>
                    <a:pt x="14753" y="10185"/>
                    <a:pt x="14657" y="10089"/>
                    <a:pt x="14537" y="10089"/>
                  </a:cubicBezTo>
                  <a:lnTo>
                    <a:pt x="13979" y="10089"/>
                  </a:lnTo>
                  <a:lnTo>
                    <a:pt x="13979" y="8920"/>
                  </a:lnTo>
                  <a:cubicBezTo>
                    <a:pt x="13973" y="8800"/>
                    <a:pt x="13878" y="8704"/>
                    <a:pt x="13758" y="8704"/>
                  </a:cubicBezTo>
                  <a:lnTo>
                    <a:pt x="13344" y="8704"/>
                  </a:lnTo>
                  <a:lnTo>
                    <a:pt x="13344" y="7511"/>
                  </a:lnTo>
                  <a:cubicBezTo>
                    <a:pt x="13344" y="7391"/>
                    <a:pt x="13248" y="7295"/>
                    <a:pt x="13128" y="7295"/>
                  </a:cubicBezTo>
                  <a:lnTo>
                    <a:pt x="12679" y="7295"/>
                  </a:lnTo>
                  <a:lnTo>
                    <a:pt x="12679" y="6097"/>
                  </a:lnTo>
                  <a:cubicBezTo>
                    <a:pt x="12679" y="5977"/>
                    <a:pt x="12577" y="5881"/>
                    <a:pt x="12463" y="5881"/>
                  </a:cubicBezTo>
                  <a:lnTo>
                    <a:pt x="11839" y="5881"/>
                  </a:lnTo>
                  <a:lnTo>
                    <a:pt x="11839" y="4712"/>
                  </a:lnTo>
                  <a:cubicBezTo>
                    <a:pt x="11839" y="4592"/>
                    <a:pt x="11744" y="4496"/>
                    <a:pt x="11624" y="4496"/>
                  </a:cubicBezTo>
                  <a:lnTo>
                    <a:pt x="10377" y="4496"/>
                  </a:lnTo>
                  <a:lnTo>
                    <a:pt x="10377" y="1559"/>
                  </a:lnTo>
                  <a:lnTo>
                    <a:pt x="10473" y="1559"/>
                  </a:lnTo>
                  <a:cubicBezTo>
                    <a:pt x="10593" y="1559"/>
                    <a:pt x="10689" y="1463"/>
                    <a:pt x="10689" y="1343"/>
                  </a:cubicBezTo>
                  <a:lnTo>
                    <a:pt x="10689" y="216"/>
                  </a:lnTo>
                  <a:cubicBezTo>
                    <a:pt x="10689" y="96"/>
                    <a:pt x="10593" y="0"/>
                    <a:pt x="104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249;p60"/>
            <p:cNvSpPr/>
            <p:nvPr/>
          </p:nvSpPr>
          <p:spPr>
            <a:xfrm>
              <a:off x="2560435" y="1884650"/>
              <a:ext cx="368825" cy="297775"/>
            </a:xfrm>
            <a:custGeom>
              <a:avLst/>
              <a:gdLst/>
              <a:ahLst/>
              <a:cxnLst/>
              <a:rect l="l" t="t" r="r" b="b"/>
              <a:pathLst>
                <a:path w="14753" h="11911" extrusionOk="0">
                  <a:moveTo>
                    <a:pt x="10257" y="432"/>
                  </a:moveTo>
                  <a:lnTo>
                    <a:pt x="10257" y="1127"/>
                  </a:lnTo>
                  <a:lnTo>
                    <a:pt x="4496" y="1127"/>
                  </a:lnTo>
                  <a:lnTo>
                    <a:pt x="4496" y="432"/>
                  </a:lnTo>
                  <a:close/>
                  <a:moveTo>
                    <a:pt x="8243" y="2914"/>
                  </a:moveTo>
                  <a:lnTo>
                    <a:pt x="8243" y="4496"/>
                  </a:lnTo>
                  <a:lnTo>
                    <a:pt x="6511" y="4496"/>
                  </a:lnTo>
                  <a:lnTo>
                    <a:pt x="6511" y="2914"/>
                  </a:lnTo>
                  <a:close/>
                  <a:moveTo>
                    <a:pt x="9939" y="1559"/>
                  </a:moveTo>
                  <a:lnTo>
                    <a:pt x="9939" y="4496"/>
                  </a:lnTo>
                  <a:lnTo>
                    <a:pt x="8674" y="4496"/>
                  </a:lnTo>
                  <a:lnTo>
                    <a:pt x="8674" y="2698"/>
                  </a:lnTo>
                  <a:cubicBezTo>
                    <a:pt x="8674" y="2578"/>
                    <a:pt x="8579" y="2482"/>
                    <a:pt x="8459" y="2482"/>
                  </a:cubicBezTo>
                  <a:lnTo>
                    <a:pt x="6295" y="2482"/>
                  </a:lnTo>
                  <a:cubicBezTo>
                    <a:pt x="6175" y="2482"/>
                    <a:pt x="6079" y="2578"/>
                    <a:pt x="6079" y="2698"/>
                  </a:cubicBezTo>
                  <a:lnTo>
                    <a:pt x="6079" y="4496"/>
                  </a:lnTo>
                  <a:lnTo>
                    <a:pt x="4814" y="4496"/>
                  </a:lnTo>
                  <a:lnTo>
                    <a:pt x="4814" y="1559"/>
                  </a:lnTo>
                  <a:close/>
                  <a:moveTo>
                    <a:pt x="11414" y="4928"/>
                  </a:moveTo>
                  <a:lnTo>
                    <a:pt x="11414" y="5911"/>
                  </a:lnTo>
                  <a:lnTo>
                    <a:pt x="5264" y="5911"/>
                  </a:lnTo>
                  <a:cubicBezTo>
                    <a:pt x="5257" y="5910"/>
                    <a:pt x="5250" y="5910"/>
                    <a:pt x="5243" y="5910"/>
                  </a:cubicBezTo>
                  <a:cubicBezTo>
                    <a:pt x="5133" y="5910"/>
                    <a:pt x="5042" y="6001"/>
                    <a:pt x="5048" y="6114"/>
                  </a:cubicBezTo>
                  <a:cubicBezTo>
                    <a:pt x="5048" y="6234"/>
                    <a:pt x="5144" y="6336"/>
                    <a:pt x="5264" y="6342"/>
                  </a:cubicBezTo>
                  <a:lnTo>
                    <a:pt x="12247" y="6342"/>
                  </a:lnTo>
                  <a:lnTo>
                    <a:pt x="12247" y="7289"/>
                  </a:lnTo>
                  <a:lnTo>
                    <a:pt x="10341" y="7289"/>
                  </a:lnTo>
                  <a:cubicBezTo>
                    <a:pt x="10245" y="7289"/>
                    <a:pt x="10161" y="7349"/>
                    <a:pt x="10131" y="7439"/>
                  </a:cubicBezTo>
                  <a:cubicBezTo>
                    <a:pt x="10083" y="7577"/>
                    <a:pt x="10191" y="7721"/>
                    <a:pt x="10341" y="7727"/>
                  </a:cubicBezTo>
                  <a:lnTo>
                    <a:pt x="12912" y="7727"/>
                  </a:lnTo>
                  <a:lnTo>
                    <a:pt x="12912" y="8674"/>
                  </a:lnTo>
                  <a:lnTo>
                    <a:pt x="1847" y="8674"/>
                  </a:lnTo>
                  <a:lnTo>
                    <a:pt x="1847" y="7727"/>
                  </a:lnTo>
                  <a:lnTo>
                    <a:pt x="9466" y="7727"/>
                  </a:lnTo>
                  <a:cubicBezTo>
                    <a:pt x="9580" y="7727"/>
                    <a:pt x="9676" y="7643"/>
                    <a:pt x="9693" y="7535"/>
                  </a:cubicBezTo>
                  <a:cubicBezTo>
                    <a:pt x="9705" y="7403"/>
                    <a:pt x="9610" y="7289"/>
                    <a:pt x="9478" y="7289"/>
                  </a:cubicBezTo>
                  <a:lnTo>
                    <a:pt x="2506" y="7289"/>
                  </a:lnTo>
                  <a:lnTo>
                    <a:pt x="2506" y="6342"/>
                  </a:lnTo>
                  <a:lnTo>
                    <a:pt x="4395" y="6342"/>
                  </a:lnTo>
                  <a:cubicBezTo>
                    <a:pt x="4490" y="6342"/>
                    <a:pt x="4574" y="6276"/>
                    <a:pt x="4604" y="6186"/>
                  </a:cubicBezTo>
                  <a:cubicBezTo>
                    <a:pt x="4658" y="6043"/>
                    <a:pt x="4556" y="5887"/>
                    <a:pt x="4400" y="5881"/>
                  </a:cubicBezTo>
                  <a:lnTo>
                    <a:pt x="3316" y="5881"/>
                  </a:lnTo>
                  <a:lnTo>
                    <a:pt x="3316" y="4928"/>
                  </a:lnTo>
                  <a:close/>
                  <a:moveTo>
                    <a:pt x="13542" y="9136"/>
                  </a:moveTo>
                  <a:lnTo>
                    <a:pt x="13542" y="10089"/>
                  </a:lnTo>
                  <a:lnTo>
                    <a:pt x="5270" y="10089"/>
                  </a:lnTo>
                  <a:cubicBezTo>
                    <a:pt x="5180" y="10089"/>
                    <a:pt x="5096" y="10143"/>
                    <a:pt x="5066" y="10233"/>
                  </a:cubicBezTo>
                  <a:cubicBezTo>
                    <a:pt x="5018" y="10370"/>
                    <a:pt x="5120" y="10520"/>
                    <a:pt x="5270" y="10520"/>
                  </a:cubicBezTo>
                  <a:lnTo>
                    <a:pt x="14321" y="10520"/>
                  </a:lnTo>
                  <a:lnTo>
                    <a:pt x="14321" y="11473"/>
                  </a:lnTo>
                  <a:lnTo>
                    <a:pt x="432" y="11473"/>
                  </a:lnTo>
                  <a:lnTo>
                    <a:pt x="432" y="10520"/>
                  </a:lnTo>
                  <a:lnTo>
                    <a:pt x="4395" y="10520"/>
                  </a:lnTo>
                  <a:cubicBezTo>
                    <a:pt x="4508" y="10520"/>
                    <a:pt x="4604" y="10442"/>
                    <a:pt x="4622" y="10328"/>
                  </a:cubicBezTo>
                  <a:cubicBezTo>
                    <a:pt x="4634" y="10203"/>
                    <a:pt x="4532" y="10089"/>
                    <a:pt x="4406" y="10089"/>
                  </a:cubicBezTo>
                  <a:lnTo>
                    <a:pt x="1212" y="10089"/>
                  </a:lnTo>
                  <a:lnTo>
                    <a:pt x="1212" y="9136"/>
                  </a:lnTo>
                  <a:close/>
                  <a:moveTo>
                    <a:pt x="4281" y="0"/>
                  </a:moveTo>
                  <a:cubicBezTo>
                    <a:pt x="4161" y="0"/>
                    <a:pt x="4065" y="96"/>
                    <a:pt x="4065" y="216"/>
                  </a:cubicBezTo>
                  <a:lnTo>
                    <a:pt x="4065" y="1343"/>
                  </a:lnTo>
                  <a:cubicBezTo>
                    <a:pt x="4065" y="1463"/>
                    <a:pt x="4161" y="1559"/>
                    <a:pt x="4281" y="1559"/>
                  </a:cubicBezTo>
                  <a:lnTo>
                    <a:pt x="4353" y="1559"/>
                  </a:lnTo>
                  <a:lnTo>
                    <a:pt x="4353" y="4496"/>
                  </a:lnTo>
                  <a:lnTo>
                    <a:pt x="3100" y="4496"/>
                  </a:lnTo>
                  <a:cubicBezTo>
                    <a:pt x="2980" y="4496"/>
                    <a:pt x="2884" y="4592"/>
                    <a:pt x="2884" y="4712"/>
                  </a:cubicBezTo>
                  <a:lnTo>
                    <a:pt x="2884" y="5881"/>
                  </a:lnTo>
                  <a:lnTo>
                    <a:pt x="2296" y="5881"/>
                  </a:lnTo>
                  <a:cubicBezTo>
                    <a:pt x="2177" y="5881"/>
                    <a:pt x="2075" y="5977"/>
                    <a:pt x="2081" y="6097"/>
                  </a:cubicBezTo>
                  <a:lnTo>
                    <a:pt x="2081" y="7295"/>
                  </a:lnTo>
                  <a:lnTo>
                    <a:pt x="1631" y="7295"/>
                  </a:lnTo>
                  <a:cubicBezTo>
                    <a:pt x="1511" y="7295"/>
                    <a:pt x="1409" y="7391"/>
                    <a:pt x="1409" y="7511"/>
                  </a:cubicBezTo>
                  <a:lnTo>
                    <a:pt x="1409" y="8710"/>
                  </a:lnTo>
                  <a:lnTo>
                    <a:pt x="996" y="8710"/>
                  </a:lnTo>
                  <a:cubicBezTo>
                    <a:pt x="876" y="8710"/>
                    <a:pt x="780" y="8806"/>
                    <a:pt x="780" y="8926"/>
                  </a:cubicBezTo>
                  <a:lnTo>
                    <a:pt x="780" y="10095"/>
                  </a:lnTo>
                  <a:lnTo>
                    <a:pt x="216" y="10095"/>
                  </a:lnTo>
                  <a:cubicBezTo>
                    <a:pt x="97" y="10095"/>
                    <a:pt x="1" y="10191"/>
                    <a:pt x="1" y="10311"/>
                  </a:cubicBezTo>
                  <a:lnTo>
                    <a:pt x="1" y="11695"/>
                  </a:lnTo>
                  <a:cubicBezTo>
                    <a:pt x="1" y="11809"/>
                    <a:pt x="97" y="11911"/>
                    <a:pt x="216" y="11911"/>
                  </a:cubicBezTo>
                  <a:lnTo>
                    <a:pt x="14537" y="11911"/>
                  </a:lnTo>
                  <a:cubicBezTo>
                    <a:pt x="14657" y="11911"/>
                    <a:pt x="14753" y="11809"/>
                    <a:pt x="14753" y="11695"/>
                  </a:cubicBezTo>
                  <a:lnTo>
                    <a:pt x="14753" y="10305"/>
                  </a:lnTo>
                  <a:cubicBezTo>
                    <a:pt x="14753" y="10185"/>
                    <a:pt x="14657" y="10089"/>
                    <a:pt x="14537" y="10089"/>
                  </a:cubicBezTo>
                  <a:lnTo>
                    <a:pt x="13979" y="10089"/>
                  </a:lnTo>
                  <a:lnTo>
                    <a:pt x="13979" y="8920"/>
                  </a:lnTo>
                  <a:cubicBezTo>
                    <a:pt x="13973" y="8800"/>
                    <a:pt x="13878" y="8704"/>
                    <a:pt x="13758" y="8704"/>
                  </a:cubicBezTo>
                  <a:lnTo>
                    <a:pt x="13344" y="8704"/>
                  </a:lnTo>
                  <a:lnTo>
                    <a:pt x="13344" y="7511"/>
                  </a:lnTo>
                  <a:cubicBezTo>
                    <a:pt x="13344" y="7391"/>
                    <a:pt x="13248" y="7295"/>
                    <a:pt x="13128" y="7295"/>
                  </a:cubicBezTo>
                  <a:lnTo>
                    <a:pt x="12679" y="7295"/>
                  </a:lnTo>
                  <a:lnTo>
                    <a:pt x="12679" y="6097"/>
                  </a:lnTo>
                  <a:cubicBezTo>
                    <a:pt x="12679" y="5977"/>
                    <a:pt x="12577" y="5881"/>
                    <a:pt x="12463" y="5881"/>
                  </a:cubicBezTo>
                  <a:lnTo>
                    <a:pt x="11839" y="5881"/>
                  </a:lnTo>
                  <a:lnTo>
                    <a:pt x="11839" y="4712"/>
                  </a:lnTo>
                  <a:cubicBezTo>
                    <a:pt x="11839" y="4592"/>
                    <a:pt x="11744" y="4496"/>
                    <a:pt x="11624" y="4496"/>
                  </a:cubicBezTo>
                  <a:lnTo>
                    <a:pt x="10377" y="4496"/>
                  </a:lnTo>
                  <a:lnTo>
                    <a:pt x="10377" y="1559"/>
                  </a:lnTo>
                  <a:lnTo>
                    <a:pt x="10473" y="1559"/>
                  </a:lnTo>
                  <a:cubicBezTo>
                    <a:pt x="10593" y="1559"/>
                    <a:pt x="10689" y="1463"/>
                    <a:pt x="10689" y="1343"/>
                  </a:cubicBezTo>
                  <a:lnTo>
                    <a:pt x="10689" y="216"/>
                  </a:lnTo>
                  <a:cubicBezTo>
                    <a:pt x="10689" y="96"/>
                    <a:pt x="10593" y="0"/>
                    <a:pt x="104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" name="Google Shape;1579;p62"/>
          <p:cNvSpPr txBox="1">
            <a:spLocks noGrp="1"/>
          </p:cNvSpPr>
          <p:nvPr>
            <p:ph type="title"/>
          </p:nvPr>
        </p:nvSpPr>
        <p:spPr>
          <a:xfrm>
            <a:off x="827584" y="2067694"/>
            <a:ext cx="77175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smtClean="0"/>
              <a:t>Игра закончилась. Подводим итоги и награждаем победителей.</a:t>
            </a:r>
            <a:br>
              <a:rPr lang="ru-RU" sz="4400" smtClean="0"/>
            </a:br>
            <a:r>
              <a:rPr lang="ru-RU" sz="4400" smtClean="0"/>
              <a:t/>
            </a:r>
            <a:br>
              <a:rPr lang="ru-RU" sz="4400" smtClean="0"/>
            </a:br>
            <a:r>
              <a:rPr lang="ru-RU" sz="4400" smtClean="0"/>
              <a:t>Спасибо </a:t>
            </a:r>
            <a:r>
              <a:rPr lang="ru-RU" sz="4400" dirty="0" smtClean="0"/>
              <a:t>за игру!</a:t>
            </a:r>
            <a:endParaRPr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6"/>
          <p:cNvSpPr txBox="1">
            <a:spLocks noGrp="1"/>
          </p:cNvSpPr>
          <p:nvPr>
            <p:ph type="body" idx="1"/>
          </p:nvPr>
        </p:nvSpPr>
        <p:spPr>
          <a:xfrm>
            <a:off x="683568" y="1491630"/>
            <a:ext cx="4074774" cy="5047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Как назывались первые коллективы людей</a:t>
            </a:r>
            <a:r>
              <a:rPr lang="en-US" sz="2400" b="1" dirty="0" smtClean="0"/>
              <a:t>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Ответ: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Человеческое стадо</a:t>
            </a:r>
            <a:endParaRPr sz="2400" b="1" dirty="0"/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2</a:t>
            </a:r>
            <a:endParaRPr lang="ru-RU" dirty="0"/>
          </a:p>
        </p:txBody>
      </p:sp>
      <p:sp>
        <p:nvSpPr>
          <p:cNvPr id="5" name="Google Shape;1569;p61"/>
          <p:cNvSpPr/>
          <p:nvPr/>
        </p:nvSpPr>
        <p:spPr>
          <a:xfrm>
            <a:off x="4716016" y="1059582"/>
            <a:ext cx="3960440" cy="3888432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0114" name="Picture 2" descr="https://downloader.disk.yandex.ru/preview/66030e4e562814bec48be0dc23abc8b8f6be8543ffa8d7550875e002ba5588cf/62035a94/SPrD55w0HRjW2HUTAFyowH2jGz1DsPyTNHPtlI5Gv68Q_aMbwx-F9Osv6PjZRrJFj0aLt7pFPCa26eEBiVObLg%3D%3D?uid=0&amp;filename=peshera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0032" y="1131590"/>
            <a:ext cx="3723878" cy="3723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3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6016" y="1563638"/>
            <a:ext cx="4104456" cy="2088937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/>
              <a:t>Какие три изобретения человека помогли ему выжить в ледниковом периоде</a:t>
            </a:r>
            <a:r>
              <a:rPr lang="en-US" sz="2400" b="1" dirty="0" smtClean="0"/>
              <a:t>? </a:t>
            </a:r>
          </a:p>
          <a:p>
            <a:pPr>
              <a:buNone/>
            </a:pPr>
            <a:endParaRPr lang="en-US" sz="2400" b="1" dirty="0" smtClean="0"/>
          </a:p>
          <a:p>
            <a:pPr>
              <a:buNone/>
            </a:pPr>
            <a:r>
              <a:rPr lang="ru-RU" sz="2400" b="1" dirty="0" smtClean="0"/>
              <a:t>Ответ:</a:t>
            </a:r>
          </a:p>
          <a:p>
            <a:pPr>
              <a:buNone/>
            </a:pPr>
            <a:r>
              <a:rPr lang="ru-RU" sz="2400" b="1" dirty="0" smtClean="0"/>
              <a:t>Огонь, одежда, жилище</a:t>
            </a:r>
            <a:endParaRPr lang="ru-RU" sz="2400" b="1" dirty="0"/>
          </a:p>
        </p:txBody>
      </p:sp>
      <p:grpSp>
        <p:nvGrpSpPr>
          <p:cNvPr id="5" name="Google Shape;1256;p60"/>
          <p:cNvGrpSpPr/>
          <p:nvPr/>
        </p:nvGrpSpPr>
        <p:grpSpPr>
          <a:xfrm>
            <a:off x="3059832" y="627534"/>
            <a:ext cx="378710" cy="378985"/>
            <a:chOff x="1010238" y="2590958"/>
            <a:chExt cx="378710" cy="378985"/>
          </a:xfrm>
        </p:grpSpPr>
        <p:grpSp>
          <p:nvGrpSpPr>
            <p:cNvPr id="6" name="Google Shape;1257;p60"/>
            <p:cNvGrpSpPr/>
            <p:nvPr/>
          </p:nvGrpSpPr>
          <p:grpSpPr>
            <a:xfrm>
              <a:off x="1019822" y="2600543"/>
              <a:ext cx="369125" cy="369400"/>
              <a:chOff x="237675" y="2476250"/>
              <a:chExt cx="369125" cy="369400"/>
            </a:xfrm>
          </p:grpSpPr>
          <p:sp>
            <p:nvSpPr>
              <p:cNvPr id="11" name="Google Shape;1258;p60"/>
              <p:cNvSpPr/>
              <p:nvPr/>
            </p:nvSpPr>
            <p:spPr>
              <a:xfrm>
                <a:off x="407300" y="2476875"/>
                <a:ext cx="199500" cy="274450"/>
              </a:xfrm>
              <a:custGeom>
                <a:avLst/>
                <a:gdLst/>
                <a:ahLst/>
                <a:cxnLst/>
                <a:rect l="l" t="t" r="r" b="b"/>
                <a:pathLst>
                  <a:path w="7980" h="10978" extrusionOk="0">
                    <a:moveTo>
                      <a:pt x="1989" y="437"/>
                    </a:moveTo>
                    <a:cubicBezTo>
                      <a:pt x="2015" y="437"/>
                      <a:pt x="2042" y="439"/>
                      <a:pt x="2069" y="443"/>
                    </a:cubicBezTo>
                    <a:cubicBezTo>
                      <a:pt x="2326" y="485"/>
                      <a:pt x="2512" y="707"/>
                      <a:pt x="2506" y="965"/>
                    </a:cubicBezTo>
                    <a:lnTo>
                      <a:pt x="2506" y="1564"/>
                    </a:lnTo>
                    <a:lnTo>
                      <a:pt x="1469" y="1936"/>
                    </a:lnTo>
                    <a:lnTo>
                      <a:pt x="1469" y="953"/>
                    </a:lnTo>
                    <a:cubicBezTo>
                      <a:pt x="1469" y="662"/>
                      <a:pt x="1710" y="437"/>
                      <a:pt x="1989" y="437"/>
                    </a:cubicBezTo>
                    <a:close/>
                    <a:moveTo>
                      <a:pt x="2201" y="2133"/>
                    </a:moveTo>
                    <a:lnTo>
                      <a:pt x="1721" y="2811"/>
                    </a:lnTo>
                    <a:lnTo>
                      <a:pt x="1421" y="2415"/>
                    </a:lnTo>
                    <a:lnTo>
                      <a:pt x="2201" y="2133"/>
                    </a:lnTo>
                    <a:close/>
                    <a:moveTo>
                      <a:pt x="996" y="2565"/>
                    </a:moveTo>
                    <a:lnTo>
                      <a:pt x="1457" y="3182"/>
                    </a:lnTo>
                    <a:lnTo>
                      <a:pt x="1092" y="3704"/>
                    </a:lnTo>
                    <a:lnTo>
                      <a:pt x="810" y="3602"/>
                    </a:lnTo>
                    <a:cubicBezTo>
                      <a:pt x="354" y="3440"/>
                      <a:pt x="354" y="2793"/>
                      <a:pt x="810" y="2631"/>
                    </a:cubicBezTo>
                    <a:lnTo>
                      <a:pt x="996" y="2565"/>
                    </a:lnTo>
                    <a:close/>
                    <a:moveTo>
                      <a:pt x="1733" y="3542"/>
                    </a:moveTo>
                    <a:lnTo>
                      <a:pt x="2129" y="4070"/>
                    </a:lnTo>
                    <a:lnTo>
                      <a:pt x="1895" y="3986"/>
                    </a:lnTo>
                    <a:lnTo>
                      <a:pt x="1517" y="3848"/>
                    </a:lnTo>
                    <a:lnTo>
                      <a:pt x="1733" y="3542"/>
                    </a:lnTo>
                    <a:close/>
                    <a:moveTo>
                      <a:pt x="7038" y="437"/>
                    </a:moveTo>
                    <a:cubicBezTo>
                      <a:pt x="7158" y="437"/>
                      <a:pt x="7272" y="473"/>
                      <a:pt x="7362" y="551"/>
                    </a:cubicBezTo>
                    <a:cubicBezTo>
                      <a:pt x="7488" y="653"/>
                      <a:pt x="7553" y="803"/>
                      <a:pt x="7553" y="965"/>
                    </a:cubicBezTo>
                    <a:lnTo>
                      <a:pt x="7553" y="5274"/>
                    </a:lnTo>
                    <a:cubicBezTo>
                      <a:pt x="7553" y="5566"/>
                      <a:pt x="7313" y="5785"/>
                      <a:pt x="7040" y="5785"/>
                    </a:cubicBezTo>
                    <a:cubicBezTo>
                      <a:pt x="6982" y="5785"/>
                      <a:pt x="6923" y="5775"/>
                      <a:pt x="6864" y="5754"/>
                    </a:cubicBezTo>
                    <a:lnTo>
                      <a:pt x="2872" y="4327"/>
                    </a:lnTo>
                    <a:lnTo>
                      <a:pt x="2003" y="3170"/>
                    </a:lnTo>
                    <a:lnTo>
                      <a:pt x="2908" y="1876"/>
                    </a:lnTo>
                    <a:lnTo>
                      <a:pt x="6864" y="467"/>
                    </a:lnTo>
                    <a:cubicBezTo>
                      <a:pt x="6918" y="443"/>
                      <a:pt x="6978" y="437"/>
                      <a:pt x="7038" y="437"/>
                    </a:cubicBezTo>
                    <a:close/>
                    <a:moveTo>
                      <a:pt x="1994" y="1"/>
                    </a:moveTo>
                    <a:cubicBezTo>
                      <a:pt x="1476" y="1"/>
                      <a:pt x="1038" y="421"/>
                      <a:pt x="1038" y="953"/>
                    </a:cubicBezTo>
                    <a:lnTo>
                      <a:pt x="1038" y="1918"/>
                    </a:lnTo>
                    <a:lnTo>
                      <a:pt x="960" y="1816"/>
                    </a:lnTo>
                    <a:cubicBezTo>
                      <a:pt x="916" y="1756"/>
                      <a:pt x="846" y="1723"/>
                      <a:pt x="776" y="1723"/>
                    </a:cubicBezTo>
                    <a:cubicBezTo>
                      <a:pt x="740" y="1723"/>
                      <a:pt x="704" y="1732"/>
                      <a:pt x="672" y="1750"/>
                    </a:cubicBezTo>
                    <a:cubicBezTo>
                      <a:pt x="558" y="1816"/>
                      <a:pt x="528" y="1960"/>
                      <a:pt x="606" y="2068"/>
                    </a:cubicBezTo>
                    <a:lnTo>
                      <a:pt x="714" y="2205"/>
                    </a:lnTo>
                    <a:lnTo>
                      <a:pt x="654" y="2223"/>
                    </a:lnTo>
                    <a:cubicBezTo>
                      <a:pt x="258" y="2367"/>
                      <a:pt x="1" y="2751"/>
                      <a:pt x="25" y="3170"/>
                    </a:cubicBezTo>
                    <a:cubicBezTo>
                      <a:pt x="55" y="3554"/>
                      <a:pt x="306" y="3890"/>
                      <a:pt x="666" y="4016"/>
                    </a:cubicBezTo>
                    <a:lnTo>
                      <a:pt x="828" y="4070"/>
                    </a:lnTo>
                    <a:lnTo>
                      <a:pt x="726" y="4213"/>
                    </a:lnTo>
                    <a:cubicBezTo>
                      <a:pt x="591" y="4371"/>
                      <a:pt x="734" y="4569"/>
                      <a:pt x="897" y="4569"/>
                    </a:cubicBezTo>
                    <a:cubicBezTo>
                      <a:pt x="944" y="4569"/>
                      <a:pt x="993" y="4552"/>
                      <a:pt x="1038" y="4513"/>
                    </a:cubicBezTo>
                    <a:lnTo>
                      <a:pt x="1038" y="5784"/>
                    </a:lnTo>
                    <a:cubicBezTo>
                      <a:pt x="1038" y="5898"/>
                      <a:pt x="1116" y="5994"/>
                      <a:pt x="1223" y="6012"/>
                    </a:cubicBezTo>
                    <a:cubicBezTo>
                      <a:pt x="1231" y="6012"/>
                      <a:pt x="1238" y="6013"/>
                      <a:pt x="1245" y="6013"/>
                    </a:cubicBezTo>
                    <a:cubicBezTo>
                      <a:pt x="1367" y="6013"/>
                      <a:pt x="1469" y="5915"/>
                      <a:pt x="1469" y="5796"/>
                    </a:cubicBezTo>
                    <a:lnTo>
                      <a:pt x="1469" y="4297"/>
                    </a:lnTo>
                    <a:lnTo>
                      <a:pt x="2284" y="4591"/>
                    </a:lnTo>
                    <a:lnTo>
                      <a:pt x="2506" y="4669"/>
                    </a:lnTo>
                    <a:lnTo>
                      <a:pt x="2506" y="10747"/>
                    </a:lnTo>
                    <a:cubicBezTo>
                      <a:pt x="2506" y="10861"/>
                      <a:pt x="2584" y="10957"/>
                      <a:pt x="2698" y="10975"/>
                    </a:cubicBezTo>
                    <a:cubicBezTo>
                      <a:pt x="2708" y="10976"/>
                      <a:pt x="2717" y="10977"/>
                      <a:pt x="2727" y="10977"/>
                    </a:cubicBezTo>
                    <a:cubicBezTo>
                      <a:pt x="2841" y="10977"/>
                      <a:pt x="2938" y="10881"/>
                      <a:pt x="2938" y="10759"/>
                    </a:cubicBezTo>
                    <a:lnTo>
                      <a:pt x="2938" y="5155"/>
                    </a:lnTo>
                    <a:cubicBezTo>
                      <a:pt x="2984" y="5210"/>
                      <a:pt x="3044" y="5234"/>
                      <a:pt x="3103" y="5234"/>
                    </a:cubicBezTo>
                    <a:cubicBezTo>
                      <a:pt x="3235" y="5234"/>
                      <a:pt x="3361" y="5114"/>
                      <a:pt x="3315" y="4957"/>
                    </a:cubicBezTo>
                    <a:lnTo>
                      <a:pt x="3315" y="4957"/>
                    </a:lnTo>
                    <a:lnTo>
                      <a:pt x="6714" y="6174"/>
                    </a:lnTo>
                    <a:cubicBezTo>
                      <a:pt x="6816" y="6210"/>
                      <a:pt x="6924" y="6228"/>
                      <a:pt x="7032" y="6228"/>
                    </a:cubicBezTo>
                    <a:cubicBezTo>
                      <a:pt x="7553" y="6228"/>
                      <a:pt x="7979" y="5802"/>
                      <a:pt x="7979" y="5280"/>
                    </a:cubicBezTo>
                    <a:lnTo>
                      <a:pt x="7979" y="953"/>
                    </a:lnTo>
                    <a:cubicBezTo>
                      <a:pt x="7979" y="647"/>
                      <a:pt x="7835" y="353"/>
                      <a:pt x="7583" y="179"/>
                    </a:cubicBezTo>
                    <a:cubicBezTo>
                      <a:pt x="7422" y="64"/>
                      <a:pt x="7230" y="5"/>
                      <a:pt x="7035" y="5"/>
                    </a:cubicBezTo>
                    <a:cubicBezTo>
                      <a:pt x="6928" y="5"/>
                      <a:pt x="6819" y="23"/>
                      <a:pt x="6714" y="59"/>
                    </a:cubicBezTo>
                    <a:lnTo>
                      <a:pt x="3333" y="1270"/>
                    </a:lnTo>
                    <a:lnTo>
                      <a:pt x="3363" y="1222"/>
                    </a:lnTo>
                    <a:cubicBezTo>
                      <a:pt x="3423" y="1138"/>
                      <a:pt x="3417" y="1025"/>
                      <a:pt x="3351" y="947"/>
                    </a:cubicBezTo>
                    <a:cubicBezTo>
                      <a:pt x="3307" y="900"/>
                      <a:pt x="3250" y="877"/>
                      <a:pt x="3192" y="877"/>
                    </a:cubicBezTo>
                    <a:cubicBezTo>
                      <a:pt x="3124" y="877"/>
                      <a:pt x="3055" y="909"/>
                      <a:pt x="3010" y="971"/>
                    </a:cubicBezTo>
                    <a:lnTo>
                      <a:pt x="2938" y="1072"/>
                    </a:lnTo>
                    <a:lnTo>
                      <a:pt x="2938" y="971"/>
                    </a:lnTo>
                    <a:cubicBezTo>
                      <a:pt x="2938" y="497"/>
                      <a:pt x="2554" y="59"/>
                      <a:pt x="2087" y="5"/>
                    </a:cubicBezTo>
                    <a:cubicBezTo>
                      <a:pt x="2055" y="2"/>
                      <a:pt x="2024" y="1"/>
                      <a:pt x="19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259;p60"/>
              <p:cNvSpPr/>
              <p:nvPr/>
            </p:nvSpPr>
            <p:spPr>
              <a:xfrm>
                <a:off x="433075" y="2637775"/>
                <a:ext cx="47675" cy="207125"/>
              </a:xfrm>
              <a:custGeom>
                <a:avLst/>
                <a:gdLst/>
                <a:ahLst/>
                <a:cxnLst/>
                <a:rect l="l" t="t" r="r" b="b"/>
                <a:pathLst>
                  <a:path w="1907" h="8285" extrusionOk="0">
                    <a:moveTo>
                      <a:pt x="224" y="0"/>
                    </a:moveTo>
                    <a:cubicBezTo>
                      <a:pt x="102" y="0"/>
                      <a:pt x="1" y="93"/>
                      <a:pt x="1" y="217"/>
                    </a:cubicBezTo>
                    <a:lnTo>
                      <a:pt x="1" y="7320"/>
                    </a:lnTo>
                    <a:cubicBezTo>
                      <a:pt x="1" y="7788"/>
                      <a:pt x="384" y="8232"/>
                      <a:pt x="852" y="8279"/>
                    </a:cubicBezTo>
                    <a:cubicBezTo>
                      <a:pt x="887" y="8283"/>
                      <a:pt x="921" y="8285"/>
                      <a:pt x="955" y="8285"/>
                    </a:cubicBezTo>
                    <a:cubicBezTo>
                      <a:pt x="1473" y="8285"/>
                      <a:pt x="1901" y="7867"/>
                      <a:pt x="1907" y="7332"/>
                    </a:cubicBezTo>
                    <a:lnTo>
                      <a:pt x="1907" y="5198"/>
                    </a:lnTo>
                    <a:cubicBezTo>
                      <a:pt x="1907" y="5091"/>
                      <a:pt x="1823" y="4995"/>
                      <a:pt x="1721" y="4977"/>
                    </a:cubicBezTo>
                    <a:cubicBezTo>
                      <a:pt x="1711" y="4975"/>
                      <a:pt x="1701" y="4975"/>
                      <a:pt x="1691" y="4975"/>
                    </a:cubicBezTo>
                    <a:cubicBezTo>
                      <a:pt x="1572" y="4975"/>
                      <a:pt x="1475" y="5071"/>
                      <a:pt x="1475" y="5192"/>
                    </a:cubicBezTo>
                    <a:lnTo>
                      <a:pt x="1475" y="7326"/>
                    </a:lnTo>
                    <a:cubicBezTo>
                      <a:pt x="1475" y="7584"/>
                      <a:pt x="1289" y="7812"/>
                      <a:pt x="1032" y="7854"/>
                    </a:cubicBezTo>
                    <a:cubicBezTo>
                      <a:pt x="1005" y="7858"/>
                      <a:pt x="979" y="7860"/>
                      <a:pt x="953" y="7860"/>
                    </a:cubicBezTo>
                    <a:cubicBezTo>
                      <a:pt x="673" y="7860"/>
                      <a:pt x="432" y="7629"/>
                      <a:pt x="432" y="7338"/>
                    </a:cubicBezTo>
                    <a:lnTo>
                      <a:pt x="432" y="229"/>
                    </a:lnTo>
                    <a:cubicBezTo>
                      <a:pt x="438" y="115"/>
                      <a:pt x="354" y="19"/>
                      <a:pt x="246" y="1"/>
                    </a:cubicBezTo>
                    <a:cubicBezTo>
                      <a:pt x="239" y="1"/>
                      <a:pt x="232" y="0"/>
                      <a:pt x="22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260;p60"/>
              <p:cNvSpPr/>
              <p:nvPr/>
            </p:nvSpPr>
            <p:spPr>
              <a:xfrm>
                <a:off x="237675" y="2476250"/>
                <a:ext cx="136225" cy="369400"/>
              </a:xfrm>
              <a:custGeom>
                <a:avLst/>
                <a:gdLst/>
                <a:ahLst/>
                <a:cxnLst/>
                <a:rect l="l" t="t" r="r" b="b"/>
                <a:pathLst>
                  <a:path w="5449" h="14776" extrusionOk="0">
                    <a:moveTo>
                      <a:pt x="2751" y="438"/>
                    </a:moveTo>
                    <a:cubicBezTo>
                      <a:pt x="3195" y="438"/>
                      <a:pt x="3723" y="1127"/>
                      <a:pt x="4166" y="2290"/>
                    </a:cubicBezTo>
                    <a:cubicBezTo>
                      <a:pt x="4442" y="2992"/>
                      <a:pt x="4640" y="3723"/>
                      <a:pt x="4760" y="4472"/>
                    </a:cubicBezTo>
                    <a:lnTo>
                      <a:pt x="3705" y="5180"/>
                    </a:lnTo>
                    <a:lnTo>
                      <a:pt x="3705" y="4784"/>
                    </a:lnTo>
                    <a:cubicBezTo>
                      <a:pt x="3705" y="4292"/>
                      <a:pt x="3333" y="3885"/>
                      <a:pt x="2847" y="3837"/>
                    </a:cubicBezTo>
                    <a:cubicBezTo>
                      <a:pt x="2817" y="3837"/>
                      <a:pt x="2787" y="3831"/>
                      <a:pt x="2751" y="3831"/>
                    </a:cubicBezTo>
                    <a:cubicBezTo>
                      <a:pt x="2721" y="3831"/>
                      <a:pt x="2685" y="3831"/>
                      <a:pt x="2656" y="3837"/>
                    </a:cubicBezTo>
                    <a:cubicBezTo>
                      <a:pt x="2170" y="3885"/>
                      <a:pt x="1798" y="4292"/>
                      <a:pt x="1798" y="4784"/>
                    </a:cubicBezTo>
                    <a:lnTo>
                      <a:pt x="1798" y="5216"/>
                    </a:lnTo>
                    <a:lnTo>
                      <a:pt x="737" y="4508"/>
                    </a:lnTo>
                    <a:cubicBezTo>
                      <a:pt x="863" y="3747"/>
                      <a:pt x="1061" y="3004"/>
                      <a:pt x="1337" y="2290"/>
                    </a:cubicBezTo>
                    <a:cubicBezTo>
                      <a:pt x="1786" y="1127"/>
                      <a:pt x="2314" y="438"/>
                      <a:pt x="2751" y="438"/>
                    </a:cubicBezTo>
                    <a:close/>
                    <a:moveTo>
                      <a:pt x="2756" y="4256"/>
                    </a:moveTo>
                    <a:cubicBezTo>
                      <a:pt x="2782" y="4256"/>
                      <a:pt x="2809" y="4258"/>
                      <a:pt x="2835" y="4262"/>
                    </a:cubicBezTo>
                    <a:cubicBezTo>
                      <a:pt x="3087" y="4304"/>
                      <a:pt x="3279" y="4532"/>
                      <a:pt x="3273" y="4790"/>
                    </a:cubicBezTo>
                    <a:lnTo>
                      <a:pt x="3273" y="5467"/>
                    </a:lnTo>
                    <a:lnTo>
                      <a:pt x="2721" y="5827"/>
                    </a:lnTo>
                    <a:lnTo>
                      <a:pt x="2236" y="5503"/>
                    </a:lnTo>
                    <a:lnTo>
                      <a:pt x="2236" y="4778"/>
                    </a:lnTo>
                    <a:cubicBezTo>
                      <a:pt x="2230" y="4487"/>
                      <a:pt x="2471" y="4256"/>
                      <a:pt x="2756" y="4256"/>
                    </a:cubicBezTo>
                    <a:close/>
                    <a:moveTo>
                      <a:pt x="2236" y="6019"/>
                    </a:moveTo>
                    <a:lnTo>
                      <a:pt x="2332" y="6085"/>
                    </a:lnTo>
                    <a:lnTo>
                      <a:pt x="2236" y="6151"/>
                    </a:lnTo>
                    <a:lnTo>
                      <a:pt x="2236" y="6019"/>
                    </a:lnTo>
                    <a:close/>
                    <a:moveTo>
                      <a:pt x="3273" y="5983"/>
                    </a:moveTo>
                    <a:lnTo>
                      <a:pt x="3273" y="6187"/>
                    </a:lnTo>
                    <a:lnTo>
                      <a:pt x="3117" y="6085"/>
                    </a:lnTo>
                    <a:lnTo>
                      <a:pt x="3273" y="5983"/>
                    </a:lnTo>
                    <a:close/>
                    <a:moveTo>
                      <a:pt x="683" y="4988"/>
                    </a:moveTo>
                    <a:lnTo>
                      <a:pt x="1798" y="5737"/>
                    </a:lnTo>
                    <a:lnTo>
                      <a:pt x="1798" y="6438"/>
                    </a:lnTo>
                    <a:lnTo>
                      <a:pt x="1397" y="6708"/>
                    </a:lnTo>
                    <a:cubicBezTo>
                      <a:pt x="941" y="6313"/>
                      <a:pt x="677" y="5743"/>
                      <a:pt x="683" y="5144"/>
                    </a:cubicBezTo>
                    <a:cubicBezTo>
                      <a:pt x="683" y="5096"/>
                      <a:pt x="683" y="5042"/>
                      <a:pt x="683" y="4988"/>
                    </a:cubicBezTo>
                    <a:close/>
                    <a:moveTo>
                      <a:pt x="4813" y="4952"/>
                    </a:moveTo>
                    <a:cubicBezTo>
                      <a:pt x="4819" y="5024"/>
                      <a:pt x="4819" y="5090"/>
                      <a:pt x="4819" y="5144"/>
                    </a:cubicBezTo>
                    <a:cubicBezTo>
                      <a:pt x="4819" y="5755"/>
                      <a:pt x="4550" y="6336"/>
                      <a:pt x="4082" y="6732"/>
                    </a:cubicBezTo>
                    <a:lnTo>
                      <a:pt x="3705" y="6480"/>
                    </a:lnTo>
                    <a:lnTo>
                      <a:pt x="3705" y="5695"/>
                    </a:lnTo>
                    <a:lnTo>
                      <a:pt x="4813" y="4952"/>
                    </a:lnTo>
                    <a:close/>
                    <a:moveTo>
                      <a:pt x="1798" y="6960"/>
                    </a:moveTo>
                    <a:lnTo>
                      <a:pt x="1798" y="6984"/>
                    </a:lnTo>
                    <a:lnTo>
                      <a:pt x="1780" y="6972"/>
                    </a:lnTo>
                    <a:lnTo>
                      <a:pt x="1798" y="6960"/>
                    </a:lnTo>
                    <a:close/>
                    <a:moveTo>
                      <a:pt x="2757" y="1"/>
                    </a:moveTo>
                    <a:cubicBezTo>
                      <a:pt x="1930" y="1"/>
                      <a:pt x="1307" y="1157"/>
                      <a:pt x="935" y="2128"/>
                    </a:cubicBezTo>
                    <a:cubicBezTo>
                      <a:pt x="671" y="2812"/>
                      <a:pt x="474" y="3513"/>
                      <a:pt x="342" y="4238"/>
                    </a:cubicBezTo>
                    <a:cubicBezTo>
                      <a:pt x="307" y="4220"/>
                      <a:pt x="270" y="4211"/>
                      <a:pt x="234" y="4211"/>
                    </a:cubicBezTo>
                    <a:cubicBezTo>
                      <a:pt x="152" y="4211"/>
                      <a:pt x="75" y="4257"/>
                      <a:pt x="42" y="4340"/>
                    </a:cubicBezTo>
                    <a:cubicBezTo>
                      <a:pt x="0" y="4436"/>
                      <a:pt x="36" y="4550"/>
                      <a:pt x="126" y="4610"/>
                    </a:cubicBezTo>
                    <a:lnTo>
                      <a:pt x="276" y="4706"/>
                    </a:lnTo>
                    <a:cubicBezTo>
                      <a:pt x="258" y="4850"/>
                      <a:pt x="246" y="4994"/>
                      <a:pt x="246" y="5144"/>
                    </a:cubicBezTo>
                    <a:cubicBezTo>
                      <a:pt x="240" y="5827"/>
                      <a:pt x="522" y="6486"/>
                      <a:pt x="1019" y="6960"/>
                    </a:cubicBezTo>
                    <a:lnTo>
                      <a:pt x="935" y="7014"/>
                    </a:lnTo>
                    <a:cubicBezTo>
                      <a:pt x="839" y="7080"/>
                      <a:pt x="809" y="7194"/>
                      <a:pt x="851" y="7296"/>
                    </a:cubicBezTo>
                    <a:cubicBezTo>
                      <a:pt x="887" y="7368"/>
                      <a:pt x="965" y="7415"/>
                      <a:pt x="1049" y="7415"/>
                    </a:cubicBezTo>
                    <a:cubicBezTo>
                      <a:pt x="1091" y="7415"/>
                      <a:pt x="1133" y="7403"/>
                      <a:pt x="1169" y="7379"/>
                    </a:cubicBezTo>
                    <a:lnTo>
                      <a:pt x="1379" y="7242"/>
                    </a:lnTo>
                    <a:cubicBezTo>
                      <a:pt x="1511" y="7326"/>
                      <a:pt x="1654" y="7397"/>
                      <a:pt x="1798" y="7457"/>
                    </a:cubicBezTo>
                    <a:lnTo>
                      <a:pt x="1798" y="13805"/>
                    </a:lnTo>
                    <a:cubicBezTo>
                      <a:pt x="1798" y="14279"/>
                      <a:pt x="2182" y="14717"/>
                      <a:pt x="2650" y="14770"/>
                    </a:cubicBezTo>
                    <a:cubicBezTo>
                      <a:pt x="2681" y="14774"/>
                      <a:pt x="2713" y="14775"/>
                      <a:pt x="2744" y="14775"/>
                    </a:cubicBezTo>
                    <a:cubicBezTo>
                      <a:pt x="3261" y="14775"/>
                      <a:pt x="3699" y="14361"/>
                      <a:pt x="3705" y="13829"/>
                    </a:cubicBezTo>
                    <a:lnTo>
                      <a:pt x="3705" y="9825"/>
                    </a:lnTo>
                    <a:cubicBezTo>
                      <a:pt x="3705" y="9711"/>
                      <a:pt x="3621" y="9615"/>
                      <a:pt x="3513" y="9603"/>
                    </a:cubicBezTo>
                    <a:cubicBezTo>
                      <a:pt x="3503" y="9602"/>
                      <a:pt x="3493" y="9601"/>
                      <a:pt x="3484" y="9601"/>
                    </a:cubicBezTo>
                    <a:cubicBezTo>
                      <a:pt x="3370" y="9601"/>
                      <a:pt x="3273" y="9697"/>
                      <a:pt x="3273" y="9813"/>
                    </a:cubicBezTo>
                    <a:lnTo>
                      <a:pt x="3273" y="13817"/>
                    </a:lnTo>
                    <a:cubicBezTo>
                      <a:pt x="3273" y="14075"/>
                      <a:pt x="3087" y="14297"/>
                      <a:pt x="2829" y="14339"/>
                    </a:cubicBezTo>
                    <a:cubicBezTo>
                      <a:pt x="2802" y="14343"/>
                      <a:pt x="2775" y="14345"/>
                      <a:pt x="2748" y="14345"/>
                    </a:cubicBezTo>
                    <a:cubicBezTo>
                      <a:pt x="2465" y="14345"/>
                      <a:pt x="2230" y="14120"/>
                      <a:pt x="2230" y="13829"/>
                    </a:cubicBezTo>
                    <a:lnTo>
                      <a:pt x="2230" y="6660"/>
                    </a:lnTo>
                    <a:lnTo>
                      <a:pt x="2721" y="6336"/>
                    </a:lnTo>
                    <a:lnTo>
                      <a:pt x="3273" y="6696"/>
                    </a:lnTo>
                    <a:lnTo>
                      <a:pt x="3273" y="8944"/>
                    </a:lnTo>
                    <a:cubicBezTo>
                      <a:pt x="3267" y="9058"/>
                      <a:pt x="3351" y="9154"/>
                      <a:pt x="3459" y="9172"/>
                    </a:cubicBezTo>
                    <a:cubicBezTo>
                      <a:pt x="3466" y="9172"/>
                      <a:pt x="3474" y="9173"/>
                      <a:pt x="3481" y="9173"/>
                    </a:cubicBezTo>
                    <a:cubicBezTo>
                      <a:pt x="3603" y="9173"/>
                      <a:pt x="3705" y="9080"/>
                      <a:pt x="3705" y="8956"/>
                    </a:cubicBezTo>
                    <a:lnTo>
                      <a:pt x="3705" y="7457"/>
                    </a:lnTo>
                    <a:cubicBezTo>
                      <a:pt x="3836" y="7403"/>
                      <a:pt x="3968" y="7332"/>
                      <a:pt x="4094" y="7254"/>
                    </a:cubicBezTo>
                    <a:lnTo>
                      <a:pt x="4280" y="7385"/>
                    </a:lnTo>
                    <a:cubicBezTo>
                      <a:pt x="4316" y="7403"/>
                      <a:pt x="4358" y="7421"/>
                      <a:pt x="4400" y="7421"/>
                    </a:cubicBezTo>
                    <a:cubicBezTo>
                      <a:pt x="4478" y="7421"/>
                      <a:pt x="4556" y="7373"/>
                      <a:pt x="4592" y="7296"/>
                    </a:cubicBezTo>
                    <a:cubicBezTo>
                      <a:pt x="4640" y="7200"/>
                      <a:pt x="4604" y="7080"/>
                      <a:pt x="4514" y="7014"/>
                    </a:cubicBezTo>
                    <a:lnTo>
                      <a:pt x="4460" y="6978"/>
                    </a:lnTo>
                    <a:cubicBezTo>
                      <a:pt x="4969" y="6504"/>
                      <a:pt x="5257" y="5839"/>
                      <a:pt x="5257" y="5144"/>
                    </a:cubicBezTo>
                    <a:cubicBezTo>
                      <a:pt x="5257" y="4988"/>
                      <a:pt x="5245" y="4832"/>
                      <a:pt x="5227" y="4676"/>
                    </a:cubicBezTo>
                    <a:lnTo>
                      <a:pt x="5329" y="4610"/>
                    </a:lnTo>
                    <a:cubicBezTo>
                      <a:pt x="5425" y="4544"/>
                      <a:pt x="5449" y="4406"/>
                      <a:pt x="5389" y="4310"/>
                    </a:cubicBezTo>
                    <a:cubicBezTo>
                      <a:pt x="5344" y="4251"/>
                      <a:pt x="5279" y="4216"/>
                      <a:pt x="5207" y="4216"/>
                    </a:cubicBezTo>
                    <a:cubicBezTo>
                      <a:pt x="5192" y="4216"/>
                      <a:pt x="5177" y="4217"/>
                      <a:pt x="5161" y="4220"/>
                    </a:cubicBezTo>
                    <a:cubicBezTo>
                      <a:pt x="5029" y="3507"/>
                      <a:pt x="4831" y="2806"/>
                      <a:pt x="4574" y="2128"/>
                    </a:cubicBezTo>
                    <a:cubicBezTo>
                      <a:pt x="4202" y="1151"/>
                      <a:pt x="3579" y="1"/>
                      <a:pt x="275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" name="Google Shape;1261;p60"/>
            <p:cNvGrpSpPr/>
            <p:nvPr/>
          </p:nvGrpSpPr>
          <p:grpSpPr>
            <a:xfrm>
              <a:off x="1010238" y="2590958"/>
              <a:ext cx="369125" cy="369400"/>
              <a:chOff x="237675" y="2476250"/>
              <a:chExt cx="369125" cy="369400"/>
            </a:xfrm>
          </p:grpSpPr>
          <p:sp>
            <p:nvSpPr>
              <p:cNvPr id="8" name="Google Shape;1262;p60"/>
              <p:cNvSpPr/>
              <p:nvPr/>
            </p:nvSpPr>
            <p:spPr>
              <a:xfrm>
                <a:off x="407300" y="2476875"/>
                <a:ext cx="199500" cy="274450"/>
              </a:xfrm>
              <a:custGeom>
                <a:avLst/>
                <a:gdLst/>
                <a:ahLst/>
                <a:cxnLst/>
                <a:rect l="l" t="t" r="r" b="b"/>
                <a:pathLst>
                  <a:path w="7980" h="10978" extrusionOk="0">
                    <a:moveTo>
                      <a:pt x="1989" y="437"/>
                    </a:moveTo>
                    <a:cubicBezTo>
                      <a:pt x="2015" y="437"/>
                      <a:pt x="2042" y="439"/>
                      <a:pt x="2069" y="443"/>
                    </a:cubicBezTo>
                    <a:cubicBezTo>
                      <a:pt x="2326" y="485"/>
                      <a:pt x="2512" y="707"/>
                      <a:pt x="2506" y="965"/>
                    </a:cubicBezTo>
                    <a:lnTo>
                      <a:pt x="2506" y="1564"/>
                    </a:lnTo>
                    <a:lnTo>
                      <a:pt x="1469" y="1936"/>
                    </a:lnTo>
                    <a:lnTo>
                      <a:pt x="1469" y="953"/>
                    </a:lnTo>
                    <a:cubicBezTo>
                      <a:pt x="1469" y="662"/>
                      <a:pt x="1710" y="437"/>
                      <a:pt x="1989" y="437"/>
                    </a:cubicBezTo>
                    <a:close/>
                    <a:moveTo>
                      <a:pt x="2201" y="2133"/>
                    </a:moveTo>
                    <a:lnTo>
                      <a:pt x="1721" y="2811"/>
                    </a:lnTo>
                    <a:lnTo>
                      <a:pt x="1421" y="2415"/>
                    </a:lnTo>
                    <a:lnTo>
                      <a:pt x="2201" y="2133"/>
                    </a:lnTo>
                    <a:close/>
                    <a:moveTo>
                      <a:pt x="996" y="2565"/>
                    </a:moveTo>
                    <a:lnTo>
                      <a:pt x="1457" y="3182"/>
                    </a:lnTo>
                    <a:lnTo>
                      <a:pt x="1092" y="3704"/>
                    </a:lnTo>
                    <a:lnTo>
                      <a:pt x="810" y="3602"/>
                    </a:lnTo>
                    <a:cubicBezTo>
                      <a:pt x="354" y="3440"/>
                      <a:pt x="354" y="2793"/>
                      <a:pt x="810" y="2631"/>
                    </a:cubicBezTo>
                    <a:lnTo>
                      <a:pt x="996" y="2565"/>
                    </a:lnTo>
                    <a:close/>
                    <a:moveTo>
                      <a:pt x="1733" y="3542"/>
                    </a:moveTo>
                    <a:lnTo>
                      <a:pt x="2129" y="4070"/>
                    </a:lnTo>
                    <a:lnTo>
                      <a:pt x="1895" y="3986"/>
                    </a:lnTo>
                    <a:lnTo>
                      <a:pt x="1517" y="3848"/>
                    </a:lnTo>
                    <a:lnTo>
                      <a:pt x="1733" y="3542"/>
                    </a:lnTo>
                    <a:close/>
                    <a:moveTo>
                      <a:pt x="7038" y="437"/>
                    </a:moveTo>
                    <a:cubicBezTo>
                      <a:pt x="7158" y="437"/>
                      <a:pt x="7272" y="473"/>
                      <a:pt x="7362" y="551"/>
                    </a:cubicBezTo>
                    <a:cubicBezTo>
                      <a:pt x="7488" y="653"/>
                      <a:pt x="7553" y="803"/>
                      <a:pt x="7553" y="965"/>
                    </a:cubicBezTo>
                    <a:lnTo>
                      <a:pt x="7553" y="5274"/>
                    </a:lnTo>
                    <a:cubicBezTo>
                      <a:pt x="7553" y="5566"/>
                      <a:pt x="7313" y="5785"/>
                      <a:pt x="7040" y="5785"/>
                    </a:cubicBezTo>
                    <a:cubicBezTo>
                      <a:pt x="6982" y="5785"/>
                      <a:pt x="6923" y="5775"/>
                      <a:pt x="6864" y="5754"/>
                    </a:cubicBezTo>
                    <a:lnTo>
                      <a:pt x="2872" y="4327"/>
                    </a:lnTo>
                    <a:lnTo>
                      <a:pt x="2003" y="3170"/>
                    </a:lnTo>
                    <a:lnTo>
                      <a:pt x="2908" y="1876"/>
                    </a:lnTo>
                    <a:lnTo>
                      <a:pt x="6864" y="467"/>
                    </a:lnTo>
                    <a:cubicBezTo>
                      <a:pt x="6918" y="443"/>
                      <a:pt x="6978" y="437"/>
                      <a:pt x="7038" y="437"/>
                    </a:cubicBezTo>
                    <a:close/>
                    <a:moveTo>
                      <a:pt x="1994" y="1"/>
                    </a:moveTo>
                    <a:cubicBezTo>
                      <a:pt x="1476" y="1"/>
                      <a:pt x="1038" y="421"/>
                      <a:pt x="1038" y="953"/>
                    </a:cubicBezTo>
                    <a:lnTo>
                      <a:pt x="1038" y="1918"/>
                    </a:lnTo>
                    <a:lnTo>
                      <a:pt x="960" y="1816"/>
                    </a:lnTo>
                    <a:cubicBezTo>
                      <a:pt x="916" y="1756"/>
                      <a:pt x="846" y="1723"/>
                      <a:pt x="776" y="1723"/>
                    </a:cubicBezTo>
                    <a:cubicBezTo>
                      <a:pt x="740" y="1723"/>
                      <a:pt x="704" y="1732"/>
                      <a:pt x="672" y="1750"/>
                    </a:cubicBezTo>
                    <a:cubicBezTo>
                      <a:pt x="558" y="1816"/>
                      <a:pt x="528" y="1960"/>
                      <a:pt x="606" y="2068"/>
                    </a:cubicBezTo>
                    <a:lnTo>
                      <a:pt x="714" y="2205"/>
                    </a:lnTo>
                    <a:lnTo>
                      <a:pt x="654" y="2223"/>
                    </a:lnTo>
                    <a:cubicBezTo>
                      <a:pt x="258" y="2367"/>
                      <a:pt x="1" y="2751"/>
                      <a:pt x="25" y="3170"/>
                    </a:cubicBezTo>
                    <a:cubicBezTo>
                      <a:pt x="55" y="3554"/>
                      <a:pt x="306" y="3890"/>
                      <a:pt x="666" y="4016"/>
                    </a:cubicBezTo>
                    <a:lnTo>
                      <a:pt x="828" y="4070"/>
                    </a:lnTo>
                    <a:lnTo>
                      <a:pt x="726" y="4213"/>
                    </a:lnTo>
                    <a:cubicBezTo>
                      <a:pt x="591" y="4371"/>
                      <a:pt x="734" y="4569"/>
                      <a:pt x="897" y="4569"/>
                    </a:cubicBezTo>
                    <a:cubicBezTo>
                      <a:pt x="944" y="4569"/>
                      <a:pt x="993" y="4552"/>
                      <a:pt x="1038" y="4513"/>
                    </a:cubicBezTo>
                    <a:lnTo>
                      <a:pt x="1038" y="5784"/>
                    </a:lnTo>
                    <a:cubicBezTo>
                      <a:pt x="1038" y="5898"/>
                      <a:pt x="1116" y="5994"/>
                      <a:pt x="1223" y="6012"/>
                    </a:cubicBezTo>
                    <a:cubicBezTo>
                      <a:pt x="1231" y="6012"/>
                      <a:pt x="1238" y="6013"/>
                      <a:pt x="1245" y="6013"/>
                    </a:cubicBezTo>
                    <a:cubicBezTo>
                      <a:pt x="1367" y="6013"/>
                      <a:pt x="1469" y="5915"/>
                      <a:pt x="1469" y="5796"/>
                    </a:cubicBezTo>
                    <a:lnTo>
                      <a:pt x="1469" y="4297"/>
                    </a:lnTo>
                    <a:lnTo>
                      <a:pt x="2284" y="4591"/>
                    </a:lnTo>
                    <a:lnTo>
                      <a:pt x="2506" y="4669"/>
                    </a:lnTo>
                    <a:lnTo>
                      <a:pt x="2506" y="10747"/>
                    </a:lnTo>
                    <a:cubicBezTo>
                      <a:pt x="2506" y="10861"/>
                      <a:pt x="2584" y="10957"/>
                      <a:pt x="2698" y="10975"/>
                    </a:cubicBezTo>
                    <a:cubicBezTo>
                      <a:pt x="2708" y="10976"/>
                      <a:pt x="2717" y="10977"/>
                      <a:pt x="2727" y="10977"/>
                    </a:cubicBezTo>
                    <a:cubicBezTo>
                      <a:pt x="2841" y="10977"/>
                      <a:pt x="2938" y="10881"/>
                      <a:pt x="2938" y="10759"/>
                    </a:cubicBezTo>
                    <a:lnTo>
                      <a:pt x="2938" y="5155"/>
                    </a:lnTo>
                    <a:cubicBezTo>
                      <a:pt x="2984" y="5210"/>
                      <a:pt x="3044" y="5234"/>
                      <a:pt x="3103" y="5234"/>
                    </a:cubicBezTo>
                    <a:cubicBezTo>
                      <a:pt x="3235" y="5234"/>
                      <a:pt x="3361" y="5114"/>
                      <a:pt x="3315" y="4957"/>
                    </a:cubicBezTo>
                    <a:lnTo>
                      <a:pt x="3315" y="4957"/>
                    </a:lnTo>
                    <a:lnTo>
                      <a:pt x="6714" y="6174"/>
                    </a:lnTo>
                    <a:cubicBezTo>
                      <a:pt x="6816" y="6210"/>
                      <a:pt x="6924" y="6228"/>
                      <a:pt x="7032" y="6228"/>
                    </a:cubicBezTo>
                    <a:cubicBezTo>
                      <a:pt x="7553" y="6228"/>
                      <a:pt x="7979" y="5802"/>
                      <a:pt x="7979" y="5280"/>
                    </a:cubicBezTo>
                    <a:lnTo>
                      <a:pt x="7979" y="953"/>
                    </a:lnTo>
                    <a:cubicBezTo>
                      <a:pt x="7979" y="647"/>
                      <a:pt x="7835" y="353"/>
                      <a:pt x="7583" y="179"/>
                    </a:cubicBezTo>
                    <a:cubicBezTo>
                      <a:pt x="7422" y="64"/>
                      <a:pt x="7230" y="5"/>
                      <a:pt x="7035" y="5"/>
                    </a:cubicBezTo>
                    <a:cubicBezTo>
                      <a:pt x="6928" y="5"/>
                      <a:pt x="6819" y="23"/>
                      <a:pt x="6714" y="59"/>
                    </a:cubicBezTo>
                    <a:lnTo>
                      <a:pt x="3333" y="1270"/>
                    </a:lnTo>
                    <a:lnTo>
                      <a:pt x="3363" y="1222"/>
                    </a:lnTo>
                    <a:cubicBezTo>
                      <a:pt x="3423" y="1138"/>
                      <a:pt x="3417" y="1025"/>
                      <a:pt x="3351" y="947"/>
                    </a:cubicBezTo>
                    <a:cubicBezTo>
                      <a:pt x="3307" y="900"/>
                      <a:pt x="3250" y="877"/>
                      <a:pt x="3192" y="877"/>
                    </a:cubicBezTo>
                    <a:cubicBezTo>
                      <a:pt x="3124" y="877"/>
                      <a:pt x="3055" y="909"/>
                      <a:pt x="3010" y="971"/>
                    </a:cubicBezTo>
                    <a:lnTo>
                      <a:pt x="2938" y="1072"/>
                    </a:lnTo>
                    <a:lnTo>
                      <a:pt x="2938" y="971"/>
                    </a:lnTo>
                    <a:cubicBezTo>
                      <a:pt x="2938" y="497"/>
                      <a:pt x="2554" y="59"/>
                      <a:pt x="2087" y="5"/>
                    </a:cubicBezTo>
                    <a:cubicBezTo>
                      <a:pt x="2055" y="2"/>
                      <a:pt x="2024" y="1"/>
                      <a:pt x="199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1263;p60"/>
              <p:cNvSpPr/>
              <p:nvPr/>
            </p:nvSpPr>
            <p:spPr>
              <a:xfrm>
                <a:off x="433075" y="2637775"/>
                <a:ext cx="47675" cy="207125"/>
              </a:xfrm>
              <a:custGeom>
                <a:avLst/>
                <a:gdLst/>
                <a:ahLst/>
                <a:cxnLst/>
                <a:rect l="l" t="t" r="r" b="b"/>
                <a:pathLst>
                  <a:path w="1907" h="8285" extrusionOk="0">
                    <a:moveTo>
                      <a:pt x="224" y="0"/>
                    </a:moveTo>
                    <a:cubicBezTo>
                      <a:pt x="102" y="0"/>
                      <a:pt x="1" y="93"/>
                      <a:pt x="1" y="217"/>
                    </a:cubicBezTo>
                    <a:lnTo>
                      <a:pt x="1" y="7320"/>
                    </a:lnTo>
                    <a:cubicBezTo>
                      <a:pt x="1" y="7788"/>
                      <a:pt x="384" y="8232"/>
                      <a:pt x="852" y="8279"/>
                    </a:cubicBezTo>
                    <a:cubicBezTo>
                      <a:pt x="887" y="8283"/>
                      <a:pt x="921" y="8285"/>
                      <a:pt x="955" y="8285"/>
                    </a:cubicBezTo>
                    <a:cubicBezTo>
                      <a:pt x="1473" y="8285"/>
                      <a:pt x="1901" y="7867"/>
                      <a:pt x="1907" y="7332"/>
                    </a:cubicBezTo>
                    <a:lnTo>
                      <a:pt x="1907" y="5198"/>
                    </a:lnTo>
                    <a:cubicBezTo>
                      <a:pt x="1907" y="5091"/>
                      <a:pt x="1823" y="4995"/>
                      <a:pt x="1721" y="4977"/>
                    </a:cubicBezTo>
                    <a:cubicBezTo>
                      <a:pt x="1711" y="4975"/>
                      <a:pt x="1701" y="4975"/>
                      <a:pt x="1691" y="4975"/>
                    </a:cubicBezTo>
                    <a:cubicBezTo>
                      <a:pt x="1572" y="4975"/>
                      <a:pt x="1475" y="5071"/>
                      <a:pt x="1475" y="5192"/>
                    </a:cubicBezTo>
                    <a:lnTo>
                      <a:pt x="1475" y="7326"/>
                    </a:lnTo>
                    <a:cubicBezTo>
                      <a:pt x="1475" y="7584"/>
                      <a:pt x="1289" y="7812"/>
                      <a:pt x="1032" y="7854"/>
                    </a:cubicBezTo>
                    <a:cubicBezTo>
                      <a:pt x="1005" y="7858"/>
                      <a:pt x="979" y="7860"/>
                      <a:pt x="953" y="7860"/>
                    </a:cubicBezTo>
                    <a:cubicBezTo>
                      <a:pt x="673" y="7860"/>
                      <a:pt x="432" y="7629"/>
                      <a:pt x="432" y="7338"/>
                    </a:cubicBezTo>
                    <a:lnTo>
                      <a:pt x="432" y="229"/>
                    </a:lnTo>
                    <a:cubicBezTo>
                      <a:pt x="438" y="115"/>
                      <a:pt x="354" y="19"/>
                      <a:pt x="246" y="1"/>
                    </a:cubicBezTo>
                    <a:cubicBezTo>
                      <a:pt x="239" y="1"/>
                      <a:pt x="232" y="0"/>
                      <a:pt x="22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1264;p60"/>
              <p:cNvSpPr/>
              <p:nvPr/>
            </p:nvSpPr>
            <p:spPr>
              <a:xfrm>
                <a:off x="237675" y="2476250"/>
                <a:ext cx="136225" cy="369400"/>
              </a:xfrm>
              <a:custGeom>
                <a:avLst/>
                <a:gdLst/>
                <a:ahLst/>
                <a:cxnLst/>
                <a:rect l="l" t="t" r="r" b="b"/>
                <a:pathLst>
                  <a:path w="5449" h="14776" extrusionOk="0">
                    <a:moveTo>
                      <a:pt x="2751" y="438"/>
                    </a:moveTo>
                    <a:cubicBezTo>
                      <a:pt x="3195" y="438"/>
                      <a:pt x="3723" y="1127"/>
                      <a:pt x="4166" y="2290"/>
                    </a:cubicBezTo>
                    <a:cubicBezTo>
                      <a:pt x="4442" y="2992"/>
                      <a:pt x="4640" y="3723"/>
                      <a:pt x="4760" y="4472"/>
                    </a:cubicBezTo>
                    <a:lnTo>
                      <a:pt x="3705" y="5180"/>
                    </a:lnTo>
                    <a:lnTo>
                      <a:pt x="3705" y="4784"/>
                    </a:lnTo>
                    <a:cubicBezTo>
                      <a:pt x="3705" y="4292"/>
                      <a:pt x="3333" y="3885"/>
                      <a:pt x="2847" y="3837"/>
                    </a:cubicBezTo>
                    <a:cubicBezTo>
                      <a:pt x="2817" y="3837"/>
                      <a:pt x="2787" y="3831"/>
                      <a:pt x="2751" y="3831"/>
                    </a:cubicBezTo>
                    <a:cubicBezTo>
                      <a:pt x="2721" y="3831"/>
                      <a:pt x="2685" y="3831"/>
                      <a:pt x="2656" y="3837"/>
                    </a:cubicBezTo>
                    <a:cubicBezTo>
                      <a:pt x="2170" y="3885"/>
                      <a:pt x="1798" y="4292"/>
                      <a:pt x="1798" y="4784"/>
                    </a:cubicBezTo>
                    <a:lnTo>
                      <a:pt x="1798" y="5216"/>
                    </a:lnTo>
                    <a:lnTo>
                      <a:pt x="737" y="4508"/>
                    </a:lnTo>
                    <a:cubicBezTo>
                      <a:pt x="863" y="3747"/>
                      <a:pt x="1061" y="3004"/>
                      <a:pt x="1337" y="2290"/>
                    </a:cubicBezTo>
                    <a:cubicBezTo>
                      <a:pt x="1786" y="1127"/>
                      <a:pt x="2314" y="438"/>
                      <a:pt x="2751" y="438"/>
                    </a:cubicBezTo>
                    <a:close/>
                    <a:moveTo>
                      <a:pt x="2756" y="4256"/>
                    </a:moveTo>
                    <a:cubicBezTo>
                      <a:pt x="2782" y="4256"/>
                      <a:pt x="2809" y="4258"/>
                      <a:pt x="2835" y="4262"/>
                    </a:cubicBezTo>
                    <a:cubicBezTo>
                      <a:pt x="3087" y="4304"/>
                      <a:pt x="3279" y="4532"/>
                      <a:pt x="3273" y="4790"/>
                    </a:cubicBezTo>
                    <a:lnTo>
                      <a:pt x="3273" y="5467"/>
                    </a:lnTo>
                    <a:lnTo>
                      <a:pt x="2721" y="5827"/>
                    </a:lnTo>
                    <a:lnTo>
                      <a:pt x="2236" y="5503"/>
                    </a:lnTo>
                    <a:lnTo>
                      <a:pt x="2236" y="4778"/>
                    </a:lnTo>
                    <a:cubicBezTo>
                      <a:pt x="2230" y="4487"/>
                      <a:pt x="2471" y="4256"/>
                      <a:pt x="2756" y="4256"/>
                    </a:cubicBezTo>
                    <a:close/>
                    <a:moveTo>
                      <a:pt x="2236" y="6019"/>
                    </a:moveTo>
                    <a:lnTo>
                      <a:pt x="2332" y="6085"/>
                    </a:lnTo>
                    <a:lnTo>
                      <a:pt x="2236" y="6151"/>
                    </a:lnTo>
                    <a:lnTo>
                      <a:pt x="2236" y="6019"/>
                    </a:lnTo>
                    <a:close/>
                    <a:moveTo>
                      <a:pt x="3273" y="5983"/>
                    </a:moveTo>
                    <a:lnTo>
                      <a:pt x="3273" y="6187"/>
                    </a:lnTo>
                    <a:lnTo>
                      <a:pt x="3117" y="6085"/>
                    </a:lnTo>
                    <a:lnTo>
                      <a:pt x="3273" y="5983"/>
                    </a:lnTo>
                    <a:close/>
                    <a:moveTo>
                      <a:pt x="683" y="4988"/>
                    </a:moveTo>
                    <a:lnTo>
                      <a:pt x="1798" y="5737"/>
                    </a:lnTo>
                    <a:lnTo>
                      <a:pt x="1798" y="6438"/>
                    </a:lnTo>
                    <a:lnTo>
                      <a:pt x="1397" y="6708"/>
                    </a:lnTo>
                    <a:cubicBezTo>
                      <a:pt x="941" y="6313"/>
                      <a:pt x="677" y="5743"/>
                      <a:pt x="683" y="5144"/>
                    </a:cubicBezTo>
                    <a:cubicBezTo>
                      <a:pt x="683" y="5096"/>
                      <a:pt x="683" y="5042"/>
                      <a:pt x="683" y="4988"/>
                    </a:cubicBezTo>
                    <a:close/>
                    <a:moveTo>
                      <a:pt x="4813" y="4952"/>
                    </a:moveTo>
                    <a:cubicBezTo>
                      <a:pt x="4819" y="5024"/>
                      <a:pt x="4819" y="5090"/>
                      <a:pt x="4819" y="5144"/>
                    </a:cubicBezTo>
                    <a:cubicBezTo>
                      <a:pt x="4819" y="5755"/>
                      <a:pt x="4550" y="6336"/>
                      <a:pt x="4082" y="6732"/>
                    </a:cubicBezTo>
                    <a:lnTo>
                      <a:pt x="3705" y="6480"/>
                    </a:lnTo>
                    <a:lnTo>
                      <a:pt x="3705" y="5695"/>
                    </a:lnTo>
                    <a:lnTo>
                      <a:pt x="4813" y="4952"/>
                    </a:lnTo>
                    <a:close/>
                    <a:moveTo>
                      <a:pt x="1798" y="6960"/>
                    </a:moveTo>
                    <a:lnTo>
                      <a:pt x="1798" y="6984"/>
                    </a:lnTo>
                    <a:lnTo>
                      <a:pt x="1780" y="6972"/>
                    </a:lnTo>
                    <a:lnTo>
                      <a:pt x="1798" y="6960"/>
                    </a:lnTo>
                    <a:close/>
                    <a:moveTo>
                      <a:pt x="2757" y="1"/>
                    </a:moveTo>
                    <a:cubicBezTo>
                      <a:pt x="1930" y="1"/>
                      <a:pt x="1307" y="1157"/>
                      <a:pt x="935" y="2128"/>
                    </a:cubicBezTo>
                    <a:cubicBezTo>
                      <a:pt x="671" y="2812"/>
                      <a:pt x="474" y="3513"/>
                      <a:pt x="342" y="4238"/>
                    </a:cubicBezTo>
                    <a:cubicBezTo>
                      <a:pt x="307" y="4220"/>
                      <a:pt x="270" y="4211"/>
                      <a:pt x="234" y="4211"/>
                    </a:cubicBezTo>
                    <a:cubicBezTo>
                      <a:pt x="152" y="4211"/>
                      <a:pt x="75" y="4257"/>
                      <a:pt x="42" y="4340"/>
                    </a:cubicBezTo>
                    <a:cubicBezTo>
                      <a:pt x="0" y="4436"/>
                      <a:pt x="36" y="4550"/>
                      <a:pt x="126" y="4610"/>
                    </a:cubicBezTo>
                    <a:lnTo>
                      <a:pt x="276" y="4706"/>
                    </a:lnTo>
                    <a:cubicBezTo>
                      <a:pt x="258" y="4850"/>
                      <a:pt x="246" y="4994"/>
                      <a:pt x="246" y="5144"/>
                    </a:cubicBezTo>
                    <a:cubicBezTo>
                      <a:pt x="240" y="5827"/>
                      <a:pt x="522" y="6486"/>
                      <a:pt x="1019" y="6960"/>
                    </a:cubicBezTo>
                    <a:lnTo>
                      <a:pt x="935" y="7014"/>
                    </a:lnTo>
                    <a:cubicBezTo>
                      <a:pt x="839" y="7080"/>
                      <a:pt x="809" y="7194"/>
                      <a:pt x="851" y="7296"/>
                    </a:cubicBezTo>
                    <a:cubicBezTo>
                      <a:pt x="887" y="7368"/>
                      <a:pt x="965" y="7415"/>
                      <a:pt x="1049" y="7415"/>
                    </a:cubicBezTo>
                    <a:cubicBezTo>
                      <a:pt x="1091" y="7415"/>
                      <a:pt x="1133" y="7403"/>
                      <a:pt x="1169" y="7379"/>
                    </a:cubicBezTo>
                    <a:lnTo>
                      <a:pt x="1379" y="7242"/>
                    </a:lnTo>
                    <a:cubicBezTo>
                      <a:pt x="1511" y="7326"/>
                      <a:pt x="1654" y="7397"/>
                      <a:pt x="1798" y="7457"/>
                    </a:cubicBezTo>
                    <a:lnTo>
                      <a:pt x="1798" y="13805"/>
                    </a:lnTo>
                    <a:cubicBezTo>
                      <a:pt x="1798" y="14279"/>
                      <a:pt x="2182" y="14717"/>
                      <a:pt x="2650" y="14770"/>
                    </a:cubicBezTo>
                    <a:cubicBezTo>
                      <a:pt x="2681" y="14774"/>
                      <a:pt x="2713" y="14775"/>
                      <a:pt x="2744" y="14775"/>
                    </a:cubicBezTo>
                    <a:cubicBezTo>
                      <a:pt x="3261" y="14775"/>
                      <a:pt x="3699" y="14361"/>
                      <a:pt x="3705" y="13829"/>
                    </a:cubicBezTo>
                    <a:lnTo>
                      <a:pt x="3705" y="9825"/>
                    </a:lnTo>
                    <a:cubicBezTo>
                      <a:pt x="3705" y="9711"/>
                      <a:pt x="3621" y="9615"/>
                      <a:pt x="3513" y="9603"/>
                    </a:cubicBezTo>
                    <a:cubicBezTo>
                      <a:pt x="3503" y="9602"/>
                      <a:pt x="3493" y="9601"/>
                      <a:pt x="3484" y="9601"/>
                    </a:cubicBezTo>
                    <a:cubicBezTo>
                      <a:pt x="3370" y="9601"/>
                      <a:pt x="3273" y="9697"/>
                      <a:pt x="3273" y="9813"/>
                    </a:cubicBezTo>
                    <a:lnTo>
                      <a:pt x="3273" y="13817"/>
                    </a:lnTo>
                    <a:cubicBezTo>
                      <a:pt x="3273" y="14075"/>
                      <a:pt x="3087" y="14297"/>
                      <a:pt x="2829" y="14339"/>
                    </a:cubicBezTo>
                    <a:cubicBezTo>
                      <a:pt x="2802" y="14343"/>
                      <a:pt x="2775" y="14345"/>
                      <a:pt x="2748" y="14345"/>
                    </a:cubicBezTo>
                    <a:cubicBezTo>
                      <a:pt x="2465" y="14345"/>
                      <a:pt x="2230" y="14120"/>
                      <a:pt x="2230" y="13829"/>
                    </a:cubicBezTo>
                    <a:lnTo>
                      <a:pt x="2230" y="6660"/>
                    </a:lnTo>
                    <a:lnTo>
                      <a:pt x="2721" y="6336"/>
                    </a:lnTo>
                    <a:lnTo>
                      <a:pt x="3273" y="6696"/>
                    </a:lnTo>
                    <a:lnTo>
                      <a:pt x="3273" y="8944"/>
                    </a:lnTo>
                    <a:cubicBezTo>
                      <a:pt x="3267" y="9058"/>
                      <a:pt x="3351" y="9154"/>
                      <a:pt x="3459" y="9172"/>
                    </a:cubicBezTo>
                    <a:cubicBezTo>
                      <a:pt x="3466" y="9172"/>
                      <a:pt x="3474" y="9173"/>
                      <a:pt x="3481" y="9173"/>
                    </a:cubicBezTo>
                    <a:cubicBezTo>
                      <a:pt x="3603" y="9173"/>
                      <a:pt x="3705" y="9080"/>
                      <a:pt x="3705" y="8956"/>
                    </a:cubicBezTo>
                    <a:lnTo>
                      <a:pt x="3705" y="7457"/>
                    </a:lnTo>
                    <a:cubicBezTo>
                      <a:pt x="3836" y="7403"/>
                      <a:pt x="3968" y="7332"/>
                      <a:pt x="4094" y="7254"/>
                    </a:cubicBezTo>
                    <a:lnTo>
                      <a:pt x="4280" y="7385"/>
                    </a:lnTo>
                    <a:cubicBezTo>
                      <a:pt x="4316" y="7403"/>
                      <a:pt x="4358" y="7421"/>
                      <a:pt x="4400" y="7421"/>
                    </a:cubicBezTo>
                    <a:cubicBezTo>
                      <a:pt x="4478" y="7421"/>
                      <a:pt x="4556" y="7373"/>
                      <a:pt x="4592" y="7296"/>
                    </a:cubicBezTo>
                    <a:cubicBezTo>
                      <a:pt x="4640" y="7200"/>
                      <a:pt x="4604" y="7080"/>
                      <a:pt x="4514" y="7014"/>
                    </a:cubicBezTo>
                    <a:lnTo>
                      <a:pt x="4460" y="6978"/>
                    </a:lnTo>
                    <a:cubicBezTo>
                      <a:pt x="4969" y="6504"/>
                      <a:pt x="5257" y="5839"/>
                      <a:pt x="5257" y="5144"/>
                    </a:cubicBezTo>
                    <a:cubicBezTo>
                      <a:pt x="5257" y="4988"/>
                      <a:pt x="5245" y="4832"/>
                      <a:pt x="5227" y="4676"/>
                    </a:cubicBezTo>
                    <a:lnTo>
                      <a:pt x="5329" y="4610"/>
                    </a:lnTo>
                    <a:cubicBezTo>
                      <a:pt x="5425" y="4544"/>
                      <a:pt x="5449" y="4406"/>
                      <a:pt x="5389" y="4310"/>
                    </a:cubicBezTo>
                    <a:cubicBezTo>
                      <a:pt x="5344" y="4251"/>
                      <a:pt x="5279" y="4216"/>
                      <a:pt x="5207" y="4216"/>
                    </a:cubicBezTo>
                    <a:cubicBezTo>
                      <a:pt x="5192" y="4216"/>
                      <a:pt x="5177" y="4217"/>
                      <a:pt x="5161" y="4220"/>
                    </a:cubicBezTo>
                    <a:cubicBezTo>
                      <a:pt x="5029" y="3507"/>
                      <a:pt x="4831" y="2806"/>
                      <a:pt x="4574" y="2128"/>
                    </a:cubicBezTo>
                    <a:cubicBezTo>
                      <a:pt x="4202" y="1151"/>
                      <a:pt x="3579" y="1"/>
                      <a:pt x="27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4" name="Google Shape;1569;p61"/>
          <p:cNvSpPr/>
          <p:nvPr/>
        </p:nvSpPr>
        <p:spPr>
          <a:xfrm>
            <a:off x="251520" y="1275606"/>
            <a:ext cx="4320480" cy="3240360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0050" name="Picture 2" descr="https://downloader.disk.yandex.ru/preview/8c5da1aac329d93e9014d35f376186e77f3098063c7a1fbec429b6776e3be05b/62035c86/aDzAQG6goeHtLAoV03mXmE63cv0LIg5Y3nhofQffMXosUFrrkHHd6bMNFq7OrbCKE9CMkUEburyX-pKV6AVVQA%3D%3D?uid=0&amp;filename=drevniy-chelovek.jpg&amp;disposition=inline&amp;hash=&amp;limit=0&amp;content_type=image%2Fjpeg&amp;owner_uid=0&amp;tknv=v2&amp;size=2048x20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1347614"/>
            <a:ext cx="4128458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37"/>
          <p:cNvSpPr txBox="1">
            <a:spLocks noGrp="1"/>
          </p:cNvSpPr>
          <p:nvPr>
            <p:ph type="body" idx="1"/>
          </p:nvPr>
        </p:nvSpPr>
        <p:spPr>
          <a:xfrm>
            <a:off x="467544" y="1491630"/>
            <a:ext cx="3528392" cy="117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Как называли правителя Египта и Персии</a:t>
            </a:r>
            <a:r>
              <a:rPr lang="en-US" sz="2400" b="1" dirty="0" smtClean="0"/>
              <a:t>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Ответ: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Фараон Царь </a:t>
            </a:r>
            <a:endParaRPr sz="2400" b="1" dirty="0"/>
          </a:p>
        </p:txBody>
      </p:sp>
      <p:grpSp>
        <p:nvGrpSpPr>
          <p:cNvPr id="373" name="Google Shape;373;p37"/>
          <p:cNvGrpSpPr/>
          <p:nvPr/>
        </p:nvGrpSpPr>
        <p:grpSpPr>
          <a:xfrm>
            <a:off x="2483768" y="1059582"/>
            <a:ext cx="4134677" cy="221374"/>
            <a:chOff x="729050" y="223975"/>
            <a:chExt cx="6133625" cy="328400"/>
          </a:xfrm>
        </p:grpSpPr>
        <p:sp>
          <p:nvSpPr>
            <p:cNvPr id="374" name="Google Shape;374;p37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37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7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7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37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37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7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7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7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Заголовок 24"/>
          <p:cNvSpPr>
            <a:spLocks noGrp="1"/>
          </p:cNvSpPr>
          <p:nvPr>
            <p:ph type="title"/>
          </p:nvPr>
        </p:nvSpPr>
        <p:spPr>
          <a:xfrm>
            <a:off x="2195736" y="411510"/>
            <a:ext cx="4488600" cy="576000"/>
          </a:xfrm>
        </p:spPr>
        <p:txBody>
          <a:bodyPr/>
          <a:lstStyle/>
          <a:p>
            <a:r>
              <a:rPr lang="ru-RU" dirty="0" smtClean="0"/>
              <a:t>Вопрос 4</a:t>
            </a:r>
            <a:endParaRPr lang="ru-RU" dirty="0"/>
          </a:p>
        </p:txBody>
      </p:sp>
      <p:sp>
        <p:nvSpPr>
          <p:cNvPr id="15" name="Google Shape;1569;p61"/>
          <p:cNvSpPr/>
          <p:nvPr/>
        </p:nvSpPr>
        <p:spPr>
          <a:xfrm>
            <a:off x="4067944" y="1419622"/>
            <a:ext cx="4608512" cy="3312368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8066" name="Picture 2" descr="https://im0-tub-ru.yandex.net/i?id=aba9eb65168fe1fb00c1d0aded011241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39952" y="1491630"/>
            <a:ext cx="4480050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8" name="Google Shape;398;p38"/>
          <p:cNvGrpSpPr/>
          <p:nvPr/>
        </p:nvGrpSpPr>
        <p:grpSpPr>
          <a:xfrm>
            <a:off x="996349" y="2884951"/>
            <a:ext cx="3169857" cy="169717"/>
            <a:chOff x="729050" y="223975"/>
            <a:chExt cx="6133625" cy="328400"/>
          </a:xfrm>
        </p:grpSpPr>
        <p:sp>
          <p:nvSpPr>
            <p:cNvPr id="399" name="Google Shape;399;p38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38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8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8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8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38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38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8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38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8" name="Google Shape;408;p38"/>
          <p:cNvSpPr/>
          <p:nvPr/>
        </p:nvSpPr>
        <p:spPr>
          <a:xfrm>
            <a:off x="5292080" y="411510"/>
            <a:ext cx="3566700" cy="4402800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38"/>
          <p:cNvSpPr txBox="1">
            <a:spLocks noGrp="1"/>
          </p:cNvSpPr>
          <p:nvPr>
            <p:ph type="title"/>
          </p:nvPr>
        </p:nvSpPr>
        <p:spPr>
          <a:xfrm>
            <a:off x="683568" y="339502"/>
            <a:ext cx="3735900" cy="47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/>
              <a:t>Вопрос 5</a:t>
            </a:r>
            <a:endParaRPr sz="3600" dirty="0"/>
          </a:p>
        </p:txBody>
      </p:sp>
      <p:sp>
        <p:nvSpPr>
          <p:cNvPr id="410" name="Google Shape;410;p38"/>
          <p:cNvSpPr txBox="1">
            <a:spLocks noGrp="1"/>
          </p:cNvSpPr>
          <p:nvPr>
            <p:ph type="subTitle" idx="1"/>
          </p:nvPr>
        </p:nvSpPr>
        <p:spPr>
          <a:xfrm>
            <a:off x="179512" y="843558"/>
            <a:ext cx="5076056" cy="125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Этот  </a:t>
            </a:r>
            <a:r>
              <a:rPr lang="ru-RU" sz="2400" b="1" smtClean="0"/>
              <a:t>город был </a:t>
            </a:r>
            <a:r>
              <a:rPr lang="ru-RU" sz="2400" b="1" dirty="0" smtClean="0"/>
              <a:t>самым большим в Передней Азии. Его улицы были чётко распланированы. Город украшали величественные ворота, дома, храмы. Около ворот стоял царский дворец с висячими садами.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Ответ: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Вавилон</a:t>
            </a:r>
            <a:endParaRPr sz="2400" b="1" dirty="0"/>
          </a:p>
        </p:txBody>
      </p:sp>
      <p:pic>
        <p:nvPicPr>
          <p:cNvPr id="411" name="Google Shape;411;p38"/>
          <p:cNvPicPr preferRelativeResize="0"/>
          <p:nvPr/>
        </p:nvPicPr>
        <p:blipFill rotWithShape="1">
          <a:blip r:embed="rId3">
            <a:alphaModFix/>
          </a:blip>
          <a:srcRect l="4707" t="3668" r="568" b="3454"/>
          <a:stretch/>
        </p:blipFill>
        <p:spPr>
          <a:xfrm>
            <a:off x="5508104" y="627534"/>
            <a:ext cx="3214034" cy="4033301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412" name="Google Shape;412;p38"/>
          <p:cNvSpPr/>
          <p:nvPr/>
        </p:nvSpPr>
        <p:spPr>
          <a:xfrm>
            <a:off x="6707700" y="-668463"/>
            <a:ext cx="2436300" cy="548700"/>
          </a:xfrm>
          <a:prstGeom prst="rect">
            <a:avLst/>
          </a:prstGeom>
          <a:solidFill>
            <a:srgbClr val="63AE5C">
              <a:alpha val="47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7" name="Google Shape;417;p39"/>
          <p:cNvGrpSpPr/>
          <p:nvPr/>
        </p:nvGrpSpPr>
        <p:grpSpPr>
          <a:xfrm>
            <a:off x="395536" y="195486"/>
            <a:ext cx="8352928" cy="4680520"/>
            <a:chOff x="1220500" y="853725"/>
            <a:chExt cx="6702900" cy="3436200"/>
          </a:xfrm>
        </p:grpSpPr>
        <p:sp>
          <p:nvSpPr>
            <p:cNvPr id="418" name="Google Shape;418;p39"/>
            <p:cNvSpPr/>
            <p:nvPr/>
          </p:nvSpPr>
          <p:spPr>
            <a:xfrm>
              <a:off x="1343360" y="923586"/>
              <a:ext cx="6457500" cy="3296400"/>
            </a:xfrm>
            <a:prstGeom prst="rect">
              <a:avLst/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9"/>
            <p:cNvSpPr/>
            <p:nvPr/>
          </p:nvSpPr>
          <p:spPr>
            <a:xfrm>
              <a:off x="1220500" y="853725"/>
              <a:ext cx="6702900" cy="3436200"/>
            </a:xfrm>
            <a:prstGeom prst="plaque">
              <a:avLst>
                <a:gd name="adj" fmla="val 8509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1" name="Google Shape;421;p39"/>
          <p:cNvSpPr txBox="1">
            <a:spLocks noGrp="1"/>
          </p:cNvSpPr>
          <p:nvPr>
            <p:ph type="title" idx="2"/>
          </p:nvPr>
        </p:nvSpPr>
        <p:spPr>
          <a:xfrm>
            <a:off x="3347864" y="339502"/>
            <a:ext cx="2398800" cy="91363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/>
              <a:t>Вопрос 6</a:t>
            </a:r>
            <a:endParaRPr sz="3600" dirty="0"/>
          </a:p>
        </p:txBody>
      </p:sp>
      <p:sp>
        <p:nvSpPr>
          <p:cNvPr id="422" name="Google Shape;422;p39"/>
          <p:cNvSpPr txBox="1">
            <a:spLocks noGrp="1"/>
          </p:cNvSpPr>
          <p:nvPr>
            <p:ph type="subTitle" idx="1"/>
          </p:nvPr>
        </p:nvSpPr>
        <p:spPr>
          <a:xfrm>
            <a:off x="4499992" y="1347614"/>
            <a:ext cx="3816424" cy="15586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Они создали порох, бумагу, фарфор, компас, шелк, шахматы и чай. Что это за народы</a:t>
            </a:r>
            <a:r>
              <a:rPr lang="en-US" sz="2400" b="1" dirty="0" smtClean="0"/>
              <a:t>?</a:t>
            </a:r>
            <a:endParaRPr lang="ru-RU" sz="2400" b="1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Ответ: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Китайцы и индийцы</a:t>
            </a:r>
            <a:endParaRPr sz="2400" b="1" dirty="0"/>
          </a:p>
        </p:txBody>
      </p:sp>
      <p:grpSp>
        <p:nvGrpSpPr>
          <p:cNvPr id="423" name="Google Shape;423;p39"/>
          <p:cNvGrpSpPr/>
          <p:nvPr/>
        </p:nvGrpSpPr>
        <p:grpSpPr>
          <a:xfrm>
            <a:off x="2411760" y="987574"/>
            <a:ext cx="4134677" cy="221374"/>
            <a:chOff x="729050" y="223975"/>
            <a:chExt cx="6133625" cy="328400"/>
          </a:xfrm>
        </p:grpSpPr>
        <p:sp>
          <p:nvSpPr>
            <p:cNvPr id="424" name="Google Shape;424;p39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39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9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9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9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9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39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39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9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3970" name="Picture 2" descr="https://puzzleit.ru/files/puzzles/129/129474/_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9632" y="1275606"/>
            <a:ext cx="2492584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40"/>
          <p:cNvSpPr txBox="1">
            <a:spLocks noGrp="1"/>
          </p:cNvSpPr>
          <p:nvPr>
            <p:ph type="subTitle" idx="1"/>
          </p:nvPr>
        </p:nvSpPr>
        <p:spPr>
          <a:xfrm>
            <a:off x="4572000" y="2283718"/>
            <a:ext cx="3622500" cy="115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Греческие верховные боги.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400" b="1" dirty="0" smtClean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Ответ: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Зевс, Посейдон, Аид.</a:t>
            </a:r>
            <a:endParaRPr sz="2400" b="1" dirty="0"/>
          </a:p>
        </p:txBody>
      </p:sp>
      <p:sp>
        <p:nvSpPr>
          <p:cNvPr id="438" name="Google Shape;438;p40"/>
          <p:cNvSpPr txBox="1">
            <a:spLocks noGrp="1"/>
          </p:cNvSpPr>
          <p:nvPr>
            <p:ph type="title"/>
          </p:nvPr>
        </p:nvSpPr>
        <p:spPr>
          <a:xfrm>
            <a:off x="4341150" y="1532128"/>
            <a:ext cx="4089600" cy="57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/>
              <a:t>Вопрос 7</a:t>
            </a:r>
            <a:endParaRPr dirty="0"/>
          </a:p>
        </p:txBody>
      </p:sp>
      <p:sp>
        <p:nvSpPr>
          <p:cNvPr id="439" name="Google Shape;439;p40"/>
          <p:cNvSpPr/>
          <p:nvPr/>
        </p:nvSpPr>
        <p:spPr>
          <a:xfrm>
            <a:off x="560850" y="335850"/>
            <a:ext cx="3622500" cy="4471800"/>
          </a:xfrm>
          <a:prstGeom prst="plaque">
            <a:avLst>
              <a:gd name="adj" fmla="val 8509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1" name="Google Shape;441;p40"/>
          <p:cNvGrpSpPr/>
          <p:nvPr/>
        </p:nvGrpSpPr>
        <p:grpSpPr>
          <a:xfrm>
            <a:off x="4788024" y="2067694"/>
            <a:ext cx="3169857" cy="169717"/>
            <a:chOff x="729050" y="223975"/>
            <a:chExt cx="6133625" cy="328400"/>
          </a:xfrm>
        </p:grpSpPr>
        <p:sp>
          <p:nvSpPr>
            <p:cNvPr id="442" name="Google Shape;442;p40"/>
            <p:cNvSpPr/>
            <p:nvPr/>
          </p:nvSpPr>
          <p:spPr>
            <a:xfrm>
              <a:off x="1275975" y="223975"/>
              <a:ext cx="5038675" cy="328400"/>
            </a:xfrm>
            <a:custGeom>
              <a:avLst/>
              <a:gdLst/>
              <a:ahLst/>
              <a:cxnLst/>
              <a:rect l="l" t="t" r="r" b="b"/>
              <a:pathLst>
                <a:path w="201547" h="13136" extrusionOk="0">
                  <a:moveTo>
                    <a:pt x="201547" y="5481"/>
                  </a:moveTo>
                  <a:lnTo>
                    <a:pt x="201547" y="7351"/>
                  </a:lnTo>
                  <a:lnTo>
                    <a:pt x="145136" y="7351"/>
                  </a:lnTo>
                  <a:cubicBezTo>
                    <a:pt x="143918" y="7351"/>
                    <a:pt x="142744" y="7829"/>
                    <a:pt x="141961" y="8743"/>
                  </a:cubicBezTo>
                  <a:cubicBezTo>
                    <a:pt x="140526" y="8438"/>
                    <a:pt x="139178" y="6959"/>
                    <a:pt x="137525" y="5785"/>
                  </a:cubicBezTo>
                  <a:cubicBezTo>
                    <a:pt x="135046" y="4089"/>
                    <a:pt x="133045" y="3958"/>
                    <a:pt x="130479" y="5524"/>
                  </a:cubicBezTo>
                  <a:cubicBezTo>
                    <a:pt x="129087" y="6394"/>
                    <a:pt x="127739" y="7351"/>
                    <a:pt x="126434" y="8395"/>
                  </a:cubicBezTo>
                  <a:cubicBezTo>
                    <a:pt x="122520" y="11309"/>
                    <a:pt x="117997" y="13136"/>
                    <a:pt x="115039" y="7916"/>
                  </a:cubicBezTo>
                  <a:cubicBezTo>
                    <a:pt x="113995" y="8482"/>
                    <a:pt x="112908" y="8830"/>
                    <a:pt x="111777" y="9047"/>
                  </a:cubicBezTo>
                  <a:cubicBezTo>
                    <a:pt x="105949" y="10091"/>
                    <a:pt x="103470" y="3741"/>
                    <a:pt x="107428" y="1175"/>
                  </a:cubicBezTo>
                  <a:cubicBezTo>
                    <a:pt x="109211" y="1"/>
                    <a:pt x="111690" y="392"/>
                    <a:pt x="112386" y="3132"/>
                  </a:cubicBezTo>
                  <a:cubicBezTo>
                    <a:pt x="109254" y="1784"/>
                    <a:pt x="106340" y="5872"/>
                    <a:pt x="110037" y="7046"/>
                  </a:cubicBezTo>
                  <a:cubicBezTo>
                    <a:pt x="112256" y="7742"/>
                    <a:pt x="115561" y="6003"/>
                    <a:pt x="117127" y="5046"/>
                  </a:cubicBezTo>
                  <a:cubicBezTo>
                    <a:pt x="120693" y="2828"/>
                    <a:pt x="125651" y="914"/>
                    <a:pt x="128478" y="5176"/>
                  </a:cubicBezTo>
                  <a:cubicBezTo>
                    <a:pt x="130044" y="4002"/>
                    <a:pt x="132045" y="2567"/>
                    <a:pt x="134002" y="2436"/>
                  </a:cubicBezTo>
                  <a:cubicBezTo>
                    <a:pt x="137916" y="2219"/>
                    <a:pt x="139047" y="5481"/>
                    <a:pt x="142744" y="5481"/>
                  </a:cubicBezTo>
                  <a:close/>
                  <a:moveTo>
                    <a:pt x="0" y="7351"/>
                  </a:moveTo>
                  <a:lnTo>
                    <a:pt x="0" y="5481"/>
                  </a:lnTo>
                  <a:lnTo>
                    <a:pt x="58846" y="5481"/>
                  </a:lnTo>
                  <a:cubicBezTo>
                    <a:pt x="62543" y="5481"/>
                    <a:pt x="63674" y="2219"/>
                    <a:pt x="67545" y="2436"/>
                  </a:cubicBezTo>
                  <a:cubicBezTo>
                    <a:pt x="69458" y="2567"/>
                    <a:pt x="71459" y="4002"/>
                    <a:pt x="73068" y="5176"/>
                  </a:cubicBezTo>
                  <a:cubicBezTo>
                    <a:pt x="75895" y="914"/>
                    <a:pt x="80810" y="2828"/>
                    <a:pt x="84420" y="5046"/>
                  </a:cubicBezTo>
                  <a:cubicBezTo>
                    <a:pt x="86029" y="6003"/>
                    <a:pt x="89291" y="7742"/>
                    <a:pt x="91466" y="7046"/>
                  </a:cubicBezTo>
                  <a:cubicBezTo>
                    <a:pt x="95163" y="5872"/>
                    <a:pt x="92292" y="1784"/>
                    <a:pt x="89117" y="3132"/>
                  </a:cubicBezTo>
                  <a:cubicBezTo>
                    <a:pt x="89857" y="392"/>
                    <a:pt x="92336" y="1"/>
                    <a:pt x="94119" y="1175"/>
                  </a:cubicBezTo>
                  <a:cubicBezTo>
                    <a:pt x="98077" y="3741"/>
                    <a:pt x="95554" y="10091"/>
                    <a:pt x="89770" y="9047"/>
                  </a:cubicBezTo>
                  <a:cubicBezTo>
                    <a:pt x="88639" y="8830"/>
                    <a:pt x="87551" y="8438"/>
                    <a:pt x="86508" y="7916"/>
                  </a:cubicBezTo>
                  <a:cubicBezTo>
                    <a:pt x="83550" y="13136"/>
                    <a:pt x="79027" y="11309"/>
                    <a:pt x="75112" y="8351"/>
                  </a:cubicBezTo>
                  <a:cubicBezTo>
                    <a:pt x="73808" y="7351"/>
                    <a:pt x="72459" y="6394"/>
                    <a:pt x="71068" y="5524"/>
                  </a:cubicBezTo>
                  <a:cubicBezTo>
                    <a:pt x="68502" y="3958"/>
                    <a:pt x="66501" y="4089"/>
                    <a:pt x="63978" y="5785"/>
                  </a:cubicBezTo>
                  <a:cubicBezTo>
                    <a:pt x="62369" y="6916"/>
                    <a:pt x="60977" y="8438"/>
                    <a:pt x="59585" y="8743"/>
                  </a:cubicBezTo>
                  <a:cubicBezTo>
                    <a:pt x="58759" y="7829"/>
                    <a:pt x="57585" y="7307"/>
                    <a:pt x="56367" y="7351"/>
                  </a:cubicBezTo>
                  <a:close/>
                  <a:moveTo>
                    <a:pt x="116170" y="7351"/>
                  </a:moveTo>
                  <a:cubicBezTo>
                    <a:pt x="118997" y="11961"/>
                    <a:pt x="123477" y="9004"/>
                    <a:pt x="126739" y="6525"/>
                  </a:cubicBezTo>
                  <a:lnTo>
                    <a:pt x="126869" y="6438"/>
                  </a:lnTo>
                  <a:cubicBezTo>
                    <a:pt x="124216" y="3132"/>
                    <a:pt x="119780" y="5133"/>
                    <a:pt x="116822" y="6959"/>
                  </a:cubicBezTo>
                  <a:cubicBezTo>
                    <a:pt x="116605" y="7133"/>
                    <a:pt x="116387" y="7264"/>
                    <a:pt x="116170" y="7394"/>
                  </a:cubicBezTo>
                  <a:moveTo>
                    <a:pt x="85420" y="7394"/>
                  </a:moveTo>
                  <a:cubicBezTo>
                    <a:pt x="85203" y="7264"/>
                    <a:pt x="84985" y="7133"/>
                    <a:pt x="84724" y="6959"/>
                  </a:cubicBezTo>
                  <a:cubicBezTo>
                    <a:pt x="81767" y="5133"/>
                    <a:pt x="77374" y="3176"/>
                    <a:pt x="74721" y="6438"/>
                  </a:cubicBezTo>
                  <a:lnTo>
                    <a:pt x="74852" y="6525"/>
                  </a:lnTo>
                  <a:cubicBezTo>
                    <a:pt x="78113" y="9004"/>
                    <a:pt x="82593" y="11961"/>
                    <a:pt x="85420" y="7351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40"/>
            <p:cNvSpPr/>
            <p:nvPr/>
          </p:nvSpPr>
          <p:spPr>
            <a:xfrm>
              <a:off x="624177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828" y="5089"/>
                  </a:moveTo>
                  <a:cubicBezTo>
                    <a:pt x="871" y="5002"/>
                    <a:pt x="1" y="2610"/>
                    <a:pt x="1436" y="1305"/>
                  </a:cubicBezTo>
                  <a:cubicBezTo>
                    <a:pt x="2871" y="0"/>
                    <a:pt x="5176" y="1087"/>
                    <a:pt x="5089" y="3045"/>
                  </a:cubicBezTo>
                  <a:cubicBezTo>
                    <a:pt x="5002" y="4219"/>
                    <a:pt x="4002" y="5132"/>
                    <a:pt x="2828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40"/>
            <p:cNvSpPr/>
            <p:nvPr/>
          </p:nvSpPr>
          <p:spPr>
            <a:xfrm>
              <a:off x="6437500" y="322925"/>
              <a:ext cx="112025" cy="110925"/>
            </a:xfrm>
            <a:custGeom>
              <a:avLst/>
              <a:gdLst/>
              <a:ahLst/>
              <a:cxnLst/>
              <a:rect l="l" t="t" r="r" b="b"/>
              <a:pathLst>
                <a:path w="4481" h="4437" extrusionOk="0">
                  <a:moveTo>
                    <a:pt x="2436" y="4393"/>
                  </a:moveTo>
                  <a:cubicBezTo>
                    <a:pt x="740" y="4306"/>
                    <a:pt x="0" y="2262"/>
                    <a:pt x="1262" y="1131"/>
                  </a:cubicBezTo>
                  <a:cubicBezTo>
                    <a:pt x="2479" y="0"/>
                    <a:pt x="4480" y="914"/>
                    <a:pt x="4393" y="2610"/>
                  </a:cubicBezTo>
                  <a:cubicBezTo>
                    <a:pt x="4350" y="3654"/>
                    <a:pt x="3480" y="4437"/>
                    <a:pt x="2436" y="43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445;p40"/>
            <p:cNvSpPr/>
            <p:nvPr/>
          </p:nvSpPr>
          <p:spPr>
            <a:xfrm>
              <a:off x="6618000" y="332700"/>
              <a:ext cx="94625" cy="94625"/>
            </a:xfrm>
            <a:custGeom>
              <a:avLst/>
              <a:gdLst/>
              <a:ahLst/>
              <a:cxnLst/>
              <a:rect l="l" t="t" r="r" b="b"/>
              <a:pathLst>
                <a:path w="3785" h="3785" extrusionOk="0">
                  <a:moveTo>
                    <a:pt x="2044" y="3741"/>
                  </a:moveTo>
                  <a:cubicBezTo>
                    <a:pt x="653" y="3698"/>
                    <a:pt x="0" y="1915"/>
                    <a:pt x="1044" y="958"/>
                  </a:cubicBezTo>
                  <a:cubicBezTo>
                    <a:pt x="2088" y="1"/>
                    <a:pt x="3784" y="827"/>
                    <a:pt x="3741" y="2219"/>
                  </a:cubicBezTo>
                  <a:cubicBezTo>
                    <a:pt x="3654" y="3089"/>
                    <a:pt x="2914" y="3785"/>
                    <a:pt x="2044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40"/>
            <p:cNvSpPr/>
            <p:nvPr/>
          </p:nvSpPr>
          <p:spPr>
            <a:xfrm>
              <a:off x="6784350" y="342500"/>
              <a:ext cx="78325" cy="77225"/>
            </a:xfrm>
            <a:custGeom>
              <a:avLst/>
              <a:gdLst/>
              <a:ahLst/>
              <a:cxnLst/>
              <a:rect l="l" t="t" r="r" b="b"/>
              <a:pathLst>
                <a:path w="3133" h="3089" extrusionOk="0">
                  <a:moveTo>
                    <a:pt x="1697" y="3088"/>
                  </a:moveTo>
                  <a:cubicBezTo>
                    <a:pt x="523" y="3045"/>
                    <a:pt x="1" y="1610"/>
                    <a:pt x="871" y="827"/>
                  </a:cubicBezTo>
                  <a:cubicBezTo>
                    <a:pt x="1740" y="0"/>
                    <a:pt x="3132" y="653"/>
                    <a:pt x="3089" y="1827"/>
                  </a:cubicBezTo>
                  <a:cubicBezTo>
                    <a:pt x="3045" y="2523"/>
                    <a:pt x="2436" y="3088"/>
                    <a:pt x="1697" y="3045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447;p40"/>
            <p:cNvSpPr/>
            <p:nvPr/>
          </p:nvSpPr>
          <p:spPr>
            <a:xfrm>
              <a:off x="1219425" y="310975"/>
              <a:ext cx="129425" cy="128325"/>
            </a:xfrm>
            <a:custGeom>
              <a:avLst/>
              <a:gdLst/>
              <a:ahLst/>
              <a:cxnLst/>
              <a:rect l="l" t="t" r="r" b="b"/>
              <a:pathLst>
                <a:path w="5177" h="5133" extrusionOk="0">
                  <a:moveTo>
                    <a:pt x="2392" y="5089"/>
                  </a:moveTo>
                  <a:cubicBezTo>
                    <a:pt x="4306" y="5002"/>
                    <a:pt x="5176" y="2610"/>
                    <a:pt x="3741" y="1305"/>
                  </a:cubicBezTo>
                  <a:cubicBezTo>
                    <a:pt x="2306" y="0"/>
                    <a:pt x="0" y="1087"/>
                    <a:pt x="131" y="3045"/>
                  </a:cubicBezTo>
                  <a:cubicBezTo>
                    <a:pt x="174" y="4219"/>
                    <a:pt x="1175" y="5132"/>
                    <a:pt x="2392" y="508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40"/>
            <p:cNvSpPr/>
            <p:nvPr/>
          </p:nvSpPr>
          <p:spPr>
            <a:xfrm>
              <a:off x="1042200" y="322925"/>
              <a:ext cx="112000" cy="110925"/>
            </a:xfrm>
            <a:custGeom>
              <a:avLst/>
              <a:gdLst/>
              <a:ahLst/>
              <a:cxnLst/>
              <a:rect l="l" t="t" r="r" b="b"/>
              <a:pathLst>
                <a:path w="4480" h="4437" extrusionOk="0">
                  <a:moveTo>
                    <a:pt x="2044" y="4393"/>
                  </a:moveTo>
                  <a:cubicBezTo>
                    <a:pt x="3697" y="4306"/>
                    <a:pt x="4480" y="2262"/>
                    <a:pt x="3218" y="1131"/>
                  </a:cubicBezTo>
                  <a:cubicBezTo>
                    <a:pt x="2001" y="0"/>
                    <a:pt x="0" y="914"/>
                    <a:pt x="87" y="2610"/>
                  </a:cubicBezTo>
                  <a:cubicBezTo>
                    <a:pt x="130" y="3610"/>
                    <a:pt x="1000" y="4437"/>
                    <a:pt x="2044" y="4393"/>
                  </a:cubicBezTo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40"/>
            <p:cNvSpPr/>
            <p:nvPr/>
          </p:nvSpPr>
          <p:spPr>
            <a:xfrm>
              <a:off x="878000" y="332700"/>
              <a:ext cx="95700" cy="94625"/>
            </a:xfrm>
            <a:custGeom>
              <a:avLst/>
              <a:gdLst/>
              <a:ahLst/>
              <a:cxnLst/>
              <a:rect l="l" t="t" r="r" b="b"/>
              <a:pathLst>
                <a:path w="3828" h="3785" extrusionOk="0">
                  <a:moveTo>
                    <a:pt x="1740" y="3741"/>
                  </a:moveTo>
                  <a:cubicBezTo>
                    <a:pt x="3176" y="3698"/>
                    <a:pt x="3828" y="1915"/>
                    <a:pt x="2741" y="958"/>
                  </a:cubicBezTo>
                  <a:cubicBezTo>
                    <a:pt x="1697" y="1"/>
                    <a:pt x="1" y="827"/>
                    <a:pt x="88" y="2219"/>
                  </a:cubicBezTo>
                  <a:cubicBezTo>
                    <a:pt x="131" y="3089"/>
                    <a:pt x="870" y="3785"/>
                    <a:pt x="1740" y="374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40"/>
            <p:cNvSpPr/>
            <p:nvPr/>
          </p:nvSpPr>
          <p:spPr>
            <a:xfrm>
              <a:off x="729050" y="342500"/>
              <a:ext cx="77225" cy="78300"/>
            </a:xfrm>
            <a:custGeom>
              <a:avLst/>
              <a:gdLst/>
              <a:ahLst/>
              <a:cxnLst/>
              <a:rect l="l" t="t" r="r" b="b"/>
              <a:pathLst>
                <a:path w="3089" h="3132" extrusionOk="0">
                  <a:moveTo>
                    <a:pt x="1435" y="3088"/>
                  </a:moveTo>
                  <a:cubicBezTo>
                    <a:pt x="2566" y="3045"/>
                    <a:pt x="3088" y="1610"/>
                    <a:pt x="2262" y="783"/>
                  </a:cubicBezTo>
                  <a:cubicBezTo>
                    <a:pt x="1392" y="0"/>
                    <a:pt x="0" y="653"/>
                    <a:pt x="44" y="1827"/>
                  </a:cubicBezTo>
                  <a:cubicBezTo>
                    <a:pt x="44" y="2523"/>
                    <a:pt x="696" y="3132"/>
                    <a:pt x="1435" y="3088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81924" name="Picture 4" descr="https://proprikol.ru/wp-content/uploads/2020/07/kartinki-zevsa-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483519"/>
            <a:ext cx="3240360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7" grpId="0" build="p"/>
    </p:bldLst>
  </p:timing>
</p:sld>
</file>

<file path=ppt/theme/theme1.xml><?xml version="1.0" encoding="utf-8"?>
<a:theme xmlns:a="http://schemas.openxmlformats.org/drawingml/2006/main" name="Ancient History Lesson by Slidesgo">
  <a:themeElements>
    <a:clrScheme name="Simple Light">
      <a:dk1>
        <a:srgbClr val="644828"/>
      </a:dk1>
      <a:lt1>
        <a:srgbClr val="C7B28A"/>
      </a:lt1>
      <a:dk2>
        <a:srgbClr val="FEF4D4"/>
      </a:dk2>
      <a:lt2>
        <a:srgbClr val="263C66"/>
      </a:lt2>
      <a:accent1>
        <a:srgbClr val="D25F4B"/>
      </a:accent1>
      <a:accent2>
        <a:srgbClr val="A58157"/>
      </a:accent2>
      <a:accent3>
        <a:srgbClr val="C7B28A"/>
      </a:accent3>
      <a:accent4>
        <a:srgbClr val="FEF4D4"/>
      </a:accent4>
      <a:accent5>
        <a:srgbClr val="263C66"/>
      </a:accent5>
      <a:accent6>
        <a:srgbClr val="D25F4B"/>
      </a:accent6>
      <a:hlink>
        <a:srgbClr val="A5815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931</Words>
  <Application>Microsoft Office PowerPoint</Application>
  <PresentationFormat>Экран (16:9)</PresentationFormat>
  <Paragraphs>233</Paragraphs>
  <Slides>38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Ancient History Lesson by Slidesgo</vt:lpstr>
      <vt:lpstr>История Древнего Мира</vt:lpstr>
      <vt:lpstr>Игра проводится для учащихся 5-х классов, изучающих историю древнего мира. Ребята делятся на две команды и поочередно отвечают на вопросы. За каждый правильный ответ команда получает 1 балл. В конце игры подводят итоги и выявляют победителя.   Цель игры: обобщить и систематизировать знания учащихся по теме «Древний Восток» и «Древняя Греция»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Вопрос 11</vt:lpstr>
      <vt:lpstr>Вопрос 12</vt:lpstr>
      <vt:lpstr>Вопрос 13</vt:lpstr>
      <vt:lpstr>Вопрос 14</vt:lpstr>
      <vt:lpstr>Вопрос 15</vt:lpstr>
      <vt:lpstr>Вопрос 16</vt:lpstr>
      <vt:lpstr>Вопрос 17</vt:lpstr>
      <vt:lpstr>Вопрос 18</vt:lpstr>
      <vt:lpstr>Вопрос 19</vt:lpstr>
      <vt:lpstr>Вопрос 20</vt:lpstr>
      <vt:lpstr>Вопрос 21</vt:lpstr>
      <vt:lpstr>Вопрос 22</vt:lpstr>
      <vt:lpstr>Вопрос 23</vt:lpstr>
      <vt:lpstr>Вопрос 24</vt:lpstr>
      <vt:lpstr>Вопрос 25</vt:lpstr>
      <vt:lpstr>Вопрос 26</vt:lpstr>
      <vt:lpstr>Вопрос 27</vt:lpstr>
      <vt:lpstr>Вопрос 28</vt:lpstr>
      <vt:lpstr>Вопрос 29</vt:lpstr>
      <vt:lpstr>Вопрос 30</vt:lpstr>
      <vt:lpstr>Вопрос 31</vt:lpstr>
      <vt:lpstr>Вопрос 32</vt:lpstr>
      <vt:lpstr>Вопрос 33</vt:lpstr>
      <vt:lpstr>Вопрос 34</vt:lpstr>
      <vt:lpstr>Вопрос 35</vt:lpstr>
      <vt:lpstr>Игра закончилась. Подводим итоги и награждаем победителей.  Спасибо за игру!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Древнего Мира</dc:title>
  <dc:creator>admin</dc:creator>
  <cp:lastModifiedBy>User</cp:lastModifiedBy>
  <cp:revision>9</cp:revision>
  <dcterms:modified xsi:type="dcterms:W3CDTF">2024-05-06T02:21:10Z</dcterms:modified>
</cp:coreProperties>
</file>