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92" r:id="rId13"/>
    <p:sldId id="293" r:id="rId14"/>
    <p:sldId id="268" r:id="rId15"/>
    <p:sldId id="269" r:id="rId16"/>
    <p:sldId id="284" r:id="rId17"/>
    <p:sldId id="285" r:id="rId18"/>
    <p:sldId id="270" r:id="rId19"/>
    <p:sldId id="271" r:id="rId20"/>
    <p:sldId id="272" r:id="rId21"/>
    <p:sldId id="288" r:id="rId22"/>
    <p:sldId id="289" r:id="rId23"/>
    <p:sldId id="290" r:id="rId24"/>
    <p:sldId id="291" r:id="rId25"/>
    <p:sldId id="274" r:id="rId26"/>
    <p:sldId id="283" r:id="rId27"/>
    <p:sldId id="286" r:id="rId28"/>
  </p:sldIdLst>
  <p:sldSz cx="9715500" cy="6858000"/>
  <p:notesSz cx="97155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320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407033" y="202438"/>
            <a:ext cx="6907783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58277" y="3840480"/>
            <a:ext cx="680529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86092" y="1577340"/>
            <a:ext cx="4229005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006752" y="1577340"/>
            <a:ext cx="4229005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721595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8744" y="95503"/>
            <a:ext cx="8884361" cy="1068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3339" y="1940432"/>
            <a:ext cx="6628765" cy="39579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05429" y="6377940"/>
            <a:ext cx="311099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86092" y="6377940"/>
            <a:ext cx="2236025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999732" y="6377940"/>
            <a:ext cx="2236025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jpg"/><Relationship Id="rId7" Type="http://schemas.openxmlformats.org/officeDocument/2006/relationships/image" Target="../media/image46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teachingenglish.org.uk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multitran.com/" TargetMode="External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2" Type="http://schemas.openxmlformats.org/officeDocument/2006/relationships/image" Target="../media/image63.png"/><Relationship Id="rId16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hyperlink" Target="https://edu.skyeng.ru/teacher" TargetMode="External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infourok.ru/go.html?href=http://festival.1september.ru/articles/212523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06780" y="729995"/>
            <a:ext cx="7837170" cy="1555750"/>
            <a:chOff x="906780" y="729995"/>
            <a:chExt cx="7837170" cy="15557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6780" y="729995"/>
              <a:ext cx="7837170" cy="67741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35964" y="1168908"/>
              <a:ext cx="7102602" cy="67741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7176" y="1607820"/>
              <a:ext cx="7524750" cy="677417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84580" y="732282"/>
            <a:ext cx="7379970" cy="1343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1630" marR="5080" indent="-329565">
              <a:lnSpc>
                <a:spcPct val="120100"/>
              </a:lnSpc>
              <a:spcBef>
                <a:spcPts val="100"/>
              </a:spcBef>
            </a:pPr>
            <a:r>
              <a:rPr sz="2400" spc="-5" dirty="0">
                <a:solidFill>
                  <a:srgbClr val="AE095C"/>
                </a:solidFill>
                <a:latin typeface="Georgia"/>
                <a:cs typeface="Georgia"/>
              </a:rPr>
              <a:t>Использование</a:t>
            </a:r>
            <a:r>
              <a:rPr sz="2400" spc="20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2400" spc="-5" dirty="0">
                <a:solidFill>
                  <a:srgbClr val="AE095C"/>
                </a:solidFill>
                <a:latin typeface="Georgia"/>
                <a:cs typeface="Georgia"/>
              </a:rPr>
              <a:t>цифровых</a:t>
            </a:r>
            <a:r>
              <a:rPr sz="2400" spc="10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2400" spc="-5" dirty="0">
                <a:solidFill>
                  <a:srgbClr val="AE095C"/>
                </a:solidFill>
                <a:latin typeface="Georgia"/>
                <a:cs typeface="Georgia"/>
              </a:rPr>
              <a:t>образовательных </a:t>
            </a:r>
            <a:r>
              <a:rPr sz="2400" spc="-595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2400" spc="-5" dirty="0">
                <a:solidFill>
                  <a:srgbClr val="AE095C"/>
                </a:solidFill>
                <a:latin typeface="Georgia"/>
                <a:cs typeface="Georgia"/>
              </a:rPr>
              <a:t>ресурсов </a:t>
            </a:r>
            <a:r>
              <a:rPr sz="2400" dirty="0">
                <a:solidFill>
                  <a:srgbClr val="AE095C"/>
                </a:solidFill>
                <a:latin typeface="Georgia"/>
                <a:cs typeface="Georgia"/>
              </a:rPr>
              <a:t>на</a:t>
            </a:r>
            <a:r>
              <a:rPr sz="2400" spc="-5" dirty="0">
                <a:solidFill>
                  <a:srgbClr val="AE095C"/>
                </a:solidFill>
                <a:latin typeface="Georgia"/>
                <a:cs typeface="Georgia"/>
              </a:rPr>
              <a:t> уроках английского</a:t>
            </a:r>
            <a:r>
              <a:rPr sz="2400" spc="15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2400" spc="-5" dirty="0">
                <a:solidFill>
                  <a:srgbClr val="AE095C"/>
                </a:solidFill>
                <a:latin typeface="Georgia"/>
                <a:cs typeface="Georgia"/>
              </a:rPr>
              <a:t>языка</a:t>
            </a:r>
            <a:r>
              <a:rPr sz="2400" spc="5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2400" dirty="0">
                <a:solidFill>
                  <a:srgbClr val="AE095C"/>
                </a:solidFill>
                <a:latin typeface="Georgia"/>
                <a:cs typeface="Georgia"/>
              </a:rPr>
              <a:t>с</a:t>
            </a:r>
            <a:endParaRPr sz="2400">
              <a:latin typeface="Georgia"/>
              <a:cs typeface="Georgia"/>
            </a:endParaRPr>
          </a:p>
          <a:p>
            <a:pPr marL="132715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solidFill>
                  <a:srgbClr val="AE095C"/>
                </a:solidFill>
                <a:latin typeface="Georgia"/>
                <a:cs typeface="Georgia"/>
              </a:rPr>
              <a:t>целью</a:t>
            </a:r>
            <a:r>
              <a:rPr sz="2400" spc="10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2400" spc="-5" dirty="0">
                <a:solidFill>
                  <a:srgbClr val="AE095C"/>
                </a:solidFill>
                <a:latin typeface="Georgia"/>
                <a:cs typeface="Georgia"/>
              </a:rPr>
              <a:t>повышения мотивации</a:t>
            </a:r>
            <a:r>
              <a:rPr sz="2400" dirty="0">
                <a:solidFill>
                  <a:srgbClr val="AE095C"/>
                </a:solidFill>
                <a:latin typeface="Georgia"/>
                <a:cs typeface="Georgia"/>
              </a:rPr>
              <a:t> к</a:t>
            </a:r>
            <a:r>
              <a:rPr sz="2400" spc="-10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2400" spc="-5" dirty="0">
                <a:solidFill>
                  <a:srgbClr val="AE095C"/>
                </a:solidFill>
                <a:latin typeface="Georgia"/>
                <a:cs typeface="Georgia"/>
              </a:rPr>
              <a:t>изучению</a:t>
            </a:r>
            <a:endParaRPr sz="2400">
              <a:latin typeface="Georgia"/>
              <a:cs typeface="Georgia"/>
            </a:endParaRPr>
          </a:p>
        </p:txBody>
      </p: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628132" y="2545079"/>
            <a:ext cx="3569208" cy="303885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06400" y="5810199"/>
            <a:ext cx="8002905" cy="5796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15" dirty="0">
                <a:latin typeface="Calibri"/>
                <a:cs typeface="Calibri"/>
              </a:rPr>
              <a:t>Учитель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английского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языка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МБОУ </a:t>
            </a:r>
            <a:r>
              <a:rPr lang="ru-RU" sz="1800" spc="-10" dirty="0">
                <a:latin typeface="Calibri"/>
                <a:cs typeface="Calibri"/>
              </a:rPr>
              <a:t>СОШ № 13 имени </a:t>
            </a:r>
            <a:r>
              <a:rPr lang="ru-RU" sz="1800" spc="-10" dirty="0" err="1">
                <a:latin typeface="Calibri"/>
                <a:cs typeface="Calibri"/>
              </a:rPr>
              <a:t>И.Ф.Рулева</a:t>
            </a:r>
            <a:r>
              <a:rPr lang="ru-RU" sz="1800" spc="-10" dirty="0">
                <a:latin typeface="Calibri"/>
                <a:cs typeface="Calibri"/>
              </a:rPr>
              <a:t> 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ru-RU" sz="1800" spc="-10" dirty="0" err="1">
                <a:latin typeface="Calibri"/>
                <a:cs typeface="Calibri"/>
              </a:rPr>
              <a:t>Грядко</a:t>
            </a:r>
            <a:r>
              <a:rPr lang="ru-RU" sz="1800" spc="-10" dirty="0">
                <a:latin typeface="Calibri"/>
                <a:cs typeface="Calibri"/>
              </a:rPr>
              <a:t> Ирина </a:t>
            </a:r>
            <a:r>
              <a:rPr lang="ru-RU" sz="1800" spc="-10" dirty="0" err="1">
                <a:latin typeface="Calibri"/>
                <a:cs typeface="Calibri"/>
              </a:rPr>
              <a:t>Владим</a:t>
            </a:r>
            <a:r>
              <a:rPr sz="1800" dirty="0" err="1">
                <a:latin typeface="Calibri"/>
                <a:cs typeface="Calibri"/>
              </a:rPr>
              <a:t>ировна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6948" y="2852927"/>
            <a:ext cx="2761488" cy="18882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6971" y="53339"/>
            <a:ext cx="9565005" cy="1503680"/>
            <a:chOff x="156971" y="53339"/>
            <a:chExt cx="9565005" cy="15036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6971" y="53339"/>
              <a:ext cx="9564623" cy="100964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60092" y="547116"/>
              <a:ext cx="5231130" cy="100965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28345" y="173863"/>
            <a:ext cx="8874760" cy="1068070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2115820" marR="5080" indent="-2103755">
              <a:lnSpc>
                <a:spcPts val="3890"/>
              </a:lnSpc>
              <a:spcBef>
                <a:spcPts val="585"/>
              </a:spcBef>
              <a:tabLst>
                <a:tab pos="8024495" algn="l"/>
              </a:tabLst>
            </a:pPr>
            <a:r>
              <a:rPr spc="-5" dirty="0"/>
              <a:t>Дидактич</a:t>
            </a:r>
            <a:r>
              <a:rPr spc="-45" dirty="0"/>
              <a:t>е</a:t>
            </a:r>
            <a:r>
              <a:rPr spc="-5" dirty="0"/>
              <a:t>ски</a:t>
            </a:r>
            <a:r>
              <a:rPr dirty="0"/>
              <a:t>е</a:t>
            </a:r>
            <a:r>
              <a:rPr spc="-5" dirty="0"/>
              <a:t> </a:t>
            </a:r>
            <a:r>
              <a:rPr spc="-45" dirty="0"/>
              <a:t>з</a:t>
            </a:r>
            <a:r>
              <a:rPr spc="-5" dirty="0"/>
              <a:t>ад</a:t>
            </a:r>
            <a:r>
              <a:rPr spc="-80" dirty="0"/>
              <a:t>а</a:t>
            </a:r>
            <a:r>
              <a:rPr dirty="0"/>
              <a:t>чи, реша</a:t>
            </a:r>
            <a:r>
              <a:rPr spc="-35" dirty="0"/>
              <a:t>е</a:t>
            </a:r>
            <a:r>
              <a:rPr dirty="0"/>
              <a:t>мые	при  </a:t>
            </a:r>
            <a:r>
              <a:rPr spc="-20" dirty="0"/>
              <a:t>использовании</a:t>
            </a:r>
            <a:r>
              <a:rPr spc="-5" dirty="0"/>
              <a:t> ЦОР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385445" y="1837817"/>
            <a:ext cx="9005570" cy="2181225"/>
            <a:chOff x="385445" y="1837817"/>
            <a:chExt cx="9005570" cy="218122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8620" y="1840992"/>
              <a:ext cx="1522476" cy="217474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88620" y="1840992"/>
              <a:ext cx="1522730" cy="2174875"/>
            </a:xfrm>
            <a:custGeom>
              <a:avLst/>
              <a:gdLst/>
              <a:ahLst/>
              <a:cxnLst/>
              <a:rect l="l" t="t" r="r" b="b"/>
              <a:pathLst>
                <a:path w="1522730" h="2174875">
                  <a:moveTo>
                    <a:pt x="1522476" y="0"/>
                  </a:moveTo>
                  <a:lnTo>
                    <a:pt x="1522476" y="1413510"/>
                  </a:lnTo>
                  <a:lnTo>
                    <a:pt x="761238" y="2174748"/>
                  </a:lnTo>
                  <a:lnTo>
                    <a:pt x="0" y="1413510"/>
                  </a:lnTo>
                  <a:lnTo>
                    <a:pt x="0" y="0"/>
                  </a:lnTo>
                  <a:lnTo>
                    <a:pt x="761238" y="761238"/>
                  </a:lnTo>
                  <a:lnTo>
                    <a:pt x="1522476" y="0"/>
                  </a:lnTo>
                  <a:close/>
                </a:path>
              </a:pathLst>
            </a:custGeom>
            <a:ln w="6096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911095" y="1840992"/>
              <a:ext cx="7477125" cy="1414780"/>
            </a:xfrm>
            <a:custGeom>
              <a:avLst/>
              <a:gdLst/>
              <a:ahLst/>
              <a:cxnLst/>
              <a:rect l="l" t="t" r="r" b="b"/>
              <a:pathLst>
                <a:path w="7477125" h="1414779">
                  <a:moveTo>
                    <a:pt x="7241032" y="0"/>
                  </a:moveTo>
                  <a:lnTo>
                    <a:pt x="0" y="0"/>
                  </a:lnTo>
                  <a:lnTo>
                    <a:pt x="0" y="1414272"/>
                  </a:lnTo>
                  <a:lnTo>
                    <a:pt x="7241032" y="1414272"/>
                  </a:lnTo>
                  <a:lnTo>
                    <a:pt x="7288534" y="1409482"/>
                  </a:lnTo>
                  <a:lnTo>
                    <a:pt x="7332779" y="1395747"/>
                  </a:lnTo>
                  <a:lnTo>
                    <a:pt x="7372818" y="1374014"/>
                  </a:lnTo>
                  <a:lnTo>
                    <a:pt x="7407703" y="1345231"/>
                  </a:lnTo>
                  <a:lnTo>
                    <a:pt x="7436486" y="1310346"/>
                  </a:lnTo>
                  <a:lnTo>
                    <a:pt x="7458219" y="1270307"/>
                  </a:lnTo>
                  <a:lnTo>
                    <a:pt x="7471954" y="1226062"/>
                  </a:lnTo>
                  <a:lnTo>
                    <a:pt x="7476744" y="1178560"/>
                  </a:lnTo>
                  <a:lnTo>
                    <a:pt x="7476744" y="235712"/>
                  </a:lnTo>
                  <a:lnTo>
                    <a:pt x="7471954" y="188209"/>
                  </a:lnTo>
                  <a:lnTo>
                    <a:pt x="7458219" y="143964"/>
                  </a:lnTo>
                  <a:lnTo>
                    <a:pt x="7436486" y="103925"/>
                  </a:lnTo>
                  <a:lnTo>
                    <a:pt x="7407703" y="69040"/>
                  </a:lnTo>
                  <a:lnTo>
                    <a:pt x="7372818" y="40257"/>
                  </a:lnTo>
                  <a:lnTo>
                    <a:pt x="7332779" y="18524"/>
                  </a:lnTo>
                  <a:lnTo>
                    <a:pt x="7288534" y="4789"/>
                  </a:lnTo>
                  <a:lnTo>
                    <a:pt x="7241032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911095" y="1840992"/>
              <a:ext cx="7477125" cy="1414780"/>
            </a:xfrm>
            <a:custGeom>
              <a:avLst/>
              <a:gdLst/>
              <a:ahLst/>
              <a:cxnLst/>
              <a:rect l="l" t="t" r="r" b="b"/>
              <a:pathLst>
                <a:path w="7477125" h="1414779">
                  <a:moveTo>
                    <a:pt x="7476744" y="235712"/>
                  </a:moveTo>
                  <a:lnTo>
                    <a:pt x="7476744" y="1178560"/>
                  </a:lnTo>
                  <a:lnTo>
                    <a:pt x="7471954" y="1226062"/>
                  </a:lnTo>
                  <a:lnTo>
                    <a:pt x="7458219" y="1270307"/>
                  </a:lnTo>
                  <a:lnTo>
                    <a:pt x="7436486" y="1310346"/>
                  </a:lnTo>
                  <a:lnTo>
                    <a:pt x="7407703" y="1345231"/>
                  </a:lnTo>
                  <a:lnTo>
                    <a:pt x="7372818" y="1374014"/>
                  </a:lnTo>
                  <a:lnTo>
                    <a:pt x="7332779" y="1395747"/>
                  </a:lnTo>
                  <a:lnTo>
                    <a:pt x="7288534" y="1409482"/>
                  </a:lnTo>
                  <a:lnTo>
                    <a:pt x="7241032" y="1414272"/>
                  </a:lnTo>
                  <a:lnTo>
                    <a:pt x="0" y="1414272"/>
                  </a:lnTo>
                  <a:lnTo>
                    <a:pt x="0" y="0"/>
                  </a:lnTo>
                  <a:lnTo>
                    <a:pt x="7241032" y="0"/>
                  </a:lnTo>
                  <a:lnTo>
                    <a:pt x="7288534" y="4789"/>
                  </a:lnTo>
                  <a:lnTo>
                    <a:pt x="7332779" y="18524"/>
                  </a:lnTo>
                  <a:lnTo>
                    <a:pt x="7372818" y="40257"/>
                  </a:lnTo>
                  <a:lnTo>
                    <a:pt x="7407703" y="69040"/>
                  </a:lnTo>
                  <a:lnTo>
                    <a:pt x="7436486" y="103925"/>
                  </a:lnTo>
                  <a:lnTo>
                    <a:pt x="7458219" y="143964"/>
                  </a:lnTo>
                  <a:lnTo>
                    <a:pt x="7471954" y="188209"/>
                  </a:lnTo>
                  <a:lnTo>
                    <a:pt x="7476744" y="235712"/>
                  </a:lnTo>
                  <a:close/>
                </a:path>
              </a:pathLst>
            </a:custGeom>
            <a:ln w="6095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008370" y="2157729"/>
            <a:ext cx="14306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Microsoft Sans Serif"/>
                <a:cs typeface="Microsoft Sans Serif"/>
              </a:rPr>
              <a:t>о</a:t>
            </a:r>
            <a:r>
              <a:rPr sz="2400" spc="-55" dirty="0">
                <a:latin typeface="Microsoft Sans Serif"/>
                <a:cs typeface="Microsoft Sans Serif"/>
              </a:rPr>
              <a:t>б</a:t>
            </a:r>
            <a:r>
              <a:rPr sz="2400" spc="-15" dirty="0">
                <a:latin typeface="Microsoft Sans Serif"/>
                <a:cs typeface="Microsoft Sans Serif"/>
              </a:rPr>
              <a:t>у</a:t>
            </a:r>
            <a:r>
              <a:rPr sz="2400" spc="-35" dirty="0">
                <a:latin typeface="Microsoft Sans Serif"/>
                <a:cs typeface="Microsoft Sans Serif"/>
              </a:rPr>
              <a:t>ч</a:t>
            </a:r>
            <a:r>
              <a:rPr sz="2400" spc="-10" dirty="0">
                <a:latin typeface="Microsoft Sans Serif"/>
                <a:cs typeface="Microsoft Sans Serif"/>
              </a:rPr>
              <a:t>е</a:t>
            </a:r>
            <a:r>
              <a:rPr sz="2400" spc="-15" dirty="0">
                <a:latin typeface="Microsoft Sans Serif"/>
                <a:cs typeface="Microsoft Sans Serif"/>
              </a:rPr>
              <a:t>н</a:t>
            </a:r>
            <a:r>
              <a:rPr sz="2400" spc="-5" dirty="0">
                <a:latin typeface="Microsoft Sans Serif"/>
                <a:cs typeface="Microsoft Sans Serif"/>
              </a:rPr>
              <a:t>ия,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654290" y="2157729"/>
            <a:ext cx="16624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Microsoft Sans Serif"/>
                <a:cs typeface="Microsoft Sans Serif"/>
              </a:rPr>
              <a:t>повышение</a:t>
            </a:r>
            <a:endParaRPr sz="24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069719" y="2157729"/>
            <a:ext cx="3942715" cy="70866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241300" marR="5080" indent="-228600">
              <a:lnSpc>
                <a:spcPts val="2500"/>
              </a:lnSpc>
              <a:spcBef>
                <a:spcPts val="500"/>
              </a:spcBef>
              <a:buChar char="•"/>
              <a:tabLst>
                <a:tab pos="241300" algn="l"/>
                <a:tab pos="2393315" algn="l"/>
              </a:tabLst>
            </a:pPr>
            <a:r>
              <a:rPr sz="2400" spc="-20" dirty="0">
                <a:latin typeface="Microsoft Sans Serif"/>
                <a:cs typeface="Microsoft Sans Serif"/>
              </a:rPr>
              <a:t>Оптимизация	</a:t>
            </a:r>
            <a:r>
              <a:rPr sz="2400" spc="-15" dirty="0">
                <a:latin typeface="Microsoft Sans Serif"/>
                <a:cs typeface="Microsoft Sans Serif"/>
              </a:rPr>
              <a:t>процесса </a:t>
            </a:r>
            <a:r>
              <a:rPr sz="2400" spc="-10" dirty="0">
                <a:latin typeface="Microsoft Sans Serif"/>
                <a:cs typeface="Microsoft Sans Serif"/>
              </a:rPr>
              <a:t> интенсивности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и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качества</a:t>
            </a:r>
            <a:endParaRPr sz="2400">
              <a:latin typeface="Microsoft Sans Serif"/>
              <a:cs typeface="Microsoft Sans Serif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85572" y="3726179"/>
            <a:ext cx="9005570" cy="2181225"/>
            <a:chOff x="385572" y="3726179"/>
            <a:chExt cx="9005570" cy="2181225"/>
          </a:xfrm>
        </p:grpSpPr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8620" y="3729227"/>
              <a:ext cx="1522476" cy="217474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88620" y="3729227"/>
              <a:ext cx="1522730" cy="2174875"/>
            </a:xfrm>
            <a:custGeom>
              <a:avLst/>
              <a:gdLst/>
              <a:ahLst/>
              <a:cxnLst/>
              <a:rect l="l" t="t" r="r" b="b"/>
              <a:pathLst>
                <a:path w="1522730" h="2174875">
                  <a:moveTo>
                    <a:pt x="1522476" y="0"/>
                  </a:moveTo>
                  <a:lnTo>
                    <a:pt x="1522476" y="1413510"/>
                  </a:lnTo>
                  <a:lnTo>
                    <a:pt x="761238" y="2174748"/>
                  </a:lnTo>
                  <a:lnTo>
                    <a:pt x="0" y="1413510"/>
                  </a:lnTo>
                  <a:lnTo>
                    <a:pt x="0" y="0"/>
                  </a:lnTo>
                  <a:lnTo>
                    <a:pt x="761238" y="761238"/>
                  </a:lnTo>
                  <a:lnTo>
                    <a:pt x="1522476" y="0"/>
                  </a:lnTo>
                  <a:close/>
                </a:path>
              </a:pathLst>
            </a:custGeom>
            <a:ln w="6096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911096" y="3729227"/>
              <a:ext cx="7477125" cy="1414780"/>
            </a:xfrm>
            <a:custGeom>
              <a:avLst/>
              <a:gdLst/>
              <a:ahLst/>
              <a:cxnLst/>
              <a:rect l="l" t="t" r="r" b="b"/>
              <a:pathLst>
                <a:path w="7477125" h="1414779">
                  <a:moveTo>
                    <a:pt x="7241032" y="0"/>
                  </a:moveTo>
                  <a:lnTo>
                    <a:pt x="0" y="0"/>
                  </a:lnTo>
                  <a:lnTo>
                    <a:pt x="0" y="1414272"/>
                  </a:lnTo>
                  <a:lnTo>
                    <a:pt x="7241032" y="1414272"/>
                  </a:lnTo>
                  <a:lnTo>
                    <a:pt x="7288534" y="1409482"/>
                  </a:lnTo>
                  <a:lnTo>
                    <a:pt x="7332779" y="1395747"/>
                  </a:lnTo>
                  <a:lnTo>
                    <a:pt x="7372818" y="1374014"/>
                  </a:lnTo>
                  <a:lnTo>
                    <a:pt x="7407703" y="1345231"/>
                  </a:lnTo>
                  <a:lnTo>
                    <a:pt x="7436486" y="1310346"/>
                  </a:lnTo>
                  <a:lnTo>
                    <a:pt x="7458219" y="1270307"/>
                  </a:lnTo>
                  <a:lnTo>
                    <a:pt x="7471954" y="1226062"/>
                  </a:lnTo>
                  <a:lnTo>
                    <a:pt x="7476744" y="1178560"/>
                  </a:lnTo>
                  <a:lnTo>
                    <a:pt x="7476744" y="235712"/>
                  </a:lnTo>
                  <a:lnTo>
                    <a:pt x="7471954" y="188209"/>
                  </a:lnTo>
                  <a:lnTo>
                    <a:pt x="7458219" y="143964"/>
                  </a:lnTo>
                  <a:lnTo>
                    <a:pt x="7436486" y="103925"/>
                  </a:lnTo>
                  <a:lnTo>
                    <a:pt x="7407703" y="69040"/>
                  </a:lnTo>
                  <a:lnTo>
                    <a:pt x="7372818" y="40257"/>
                  </a:lnTo>
                  <a:lnTo>
                    <a:pt x="7332779" y="18524"/>
                  </a:lnTo>
                  <a:lnTo>
                    <a:pt x="7288534" y="4789"/>
                  </a:lnTo>
                  <a:lnTo>
                    <a:pt x="7241032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911096" y="3729227"/>
              <a:ext cx="7477125" cy="1414780"/>
            </a:xfrm>
            <a:custGeom>
              <a:avLst/>
              <a:gdLst/>
              <a:ahLst/>
              <a:cxnLst/>
              <a:rect l="l" t="t" r="r" b="b"/>
              <a:pathLst>
                <a:path w="7477125" h="1414779">
                  <a:moveTo>
                    <a:pt x="7476744" y="235712"/>
                  </a:moveTo>
                  <a:lnTo>
                    <a:pt x="7476744" y="1178560"/>
                  </a:lnTo>
                  <a:lnTo>
                    <a:pt x="7471954" y="1226062"/>
                  </a:lnTo>
                  <a:lnTo>
                    <a:pt x="7458219" y="1270307"/>
                  </a:lnTo>
                  <a:lnTo>
                    <a:pt x="7436486" y="1310346"/>
                  </a:lnTo>
                  <a:lnTo>
                    <a:pt x="7407703" y="1345231"/>
                  </a:lnTo>
                  <a:lnTo>
                    <a:pt x="7372818" y="1374014"/>
                  </a:lnTo>
                  <a:lnTo>
                    <a:pt x="7332779" y="1395747"/>
                  </a:lnTo>
                  <a:lnTo>
                    <a:pt x="7288534" y="1409482"/>
                  </a:lnTo>
                  <a:lnTo>
                    <a:pt x="7241032" y="1414272"/>
                  </a:lnTo>
                  <a:lnTo>
                    <a:pt x="0" y="1414272"/>
                  </a:lnTo>
                  <a:lnTo>
                    <a:pt x="0" y="0"/>
                  </a:lnTo>
                  <a:lnTo>
                    <a:pt x="7241032" y="0"/>
                  </a:lnTo>
                  <a:lnTo>
                    <a:pt x="7288534" y="4789"/>
                  </a:lnTo>
                  <a:lnTo>
                    <a:pt x="7332779" y="18524"/>
                  </a:lnTo>
                  <a:lnTo>
                    <a:pt x="7372818" y="40257"/>
                  </a:lnTo>
                  <a:lnTo>
                    <a:pt x="7407703" y="69040"/>
                  </a:lnTo>
                  <a:lnTo>
                    <a:pt x="7436486" y="103925"/>
                  </a:lnTo>
                  <a:lnTo>
                    <a:pt x="7458219" y="143964"/>
                  </a:lnTo>
                  <a:lnTo>
                    <a:pt x="7471954" y="188209"/>
                  </a:lnTo>
                  <a:lnTo>
                    <a:pt x="7476744" y="235712"/>
                  </a:lnTo>
                  <a:close/>
                </a:path>
              </a:pathLst>
            </a:custGeom>
            <a:ln w="609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2083689" y="3842384"/>
            <a:ext cx="7233284" cy="1108075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241300" marR="5080" indent="-228600" algn="just">
              <a:lnSpc>
                <a:spcPts val="2700"/>
              </a:lnSpc>
              <a:spcBef>
                <a:spcPts val="540"/>
              </a:spcBef>
              <a:buChar char="•"/>
              <a:tabLst>
                <a:tab pos="241300" algn="l"/>
              </a:tabLst>
            </a:pPr>
            <a:r>
              <a:rPr sz="2600" spc="-30" dirty="0">
                <a:latin typeface="Microsoft Sans Serif"/>
                <a:cs typeface="Microsoft Sans Serif"/>
              </a:rPr>
              <a:t>Развитие</a:t>
            </a:r>
            <a:r>
              <a:rPr sz="2600" spc="-25" dirty="0">
                <a:latin typeface="Microsoft Sans Serif"/>
                <a:cs typeface="Microsoft Sans Serif"/>
              </a:rPr>
              <a:t> </a:t>
            </a:r>
            <a:r>
              <a:rPr sz="2600" spc="-30" dirty="0">
                <a:latin typeface="Microsoft Sans Serif"/>
                <a:cs typeface="Microsoft Sans Serif"/>
              </a:rPr>
              <a:t>коммуникативных</a:t>
            </a:r>
            <a:r>
              <a:rPr sz="2600" spc="-25" dirty="0">
                <a:latin typeface="Microsoft Sans Serif"/>
                <a:cs typeface="Microsoft Sans Serif"/>
              </a:rPr>
              <a:t> </a:t>
            </a:r>
            <a:r>
              <a:rPr sz="2600" spc="-30" dirty="0">
                <a:latin typeface="Microsoft Sans Serif"/>
                <a:cs typeface="Microsoft Sans Serif"/>
              </a:rPr>
              <a:t>навыков </a:t>
            </a:r>
            <a:r>
              <a:rPr sz="2600" spc="-680" dirty="0">
                <a:latin typeface="Microsoft Sans Serif"/>
                <a:cs typeface="Microsoft Sans Serif"/>
              </a:rPr>
              <a:t> </a:t>
            </a:r>
            <a:r>
              <a:rPr sz="2600" spc="-20" dirty="0">
                <a:latin typeface="Microsoft Sans Serif"/>
                <a:cs typeface="Microsoft Sans Serif"/>
              </a:rPr>
              <a:t>посредством непосредственного </a:t>
            </a:r>
            <a:r>
              <a:rPr sz="2600" spc="-25" dirty="0">
                <a:latin typeface="Microsoft Sans Serif"/>
                <a:cs typeface="Microsoft Sans Serif"/>
              </a:rPr>
              <a:t>устного </a:t>
            </a:r>
            <a:r>
              <a:rPr sz="2600" dirty="0">
                <a:latin typeface="Microsoft Sans Serif"/>
                <a:cs typeface="Microsoft Sans Serif"/>
              </a:rPr>
              <a:t>или </a:t>
            </a:r>
            <a:r>
              <a:rPr sz="2600" spc="5" dirty="0">
                <a:latin typeface="Microsoft Sans Serif"/>
                <a:cs typeface="Microsoft Sans Serif"/>
              </a:rPr>
              <a:t> </a:t>
            </a:r>
            <a:r>
              <a:rPr sz="2600" spc="-20" dirty="0">
                <a:latin typeface="Microsoft Sans Serif"/>
                <a:cs typeface="Microsoft Sans Serif"/>
              </a:rPr>
              <a:t>письменного</a:t>
            </a:r>
            <a:r>
              <a:rPr sz="2600" spc="-25" dirty="0">
                <a:latin typeface="Microsoft Sans Serif"/>
                <a:cs typeface="Microsoft Sans Serif"/>
              </a:rPr>
              <a:t> </a:t>
            </a:r>
            <a:r>
              <a:rPr sz="2600" spc="-5" dirty="0">
                <a:latin typeface="Microsoft Sans Serif"/>
                <a:cs typeface="Microsoft Sans Serif"/>
              </a:rPr>
              <a:t>общения</a:t>
            </a:r>
            <a:r>
              <a:rPr sz="2600" dirty="0">
                <a:latin typeface="Microsoft Sans Serif"/>
                <a:cs typeface="Microsoft Sans Serif"/>
              </a:rPr>
              <a:t> с</a:t>
            </a:r>
            <a:r>
              <a:rPr sz="2600" spc="30" dirty="0">
                <a:latin typeface="Microsoft Sans Serif"/>
                <a:cs typeface="Microsoft Sans Serif"/>
              </a:rPr>
              <a:t> </a:t>
            </a:r>
            <a:r>
              <a:rPr sz="2600" spc="-20" dirty="0">
                <a:latin typeface="Microsoft Sans Serif"/>
                <a:cs typeface="Microsoft Sans Serif"/>
              </a:rPr>
              <a:t>носителями</a:t>
            </a:r>
            <a:r>
              <a:rPr sz="2600" spc="-5" dirty="0">
                <a:latin typeface="Microsoft Sans Serif"/>
                <a:cs typeface="Microsoft Sans Serif"/>
              </a:rPr>
              <a:t> </a:t>
            </a:r>
            <a:r>
              <a:rPr sz="2600" spc="-45" dirty="0">
                <a:latin typeface="Microsoft Sans Serif"/>
                <a:cs typeface="Microsoft Sans Serif"/>
              </a:rPr>
              <a:t>языка</a:t>
            </a:r>
            <a:endParaRPr sz="26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0227" y="470662"/>
            <a:ext cx="8632190" cy="138112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065" marR="5080" algn="ctr">
              <a:lnSpc>
                <a:spcPct val="88900"/>
              </a:lnSpc>
              <a:spcBef>
                <a:spcPts val="530"/>
              </a:spcBef>
            </a:pPr>
            <a:r>
              <a:rPr sz="3200" i="1" dirty="0">
                <a:solidFill>
                  <a:srgbClr val="AE095C"/>
                </a:solidFill>
                <a:latin typeface="Georgia"/>
                <a:cs typeface="Georgia"/>
              </a:rPr>
              <a:t>С помощью </a:t>
            </a:r>
            <a:r>
              <a:rPr sz="3200" i="1" spc="-5" dirty="0">
                <a:solidFill>
                  <a:srgbClr val="AE095C"/>
                </a:solidFill>
                <a:latin typeface="Georgia"/>
                <a:cs typeface="Georgia"/>
              </a:rPr>
              <a:t>ЦОР </a:t>
            </a:r>
            <a:r>
              <a:rPr sz="3200" i="1" dirty="0">
                <a:solidFill>
                  <a:srgbClr val="AE095C"/>
                </a:solidFill>
                <a:latin typeface="Georgia"/>
                <a:cs typeface="Georgia"/>
              </a:rPr>
              <a:t>на уроке английского </a:t>
            </a:r>
            <a:r>
              <a:rPr sz="3200" i="1" spc="-800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3200" i="1" spc="-5" dirty="0">
                <a:solidFill>
                  <a:srgbClr val="AE095C"/>
                </a:solidFill>
                <a:latin typeface="Georgia"/>
                <a:cs typeface="Georgia"/>
              </a:rPr>
              <a:t>языка </a:t>
            </a:r>
            <a:r>
              <a:rPr sz="3200" i="1" dirty="0">
                <a:solidFill>
                  <a:srgbClr val="AE095C"/>
                </a:solidFill>
                <a:latin typeface="Georgia"/>
                <a:cs typeface="Georgia"/>
              </a:rPr>
              <a:t>мною решается целый ряд </a:t>
            </a:r>
            <a:r>
              <a:rPr sz="3200" i="1" spc="5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3200" i="1" dirty="0">
                <a:solidFill>
                  <a:srgbClr val="AE095C"/>
                </a:solidFill>
                <a:latin typeface="Georgia"/>
                <a:cs typeface="Georgia"/>
              </a:rPr>
              <a:t>задач:</a:t>
            </a:r>
            <a:endParaRPr sz="320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5401" y="2024608"/>
            <a:ext cx="8552815" cy="2854325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855"/>
              </a:spcBef>
              <a:buFont typeface="Microsoft Sans Serif"/>
              <a:buChar char="•"/>
              <a:tabLst>
                <a:tab pos="240665" algn="l"/>
                <a:tab pos="241300" algn="l"/>
              </a:tabLst>
            </a:pPr>
            <a:r>
              <a:rPr sz="2000" spc="-10" dirty="0">
                <a:latin typeface="Calibri"/>
                <a:cs typeface="Calibri"/>
              </a:rPr>
              <a:t>предъявлять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новый учебный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материал(изложить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его </a:t>
            </a:r>
            <a:r>
              <a:rPr sz="2000" spc="-5" dirty="0">
                <a:latin typeface="Calibri"/>
                <a:cs typeface="Calibri"/>
              </a:rPr>
              <a:t>кратко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наглядно),</a:t>
            </a:r>
            <a:endParaRPr sz="2000">
              <a:latin typeface="Calibri"/>
              <a:cs typeface="Calibri"/>
            </a:endParaRPr>
          </a:p>
          <a:p>
            <a:pPr marL="241300" marR="829944" indent="-228600">
              <a:lnSpc>
                <a:spcPts val="2160"/>
              </a:lnSpc>
              <a:spcBef>
                <a:spcPts val="1025"/>
              </a:spcBef>
              <a:buFont typeface="Microsoft Sans Serif"/>
              <a:buChar char="•"/>
              <a:tabLst>
                <a:tab pos="240665" algn="l"/>
                <a:tab pos="241300" algn="l"/>
              </a:tabLst>
            </a:pPr>
            <a:r>
              <a:rPr sz="2000" spc="-5" dirty="0">
                <a:latin typeface="Calibri"/>
                <a:cs typeface="Calibri"/>
              </a:rPr>
              <a:t>повторять </a:t>
            </a:r>
            <a:r>
              <a:rPr sz="2000" dirty="0">
                <a:latin typeface="Calibri"/>
                <a:cs typeface="Calibri"/>
              </a:rPr>
              <a:t>и закреплять </a:t>
            </a:r>
            <a:r>
              <a:rPr sz="2000" spc="-5" dirty="0">
                <a:latin typeface="Calibri"/>
                <a:cs typeface="Calibri"/>
              </a:rPr>
              <a:t>пройденные лексические единицы(быстро </a:t>
            </a:r>
            <a:r>
              <a:rPr sz="2000" dirty="0">
                <a:latin typeface="Calibri"/>
                <a:cs typeface="Calibri"/>
              </a:rPr>
              <a:t>и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продуктивно);</a:t>
            </a:r>
            <a:endParaRPr sz="2000">
              <a:latin typeface="Calibri"/>
              <a:cs typeface="Calibri"/>
            </a:endParaRPr>
          </a:p>
          <a:p>
            <a:pPr marL="241300" indent="-228600">
              <a:lnSpc>
                <a:spcPts val="2280"/>
              </a:lnSpc>
              <a:spcBef>
                <a:spcPts val="740"/>
              </a:spcBef>
              <a:buFont typeface="Microsoft Sans Serif"/>
              <a:buChar char="•"/>
              <a:tabLst>
                <a:tab pos="240665" algn="l"/>
                <a:tab pos="241300" algn="l"/>
              </a:tabLst>
            </a:pPr>
            <a:r>
              <a:rPr sz="2000" spc="-10" dirty="0">
                <a:latin typeface="Calibri"/>
                <a:cs typeface="Calibri"/>
              </a:rPr>
              <a:t>проводить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промежуточный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0" dirty="0">
                <a:latin typeface="Calibri"/>
                <a:cs typeface="Calibri"/>
              </a:rPr>
              <a:t> итоговый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контроль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усвоения </a:t>
            </a:r>
            <a:r>
              <a:rPr sz="2000" dirty="0">
                <a:latin typeface="Calibri"/>
                <a:cs typeface="Calibri"/>
              </a:rPr>
              <a:t>знаний(особенно</a:t>
            </a:r>
            <a:endParaRPr sz="2000">
              <a:latin typeface="Calibri"/>
              <a:cs typeface="Calibri"/>
            </a:endParaRPr>
          </a:p>
          <a:p>
            <a:pPr marL="241300">
              <a:lnSpc>
                <a:spcPts val="2280"/>
              </a:lnSpc>
            </a:pPr>
            <a:r>
              <a:rPr sz="2000" dirty="0">
                <a:latin typeface="Calibri"/>
                <a:cs typeface="Calibri"/>
              </a:rPr>
              <a:t>при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самоконтроле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взаимоконтроле);</a:t>
            </a:r>
            <a:endParaRPr sz="2000">
              <a:latin typeface="Calibri"/>
              <a:cs typeface="Calibri"/>
            </a:endParaRPr>
          </a:p>
          <a:p>
            <a:pPr marL="241300" marR="986155" indent="-228600">
              <a:lnSpc>
                <a:spcPts val="2160"/>
              </a:lnSpc>
              <a:spcBef>
                <a:spcPts val="1030"/>
              </a:spcBef>
              <a:buFont typeface="Microsoft Sans Serif"/>
              <a:buChar char="•"/>
              <a:tabLst>
                <a:tab pos="240665" algn="l"/>
                <a:tab pos="241300" algn="l"/>
              </a:tabLst>
            </a:pPr>
            <a:r>
              <a:rPr sz="2000" dirty="0">
                <a:latin typeface="Calibri"/>
                <a:cs typeface="Calibri"/>
              </a:rPr>
              <a:t>создать игровые учебные ситуации, </a:t>
            </a:r>
            <a:r>
              <a:rPr sz="2000" spc="-5" dirty="0">
                <a:latin typeface="Calibri"/>
                <a:cs typeface="Calibri"/>
              </a:rPr>
              <a:t>максимально </a:t>
            </a:r>
            <a:r>
              <a:rPr sz="2000" spc="-10" dirty="0">
                <a:latin typeface="Calibri"/>
                <a:cs typeface="Calibri"/>
              </a:rPr>
              <a:t>приближенные </a:t>
            </a:r>
            <a:r>
              <a:rPr sz="2000" dirty="0">
                <a:latin typeface="Calibri"/>
                <a:cs typeface="Calibri"/>
              </a:rPr>
              <a:t>к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реальным(особенно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актуально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начальном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звене</a:t>
            </a:r>
            <a:r>
              <a:rPr sz="2000" spc="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учащихся);</a:t>
            </a:r>
            <a:endParaRPr sz="20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720"/>
              </a:spcBef>
              <a:buFont typeface="Microsoft Sans Serif"/>
              <a:buChar char="•"/>
              <a:tabLst>
                <a:tab pos="240665" algn="l"/>
                <a:tab pos="241300" algn="l"/>
              </a:tabLst>
            </a:pPr>
            <a:r>
              <a:rPr sz="2000" dirty="0">
                <a:latin typeface="Calibri"/>
                <a:cs typeface="Calibri"/>
              </a:rPr>
              <a:t>помочь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учащимся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основательно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подготовиться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к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сдаче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ЕГЭ,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ГИА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66FE05-9462-2C5E-B7EB-96F0E4259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744" y="95503"/>
            <a:ext cx="8884361" cy="553998"/>
          </a:xfrm>
        </p:spPr>
        <p:txBody>
          <a:bodyPr/>
          <a:lstStyle/>
          <a:p>
            <a:r>
              <a:rPr lang="en-US" dirty="0"/>
              <a:t>Wordwall.net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F828A5-1528-610D-5DEB-4AB14F37E7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 flipH="1">
            <a:off x="1733550" y="3048000"/>
            <a:ext cx="6019800" cy="285038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57EB245-84A1-9CBA-EBE2-5102EFEC64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0" y="959614"/>
            <a:ext cx="7543799" cy="566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053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C0BC3077-9FBF-BA70-8404-E3BE01431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43367" y="1905000"/>
            <a:ext cx="6628765" cy="395795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168FA5-B0D6-747E-51BF-16E4D7AD1A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0"/>
            <a:ext cx="70104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70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16300" y="292049"/>
            <a:ext cx="28936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spc="-25" dirty="0">
                <a:latin typeface="Calibri Light"/>
                <a:cs typeface="Calibri Light"/>
              </a:rPr>
              <a:t>British</a:t>
            </a:r>
            <a:r>
              <a:rPr sz="4000" b="0" spc="-140" dirty="0">
                <a:latin typeface="Calibri Light"/>
                <a:cs typeface="Calibri Light"/>
              </a:rPr>
              <a:t> </a:t>
            </a:r>
            <a:r>
              <a:rPr sz="4000" b="0" spc="-30" dirty="0">
                <a:latin typeface="Calibri Light"/>
                <a:cs typeface="Calibri Light"/>
              </a:rPr>
              <a:t>Council</a:t>
            </a:r>
            <a:endParaRPr sz="4000">
              <a:latin typeface="Calibri Light"/>
              <a:cs typeface="Calibri Light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16040" y="1557527"/>
            <a:ext cx="2528316" cy="165506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16040" y="5084064"/>
            <a:ext cx="2721864" cy="144018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901446" y="1490472"/>
            <a:ext cx="4860925" cy="78105"/>
          </a:xfrm>
          <a:custGeom>
            <a:avLst/>
            <a:gdLst/>
            <a:ahLst/>
            <a:cxnLst/>
            <a:rect l="l" t="t" r="r" b="b"/>
            <a:pathLst>
              <a:path w="4860925" h="78105">
                <a:moveTo>
                  <a:pt x="25907" y="25907"/>
                </a:moveTo>
                <a:lnTo>
                  <a:pt x="0" y="25907"/>
                </a:lnTo>
                <a:lnTo>
                  <a:pt x="0" y="51815"/>
                </a:lnTo>
                <a:lnTo>
                  <a:pt x="25907" y="51815"/>
                </a:lnTo>
                <a:lnTo>
                  <a:pt x="25907" y="25907"/>
                </a:lnTo>
                <a:close/>
              </a:path>
              <a:path w="4860925" h="78105">
                <a:moveTo>
                  <a:pt x="77723" y="25907"/>
                </a:moveTo>
                <a:lnTo>
                  <a:pt x="51815" y="25907"/>
                </a:lnTo>
                <a:lnTo>
                  <a:pt x="51815" y="51815"/>
                </a:lnTo>
                <a:lnTo>
                  <a:pt x="77723" y="51815"/>
                </a:lnTo>
                <a:lnTo>
                  <a:pt x="77723" y="25907"/>
                </a:lnTo>
                <a:close/>
              </a:path>
              <a:path w="4860925" h="78105">
                <a:moveTo>
                  <a:pt x="129540" y="25907"/>
                </a:moveTo>
                <a:lnTo>
                  <a:pt x="103631" y="25907"/>
                </a:lnTo>
                <a:lnTo>
                  <a:pt x="103631" y="51815"/>
                </a:lnTo>
                <a:lnTo>
                  <a:pt x="129540" y="51815"/>
                </a:lnTo>
                <a:lnTo>
                  <a:pt x="129540" y="25907"/>
                </a:lnTo>
                <a:close/>
              </a:path>
              <a:path w="4860925" h="78105">
                <a:moveTo>
                  <a:pt x="181356" y="25907"/>
                </a:moveTo>
                <a:lnTo>
                  <a:pt x="155447" y="25907"/>
                </a:lnTo>
                <a:lnTo>
                  <a:pt x="155447" y="51815"/>
                </a:lnTo>
                <a:lnTo>
                  <a:pt x="181356" y="51815"/>
                </a:lnTo>
                <a:lnTo>
                  <a:pt x="181356" y="25907"/>
                </a:lnTo>
                <a:close/>
              </a:path>
              <a:path w="4860925" h="78105">
                <a:moveTo>
                  <a:pt x="233172" y="25907"/>
                </a:moveTo>
                <a:lnTo>
                  <a:pt x="207263" y="25907"/>
                </a:lnTo>
                <a:lnTo>
                  <a:pt x="207263" y="51815"/>
                </a:lnTo>
                <a:lnTo>
                  <a:pt x="233172" y="51815"/>
                </a:lnTo>
                <a:lnTo>
                  <a:pt x="233172" y="25907"/>
                </a:lnTo>
                <a:close/>
              </a:path>
              <a:path w="4860925" h="78105">
                <a:moveTo>
                  <a:pt x="284988" y="25907"/>
                </a:moveTo>
                <a:lnTo>
                  <a:pt x="259079" y="25907"/>
                </a:lnTo>
                <a:lnTo>
                  <a:pt x="259079" y="51815"/>
                </a:lnTo>
                <a:lnTo>
                  <a:pt x="284988" y="51815"/>
                </a:lnTo>
                <a:lnTo>
                  <a:pt x="284988" y="25907"/>
                </a:lnTo>
                <a:close/>
              </a:path>
              <a:path w="4860925" h="78105">
                <a:moveTo>
                  <a:pt x="336803" y="25907"/>
                </a:moveTo>
                <a:lnTo>
                  <a:pt x="310895" y="25907"/>
                </a:lnTo>
                <a:lnTo>
                  <a:pt x="310895" y="51815"/>
                </a:lnTo>
                <a:lnTo>
                  <a:pt x="336803" y="51815"/>
                </a:lnTo>
                <a:lnTo>
                  <a:pt x="336803" y="25907"/>
                </a:lnTo>
                <a:close/>
              </a:path>
              <a:path w="4860925" h="78105">
                <a:moveTo>
                  <a:pt x="388619" y="25907"/>
                </a:moveTo>
                <a:lnTo>
                  <a:pt x="362712" y="25907"/>
                </a:lnTo>
                <a:lnTo>
                  <a:pt x="362712" y="51815"/>
                </a:lnTo>
                <a:lnTo>
                  <a:pt x="388619" y="51815"/>
                </a:lnTo>
                <a:lnTo>
                  <a:pt x="388619" y="25907"/>
                </a:lnTo>
                <a:close/>
              </a:path>
              <a:path w="4860925" h="78105">
                <a:moveTo>
                  <a:pt x="440435" y="25907"/>
                </a:moveTo>
                <a:lnTo>
                  <a:pt x="414528" y="25907"/>
                </a:lnTo>
                <a:lnTo>
                  <a:pt x="414528" y="51815"/>
                </a:lnTo>
                <a:lnTo>
                  <a:pt x="440435" y="51815"/>
                </a:lnTo>
                <a:lnTo>
                  <a:pt x="440435" y="25907"/>
                </a:lnTo>
                <a:close/>
              </a:path>
              <a:path w="4860925" h="78105">
                <a:moveTo>
                  <a:pt x="492251" y="25907"/>
                </a:moveTo>
                <a:lnTo>
                  <a:pt x="466344" y="25907"/>
                </a:lnTo>
                <a:lnTo>
                  <a:pt x="466344" y="51815"/>
                </a:lnTo>
                <a:lnTo>
                  <a:pt x="492251" y="51815"/>
                </a:lnTo>
                <a:lnTo>
                  <a:pt x="492251" y="25907"/>
                </a:lnTo>
                <a:close/>
              </a:path>
              <a:path w="4860925" h="78105">
                <a:moveTo>
                  <a:pt x="544067" y="25907"/>
                </a:moveTo>
                <a:lnTo>
                  <a:pt x="518159" y="25907"/>
                </a:lnTo>
                <a:lnTo>
                  <a:pt x="518159" y="51815"/>
                </a:lnTo>
                <a:lnTo>
                  <a:pt x="544067" y="51815"/>
                </a:lnTo>
                <a:lnTo>
                  <a:pt x="544067" y="25907"/>
                </a:lnTo>
                <a:close/>
              </a:path>
              <a:path w="4860925" h="78105">
                <a:moveTo>
                  <a:pt x="595884" y="25907"/>
                </a:moveTo>
                <a:lnTo>
                  <a:pt x="569976" y="25907"/>
                </a:lnTo>
                <a:lnTo>
                  <a:pt x="569976" y="51815"/>
                </a:lnTo>
                <a:lnTo>
                  <a:pt x="595884" y="51815"/>
                </a:lnTo>
                <a:lnTo>
                  <a:pt x="595884" y="25907"/>
                </a:lnTo>
                <a:close/>
              </a:path>
              <a:path w="4860925" h="78105">
                <a:moveTo>
                  <a:pt x="647700" y="25907"/>
                </a:moveTo>
                <a:lnTo>
                  <a:pt x="621791" y="25907"/>
                </a:lnTo>
                <a:lnTo>
                  <a:pt x="621791" y="51815"/>
                </a:lnTo>
                <a:lnTo>
                  <a:pt x="647700" y="51815"/>
                </a:lnTo>
                <a:lnTo>
                  <a:pt x="647700" y="25907"/>
                </a:lnTo>
                <a:close/>
              </a:path>
              <a:path w="4860925" h="78105">
                <a:moveTo>
                  <a:pt x="699516" y="25907"/>
                </a:moveTo>
                <a:lnTo>
                  <a:pt x="673607" y="25907"/>
                </a:lnTo>
                <a:lnTo>
                  <a:pt x="673607" y="51815"/>
                </a:lnTo>
                <a:lnTo>
                  <a:pt x="699516" y="51815"/>
                </a:lnTo>
                <a:lnTo>
                  <a:pt x="699516" y="25907"/>
                </a:lnTo>
                <a:close/>
              </a:path>
              <a:path w="4860925" h="78105">
                <a:moveTo>
                  <a:pt x="751331" y="25907"/>
                </a:moveTo>
                <a:lnTo>
                  <a:pt x="725423" y="25907"/>
                </a:lnTo>
                <a:lnTo>
                  <a:pt x="725423" y="51815"/>
                </a:lnTo>
                <a:lnTo>
                  <a:pt x="751331" y="51815"/>
                </a:lnTo>
                <a:lnTo>
                  <a:pt x="751331" y="25907"/>
                </a:lnTo>
                <a:close/>
              </a:path>
              <a:path w="4860925" h="78105">
                <a:moveTo>
                  <a:pt x="803147" y="25907"/>
                </a:moveTo>
                <a:lnTo>
                  <a:pt x="777240" y="25907"/>
                </a:lnTo>
                <a:lnTo>
                  <a:pt x="777240" y="51815"/>
                </a:lnTo>
                <a:lnTo>
                  <a:pt x="803147" y="51815"/>
                </a:lnTo>
                <a:lnTo>
                  <a:pt x="803147" y="25907"/>
                </a:lnTo>
                <a:close/>
              </a:path>
              <a:path w="4860925" h="78105">
                <a:moveTo>
                  <a:pt x="854964" y="25907"/>
                </a:moveTo>
                <a:lnTo>
                  <a:pt x="829055" y="25907"/>
                </a:lnTo>
                <a:lnTo>
                  <a:pt x="829055" y="51815"/>
                </a:lnTo>
                <a:lnTo>
                  <a:pt x="854964" y="51815"/>
                </a:lnTo>
                <a:lnTo>
                  <a:pt x="854964" y="25907"/>
                </a:lnTo>
                <a:close/>
              </a:path>
              <a:path w="4860925" h="78105">
                <a:moveTo>
                  <a:pt x="906779" y="25907"/>
                </a:moveTo>
                <a:lnTo>
                  <a:pt x="880872" y="25907"/>
                </a:lnTo>
                <a:lnTo>
                  <a:pt x="880872" y="51815"/>
                </a:lnTo>
                <a:lnTo>
                  <a:pt x="906779" y="51815"/>
                </a:lnTo>
                <a:lnTo>
                  <a:pt x="906779" y="25907"/>
                </a:lnTo>
                <a:close/>
              </a:path>
              <a:path w="4860925" h="78105">
                <a:moveTo>
                  <a:pt x="958596" y="25907"/>
                </a:moveTo>
                <a:lnTo>
                  <a:pt x="932687" y="25907"/>
                </a:lnTo>
                <a:lnTo>
                  <a:pt x="932687" y="51815"/>
                </a:lnTo>
                <a:lnTo>
                  <a:pt x="958596" y="51815"/>
                </a:lnTo>
                <a:lnTo>
                  <a:pt x="958596" y="25907"/>
                </a:lnTo>
                <a:close/>
              </a:path>
              <a:path w="4860925" h="78105">
                <a:moveTo>
                  <a:pt x="1010411" y="25907"/>
                </a:moveTo>
                <a:lnTo>
                  <a:pt x="984504" y="25907"/>
                </a:lnTo>
                <a:lnTo>
                  <a:pt x="984504" y="51815"/>
                </a:lnTo>
                <a:lnTo>
                  <a:pt x="1010411" y="51815"/>
                </a:lnTo>
                <a:lnTo>
                  <a:pt x="1010411" y="25907"/>
                </a:lnTo>
                <a:close/>
              </a:path>
              <a:path w="4860925" h="78105">
                <a:moveTo>
                  <a:pt x="1062228" y="25907"/>
                </a:moveTo>
                <a:lnTo>
                  <a:pt x="1036320" y="25907"/>
                </a:lnTo>
                <a:lnTo>
                  <a:pt x="1036320" y="51815"/>
                </a:lnTo>
                <a:lnTo>
                  <a:pt x="1062228" y="51815"/>
                </a:lnTo>
                <a:lnTo>
                  <a:pt x="1062228" y="25907"/>
                </a:lnTo>
                <a:close/>
              </a:path>
              <a:path w="4860925" h="78105">
                <a:moveTo>
                  <a:pt x="1114043" y="25907"/>
                </a:moveTo>
                <a:lnTo>
                  <a:pt x="1088136" y="25907"/>
                </a:lnTo>
                <a:lnTo>
                  <a:pt x="1088136" y="51815"/>
                </a:lnTo>
                <a:lnTo>
                  <a:pt x="1114043" y="51815"/>
                </a:lnTo>
                <a:lnTo>
                  <a:pt x="1114043" y="25907"/>
                </a:lnTo>
                <a:close/>
              </a:path>
              <a:path w="4860925" h="78105">
                <a:moveTo>
                  <a:pt x="1165860" y="25907"/>
                </a:moveTo>
                <a:lnTo>
                  <a:pt x="1139952" y="25907"/>
                </a:lnTo>
                <a:lnTo>
                  <a:pt x="1139952" y="51815"/>
                </a:lnTo>
                <a:lnTo>
                  <a:pt x="1165860" y="51815"/>
                </a:lnTo>
                <a:lnTo>
                  <a:pt x="1165860" y="25907"/>
                </a:lnTo>
                <a:close/>
              </a:path>
              <a:path w="4860925" h="78105">
                <a:moveTo>
                  <a:pt x="1217676" y="25907"/>
                </a:moveTo>
                <a:lnTo>
                  <a:pt x="1191767" y="25907"/>
                </a:lnTo>
                <a:lnTo>
                  <a:pt x="1191767" y="51815"/>
                </a:lnTo>
                <a:lnTo>
                  <a:pt x="1217676" y="51815"/>
                </a:lnTo>
                <a:lnTo>
                  <a:pt x="1217676" y="25907"/>
                </a:lnTo>
                <a:close/>
              </a:path>
              <a:path w="4860925" h="78105">
                <a:moveTo>
                  <a:pt x="1269492" y="25907"/>
                </a:moveTo>
                <a:lnTo>
                  <a:pt x="1243584" y="25907"/>
                </a:lnTo>
                <a:lnTo>
                  <a:pt x="1243584" y="51815"/>
                </a:lnTo>
                <a:lnTo>
                  <a:pt x="1269492" y="51815"/>
                </a:lnTo>
                <a:lnTo>
                  <a:pt x="1269492" y="25907"/>
                </a:lnTo>
                <a:close/>
              </a:path>
              <a:path w="4860925" h="78105">
                <a:moveTo>
                  <a:pt x="1321308" y="25907"/>
                </a:moveTo>
                <a:lnTo>
                  <a:pt x="1295399" y="25907"/>
                </a:lnTo>
                <a:lnTo>
                  <a:pt x="1295399" y="51815"/>
                </a:lnTo>
                <a:lnTo>
                  <a:pt x="1321308" y="51815"/>
                </a:lnTo>
                <a:lnTo>
                  <a:pt x="1321308" y="25907"/>
                </a:lnTo>
                <a:close/>
              </a:path>
              <a:path w="4860925" h="78105">
                <a:moveTo>
                  <a:pt x="1373123" y="25907"/>
                </a:moveTo>
                <a:lnTo>
                  <a:pt x="1347216" y="25907"/>
                </a:lnTo>
                <a:lnTo>
                  <a:pt x="1347216" y="51815"/>
                </a:lnTo>
                <a:lnTo>
                  <a:pt x="1373123" y="51815"/>
                </a:lnTo>
                <a:lnTo>
                  <a:pt x="1373123" y="25907"/>
                </a:lnTo>
                <a:close/>
              </a:path>
              <a:path w="4860925" h="78105">
                <a:moveTo>
                  <a:pt x="1424940" y="25907"/>
                </a:moveTo>
                <a:lnTo>
                  <a:pt x="1399031" y="25907"/>
                </a:lnTo>
                <a:lnTo>
                  <a:pt x="1399031" y="51815"/>
                </a:lnTo>
                <a:lnTo>
                  <a:pt x="1424940" y="51815"/>
                </a:lnTo>
                <a:lnTo>
                  <a:pt x="1424940" y="25907"/>
                </a:lnTo>
                <a:close/>
              </a:path>
              <a:path w="4860925" h="78105">
                <a:moveTo>
                  <a:pt x="1476755" y="25907"/>
                </a:moveTo>
                <a:lnTo>
                  <a:pt x="1450848" y="25907"/>
                </a:lnTo>
                <a:lnTo>
                  <a:pt x="1450848" y="51815"/>
                </a:lnTo>
                <a:lnTo>
                  <a:pt x="1476755" y="51815"/>
                </a:lnTo>
                <a:lnTo>
                  <a:pt x="1476755" y="25907"/>
                </a:lnTo>
                <a:close/>
              </a:path>
              <a:path w="4860925" h="78105">
                <a:moveTo>
                  <a:pt x="1528572" y="25907"/>
                </a:moveTo>
                <a:lnTo>
                  <a:pt x="1502664" y="25907"/>
                </a:lnTo>
                <a:lnTo>
                  <a:pt x="1502664" y="51815"/>
                </a:lnTo>
                <a:lnTo>
                  <a:pt x="1528572" y="51815"/>
                </a:lnTo>
                <a:lnTo>
                  <a:pt x="1528572" y="25907"/>
                </a:lnTo>
                <a:close/>
              </a:path>
              <a:path w="4860925" h="78105">
                <a:moveTo>
                  <a:pt x="1580387" y="25907"/>
                </a:moveTo>
                <a:lnTo>
                  <a:pt x="1554480" y="25907"/>
                </a:lnTo>
                <a:lnTo>
                  <a:pt x="1554480" y="51815"/>
                </a:lnTo>
                <a:lnTo>
                  <a:pt x="1580387" y="51815"/>
                </a:lnTo>
                <a:lnTo>
                  <a:pt x="1580387" y="25907"/>
                </a:lnTo>
                <a:close/>
              </a:path>
              <a:path w="4860925" h="78105">
                <a:moveTo>
                  <a:pt x="1632203" y="25907"/>
                </a:moveTo>
                <a:lnTo>
                  <a:pt x="1606296" y="25907"/>
                </a:lnTo>
                <a:lnTo>
                  <a:pt x="1606296" y="51815"/>
                </a:lnTo>
                <a:lnTo>
                  <a:pt x="1632203" y="51815"/>
                </a:lnTo>
                <a:lnTo>
                  <a:pt x="1632203" y="25907"/>
                </a:lnTo>
                <a:close/>
              </a:path>
              <a:path w="4860925" h="78105">
                <a:moveTo>
                  <a:pt x="1684020" y="25907"/>
                </a:moveTo>
                <a:lnTo>
                  <a:pt x="1658112" y="25907"/>
                </a:lnTo>
                <a:lnTo>
                  <a:pt x="1658112" y="51815"/>
                </a:lnTo>
                <a:lnTo>
                  <a:pt x="1684020" y="51815"/>
                </a:lnTo>
                <a:lnTo>
                  <a:pt x="1684020" y="25907"/>
                </a:lnTo>
                <a:close/>
              </a:path>
              <a:path w="4860925" h="78105">
                <a:moveTo>
                  <a:pt x="1735836" y="25907"/>
                </a:moveTo>
                <a:lnTo>
                  <a:pt x="1709927" y="25907"/>
                </a:lnTo>
                <a:lnTo>
                  <a:pt x="1709927" y="51815"/>
                </a:lnTo>
                <a:lnTo>
                  <a:pt x="1735836" y="51815"/>
                </a:lnTo>
                <a:lnTo>
                  <a:pt x="1735836" y="25907"/>
                </a:lnTo>
                <a:close/>
              </a:path>
              <a:path w="4860925" h="78105">
                <a:moveTo>
                  <a:pt x="1787652" y="25907"/>
                </a:moveTo>
                <a:lnTo>
                  <a:pt x="1761743" y="25907"/>
                </a:lnTo>
                <a:lnTo>
                  <a:pt x="1761743" y="51815"/>
                </a:lnTo>
                <a:lnTo>
                  <a:pt x="1787652" y="51815"/>
                </a:lnTo>
                <a:lnTo>
                  <a:pt x="1787652" y="25907"/>
                </a:lnTo>
                <a:close/>
              </a:path>
              <a:path w="4860925" h="78105">
                <a:moveTo>
                  <a:pt x="1839467" y="25907"/>
                </a:moveTo>
                <a:lnTo>
                  <a:pt x="1813560" y="25907"/>
                </a:lnTo>
                <a:lnTo>
                  <a:pt x="1813560" y="51815"/>
                </a:lnTo>
                <a:lnTo>
                  <a:pt x="1839467" y="51815"/>
                </a:lnTo>
                <a:lnTo>
                  <a:pt x="1839467" y="25907"/>
                </a:lnTo>
                <a:close/>
              </a:path>
              <a:path w="4860925" h="78105">
                <a:moveTo>
                  <a:pt x="1891284" y="25907"/>
                </a:moveTo>
                <a:lnTo>
                  <a:pt x="1865376" y="25907"/>
                </a:lnTo>
                <a:lnTo>
                  <a:pt x="1865376" y="51815"/>
                </a:lnTo>
                <a:lnTo>
                  <a:pt x="1891284" y="51815"/>
                </a:lnTo>
                <a:lnTo>
                  <a:pt x="1891284" y="25907"/>
                </a:lnTo>
                <a:close/>
              </a:path>
              <a:path w="4860925" h="78105">
                <a:moveTo>
                  <a:pt x="1943100" y="25907"/>
                </a:moveTo>
                <a:lnTo>
                  <a:pt x="1917191" y="25907"/>
                </a:lnTo>
                <a:lnTo>
                  <a:pt x="1917191" y="51815"/>
                </a:lnTo>
                <a:lnTo>
                  <a:pt x="1943100" y="51815"/>
                </a:lnTo>
                <a:lnTo>
                  <a:pt x="1943100" y="25907"/>
                </a:lnTo>
                <a:close/>
              </a:path>
              <a:path w="4860925" h="78105">
                <a:moveTo>
                  <a:pt x="1994915" y="25907"/>
                </a:moveTo>
                <a:lnTo>
                  <a:pt x="1969008" y="25907"/>
                </a:lnTo>
                <a:lnTo>
                  <a:pt x="1969008" y="51815"/>
                </a:lnTo>
                <a:lnTo>
                  <a:pt x="1994915" y="51815"/>
                </a:lnTo>
                <a:lnTo>
                  <a:pt x="1994915" y="25907"/>
                </a:lnTo>
                <a:close/>
              </a:path>
              <a:path w="4860925" h="78105">
                <a:moveTo>
                  <a:pt x="2046731" y="25907"/>
                </a:moveTo>
                <a:lnTo>
                  <a:pt x="2020824" y="25907"/>
                </a:lnTo>
                <a:lnTo>
                  <a:pt x="2020824" y="51815"/>
                </a:lnTo>
                <a:lnTo>
                  <a:pt x="2046731" y="51815"/>
                </a:lnTo>
                <a:lnTo>
                  <a:pt x="2046731" y="25907"/>
                </a:lnTo>
                <a:close/>
              </a:path>
              <a:path w="4860925" h="78105">
                <a:moveTo>
                  <a:pt x="2098548" y="25907"/>
                </a:moveTo>
                <a:lnTo>
                  <a:pt x="2072639" y="25907"/>
                </a:lnTo>
                <a:lnTo>
                  <a:pt x="2072639" y="51815"/>
                </a:lnTo>
                <a:lnTo>
                  <a:pt x="2098548" y="51815"/>
                </a:lnTo>
                <a:lnTo>
                  <a:pt x="2098548" y="25907"/>
                </a:lnTo>
                <a:close/>
              </a:path>
              <a:path w="4860925" h="78105">
                <a:moveTo>
                  <a:pt x="2150364" y="25907"/>
                </a:moveTo>
                <a:lnTo>
                  <a:pt x="2124455" y="25907"/>
                </a:lnTo>
                <a:lnTo>
                  <a:pt x="2124455" y="51815"/>
                </a:lnTo>
                <a:lnTo>
                  <a:pt x="2150364" y="51815"/>
                </a:lnTo>
                <a:lnTo>
                  <a:pt x="2150364" y="25907"/>
                </a:lnTo>
                <a:close/>
              </a:path>
              <a:path w="4860925" h="78105">
                <a:moveTo>
                  <a:pt x="2202179" y="25907"/>
                </a:moveTo>
                <a:lnTo>
                  <a:pt x="2176272" y="25907"/>
                </a:lnTo>
                <a:lnTo>
                  <a:pt x="2176272" y="51815"/>
                </a:lnTo>
                <a:lnTo>
                  <a:pt x="2202179" y="51815"/>
                </a:lnTo>
                <a:lnTo>
                  <a:pt x="2202179" y="25907"/>
                </a:lnTo>
                <a:close/>
              </a:path>
              <a:path w="4860925" h="78105">
                <a:moveTo>
                  <a:pt x="2253996" y="25907"/>
                </a:moveTo>
                <a:lnTo>
                  <a:pt x="2228088" y="25907"/>
                </a:lnTo>
                <a:lnTo>
                  <a:pt x="2228088" y="51815"/>
                </a:lnTo>
                <a:lnTo>
                  <a:pt x="2253996" y="51815"/>
                </a:lnTo>
                <a:lnTo>
                  <a:pt x="2253996" y="25907"/>
                </a:lnTo>
                <a:close/>
              </a:path>
              <a:path w="4860925" h="78105">
                <a:moveTo>
                  <a:pt x="2305812" y="25907"/>
                </a:moveTo>
                <a:lnTo>
                  <a:pt x="2279904" y="25907"/>
                </a:lnTo>
                <a:lnTo>
                  <a:pt x="2279904" y="51815"/>
                </a:lnTo>
                <a:lnTo>
                  <a:pt x="2305812" y="51815"/>
                </a:lnTo>
                <a:lnTo>
                  <a:pt x="2305812" y="25907"/>
                </a:lnTo>
                <a:close/>
              </a:path>
              <a:path w="4860925" h="78105">
                <a:moveTo>
                  <a:pt x="2357628" y="25907"/>
                </a:moveTo>
                <a:lnTo>
                  <a:pt x="2331720" y="25907"/>
                </a:lnTo>
                <a:lnTo>
                  <a:pt x="2331720" y="51815"/>
                </a:lnTo>
                <a:lnTo>
                  <a:pt x="2357628" y="51815"/>
                </a:lnTo>
                <a:lnTo>
                  <a:pt x="2357628" y="25907"/>
                </a:lnTo>
                <a:close/>
              </a:path>
              <a:path w="4860925" h="78105">
                <a:moveTo>
                  <a:pt x="2409443" y="25907"/>
                </a:moveTo>
                <a:lnTo>
                  <a:pt x="2383536" y="25907"/>
                </a:lnTo>
                <a:lnTo>
                  <a:pt x="2383536" y="51815"/>
                </a:lnTo>
                <a:lnTo>
                  <a:pt x="2409443" y="51815"/>
                </a:lnTo>
                <a:lnTo>
                  <a:pt x="2409443" y="25907"/>
                </a:lnTo>
                <a:close/>
              </a:path>
              <a:path w="4860925" h="78105">
                <a:moveTo>
                  <a:pt x="2461259" y="25907"/>
                </a:moveTo>
                <a:lnTo>
                  <a:pt x="2435352" y="25907"/>
                </a:lnTo>
                <a:lnTo>
                  <a:pt x="2435352" y="51815"/>
                </a:lnTo>
                <a:lnTo>
                  <a:pt x="2461259" y="51815"/>
                </a:lnTo>
                <a:lnTo>
                  <a:pt x="2461259" y="25907"/>
                </a:lnTo>
                <a:close/>
              </a:path>
              <a:path w="4860925" h="78105">
                <a:moveTo>
                  <a:pt x="2513076" y="25907"/>
                </a:moveTo>
                <a:lnTo>
                  <a:pt x="2487167" y="25907"/>
                </a:lnTo>
                <a:lnTo>
                  <a:pt x="2487167" y="51815"/>
                </a:lnTo>
                <a:lnTo>
                  <a:pt x="2513076" y="51815"/>
                </a:lnTo>
                <a:lnTo>
                  <a:pt x="2513076" y="25907"/>
                </a:lnTo>
                <a:close/>
              </a:path>
              <a:path w="4860925" h="78105">
                <a:moveTo>
                  <a:pt x="2564891" y="25907"/>
                </a:moveTo>
                <a:lnTo>
                  <a:pt x="2538983" y="25907"/>
                </a:lnTo>
                <a:lnTo>
                  <a:pt x="2538983" y="51815"/>
                </a:lnTo>
                <a:lnTo>
                  <a:pt x="2564891" y="51815"/>
                </a:lnTo>
                <a:lnTo>
                  <a:pt x="2564891" y="25907"/>
                </a:lnTo>
                <a:close/>
              </a:path>
              <a:path w="4860925" h="78105">
                <a:moveTo>
                  <a:pt x="2616707" y="25907"/>
                </a:moveTo>
                <a:lnTo>
                  <a:pt x="2590800" y="25907"/>
                </a:lnTo>
                <a:lnTo>
                  <a:pt x="2590800" y="51815"/>
                </a:lnTo>
                <a:lnTo>
                  <a:pt x="2616707" y="51815"/>
                </a:lnTo>
                <a:lnTo>
                  <a:pt x="2616707" y="25907"/>
                </a:lnTo>
                <a:close/>
              </a:path>
              <a:path w="4860925" h="78105">
                <a:moveTo>
                  <a:pt x="2668524" y="25907"/>
                </a:moveTo>
                <a:lnTo>
                  <a:pt x="2642616" y="25907"/>
                </a:lnTo>
                <a:lnTo>
                  <a:pt x="2642616" y="51815"/>
                </a:lnTo>
                <a:lnTo>
                  <a:pt x="2668524" y="51815"/>
                </a:lnTo>
                <a:lnTo>
                  <a:pt x="2668524" y="25907"/>
                </a:lnTo>
                <a:close/>
              </a:path>
              <a:path w="4860925" h="78105">
                <a:moveTo>
                  <a:pt x="2720340" y="25907"/>
                </a:moveTo>
                <a:lnTo>
                  <a:pt x="2694431" y="25907"/>
                </a:lnTo>
                <a:lnTo>
                  <a:pt x="2694431" y="51815"/>
                </a:lnTo>
                <a:lnTo>
                  <a:pt x="2720340" y="51815"/>
                </a:lnTo>
                <a:lnTo>
                  <a:pt x="2720340" y="25907"/>
                </a:lnTo>
                <a:close/>
              </a:path>
              <a:path w="4860925" h="78105">
                <a:moveTo>
                  <a:pt x="2772155" y="25907"/>
                </a:moveTo>
                <a:lnTo>
                  <a:pt x="2746248" y="25907"/>
                </a:lnTo>
                <a:lnTo>
                  <a:pt x="2746248" y="51815"/>
                </a:lnTo>
                <a:lnTo>
                  <a:pt x="2772155" y="51815"/>
                </a:lnTo>
                <a:lnTo>
                  <a:pt x="2772155" y="25907"/>
                </a:lnTo>
                <a:close/>
              </a:path>
              <a:path w="4860925" h="78105">
                <a:moveTo>
                  <a:pt x="2823971" y="25907"/>
                </a:moveTo>
                <a:lnTo>
                  <a:pt x="2798064" y="25907"/>
                </a:lnTo>
                <a:lnTo>
                  <a:pt x="2798064" y="51815"/>
                </a:lnTo>
                <a:lnTo>
                  <a:pt x="2823971" y="51815"/>
                </a:lnTo>
                <a:lnTo>
                  <a:pt x="2823971" y="25907"/>
                </a:lnTo>
                <a:close/>
              </a:path>
              <a:path w="4860925" h="78105">
                <a:moveTo>
                  <a:pt x="2875788" y="25907"/>
                </a:moveTo>
                <a:lnTo>
                  <a:pt x="2849879" y="25907"/>
                </a:lnTo>
                <a:lnTo>
                  <a:pt x="2849879" y="51815"/>
                </a:lnTo>
                <a:lnTo>
                  <a:pt x="2875788" y="51815"/>
                </a:lnTo>
                <a:lnTo>
                  <a:pt x="2875788" y="25907"/>
                </a:lnTo>
                <a:close/>
              </a:path>
              <a:path w="4860925" h="78105">
                <a:moveTo>
                  <a:pt x="2927604" y="25907"/>
                </a:moveTo>
                <a:lnTo>
                  <a:pt x="2901695" y="25907"/>
                </a:lnTo>
                <a:lnTo>
                  <a:pt x="2901695" y="51815"/>
                </a:lnTo>
                <a:lnTo>
                  <a:pt x="2927604" y="51815"/>
                </a:lnTo>
                <a:lnTo>
                  <a:pt x="2927604" y="25907"/>
                </a:lnTo>
                <a:close/>
              </a:path>
              <a:path w="4860925" h="78105">
                <a:moveTo>
                  <a:pt x="2979419" y="25907"/>
                </a:moveTo>
                <a:lnTo>
                  <a:pt x="2953512" y="25907"/>
                </a:lnTo>
                <a:lnTo>
                  <a:pt x="2953512" y="51815"/>
                </a:lnTo>
                <a:lnTo>
                  <a:pt x="2979419" y="51815"/>
                </a:lnTo>
                <a:lnTo>
                  <a:pt x="2979419" y="25907"/>
                </a:lnTo>
                <a:close/>
              </a:path>
              <a:path w="4860925" h="78105">
                <a:moveTo>
                  <a:pt x="3031236" y="25907"/>
                </a:moveTo>
                <a:lnTo>
                  <a:pt x="3005328" y="25907"/>
                </a:lnTo>
                <a:lnTo>
                  <a:pt x="3005328" y="51815"/>
                </a:lnTo>
                <a:lnTo>
                  <a:pt x="3031236" y="51815"/>
                </a:lnTo>
                <a:lnTo>
                  <a:pt x="3031236" y="25907"/>
                </a:lnTo>
                <a:close/>
              </a:path>
              <a:path w="4860925" h="78105">
                <a:moveTo>
                  <a:pt x="3083052" y="25907"/>
                </a:moveTo>
                <a:lnTo>
                  <a:pt x="3057143" y="25907"/>
                </a:lnTo>
                <a:lnTo>
                  <a:pt x="3057143" y="51815"/>
                </a:lnTo>
                <a:lnTo>
                  <a:pt x="3083052" y="51815"/>
                </a:lnTo>
                <a:lnTo>
                  <a:pt x="3083052" y="25907"/>
                </a:lnTo>
                <a:close/>
              </a:path>
              <a:path w="4860925" h="78105">
                <a:moveTo>
                  <a:pt x="3134867" y="25907"/>
                </a:moveTo>
                <a:lnTo>
                  <a:pt x="3108959" y="25907"/>
                </a:lnTo>
                <a:lnTo>
                  <a:pt x="3108959" y="51815"/>
                </a:lnTo>
                <a:lnTo>
                  <a:pt x="3134867" y="51815"/>
                </a:lnTo>
                <a:lnTo>
                  <a:pt x="3134867" y="25907"/>
                </a:lnTo>
                <a:close/>
              </a:path>
              <a:path w="4860925" h="78105">
                <a:moveTo>
                  <a:pt x="3186683" y="25907"/>
                </a:moveTo>
                <a:lnTo>
                  <a:pt x="3160776" y="25907"/>
                </a:lnTo>
                <a:lnTo>
                  <a:pt x="3160776" y="51815"/>
                </a:lnTo>
                <a:lnTo>
                  <a:pt x="3186683" y="51815"/>
                </a:lnTo>
                <a:lnTo>
                  <a:pt x="3186683" y="25907"/>
                </a:lnTo>
                <a:close/>
              </a:path>
              <a:path w="4860925" h="78105">
                <a:moveTo>
                  <a:pt x="3238500" y="25907"/>
                </a:moveTo>
                <a:lnTo>
                  <a:pt x="3212591" y="25907"/>
                </a:lnTo>
                <a:lnTo>
                  <a:pt x="3212591" y="51815"/>
                </a:lnTo>
                <a:lnTo>
                  <a:pt x="3238500" y="51815"/>
                </a:lnTo>
                <a:lnTo>
                  <a:pt x="3238500" y="25907"/>
                </a:lnTo>
                <a:close/>
              </a:path>
              <a:path w="4860925" h="78105">
                <a:moveTo>
                  <a:pt x="3290316" y="25907"/>
                </a:moveTo>
                <a:lnTo>
                  <a:pt x="3264407" y="25907"/>
                </a:lnTo>
                <a:lnTo>
                  <a:pt x="3264407" y="51815"/>
                </a:lnTo>
                <a:lnTo>
                  <a:pt x="3290316" y="51815"/>
                </a:lnTo>
                <a:lnTo>
                  <a:pt x="3290316" y="25907"/>
                </a:lnTo>
                <a:close/>
              </a:path>
              <a:path w="4860925" h="78105">
                <a:moveTo>
                  <a:pt x="3342131" y="25907"/>
                </a:moveTo>
                <a:lnTo>
                  <a:pt x="3316224" y="25907"/>
                </a:lnTo>
                <a:lnTo>
                  <a:pt x="3316224" y="51815"/>
                </a:lnTo>
                <a:lnTo>
                  <a:pt x="3342131" y="51815"/>
                </a:lnTo>
                <a:lnTo>
                  <a:pt x="3342131" y="25907"/>
                </a:lnTo>
                <a:close/>
              </a:path>
              <a:path w="4860925" h="78105">
                <a:moveTo>
                  <a:pt x="3393948" y="25907"/>
                </a:moveTo>
                <a:lnTo>
                  <a:pt x="3368040" y="25907"/>
                </a:lnTo>
                <a:lnTo>
                  <a:pt x="3368040" y="51815"/>
                </a:lnTo>
                <a:lnTo>
                  <a:pt x="3393948" y="51815"/>
                </a:lnTo>
                <a:lnTo>
                  <a:pt x="3393948" y="25907"/>
                </a:lnTo>
                <a:close/>
              </a:path>
              <a:path w="4860925" h="78105">
                <a:moveTo>
                  <a:pt x="3445764" y="25907"/>
                </a:moveTo>
                <a:lnTo>
                  <a:pt x="3419855" y="25907"/>
                </a:lnTo>
                <a:lnTo>
                  <a:pt x="3419855" y="51815"/>
                </a:lnTo>
                <a:lnTo>
                  <a:pt x="3445764" y="51815"/>
                </a:lnTo>
                <a:lnTo>
                  <a:pt x="3445764" y="25907"/>
                </a:lnTo>
                <a:close/>
              </a:path>
              <a:path w="4860925" h="78105">
                <a:moveTo>
                  <a:pt x="3497579" y="25907"/>
                </a:moveTo>
                <a:lnTo>
                  <a:pt x="3471671" y="25907"/>
                </a:lnTo>
                <a:lnTo>
                  <a:pt x="3471671" y="51815"/>
                </a:lnTo>
                <a:lnTo>
                  <a:pt x="3497579" y="51815"/>
                </a:lnTo>
                <a:lnTo>
                  <a:pt x="3497579" y="25907"/>
                </a:lnTo>
                <a:close/>
              </a:path>
              <a:path w="4860925" h="78105">
                <a:moveTo>
                  <a:pt x="3549395" y="25907"/>
                </a:moveTo>
                <a:lnTo>
                  <a:pt x="3523488" y="25907"/>
                </a:lnTo>
                <a:lnTo>
                  <a:pt x="3523488" y="51815"/>
                </a:lnTo>
                <a:lnTo>
                  <a:pt x="3549395" y="51815"/>
                </a:lnTo>
                <a:lnTo>
                  <a:pt x="3549395" y="25907"/>
                </a:lnTo>
                <a:close/>
              </a:path>
              <a:path w="4860925" h="78105">
                <a:moveTo>
                  <a:pt x="3601212" y="25907"/>
                </a:moveTo>
                <a:lnTo>
                  <a:pt x="3575304" y="25907"/>
                </a:lnTo>
                <a:lnTo>
                  <a:pt x="3575304" y="51815"/>
                </a:lnTo>
                <a:lnTo>
                  <a:pt x="3601212" y="51815"/>
                </a:lnTo>
                <a:lnTo>
                  <a:pt x="3601212" y="25907"/>
                </a:lnTo>
                <a:close/>
              </a:path>
              <a:path w="4860925" h="78105">
                <a:moveTo>
                  <a:pt x="3653028" y="25907"/>
                </a:moveTo>
                <a:lnTo>
                  <a:pt x="3627119" y="25907"/>
                </a:lnTo>
                <a:lnTo>
                  <a:pt x="3627119" y="51815"/>
                </a:lnTo>
                <a:lnTo>
                  <a:pt x="3653028" y="51815"/>
                </a:lnTo>
                <a:lnTo>
                  <a:pt x="3653028" y="25907"/>
                </a:lnTo>
                <a:close/>
              </a:path>
              <a:path w="4860925" h="78105">
                <a:moveTo>
                  <a:pt x="3704843" y="25907"/>
                </a:moveTo>
                <a:lnTo>
                  <a:pt x="3678936" y="25907"/>
                </a:lnTo>
                <a:lnTo>
                  <a:pt x="3678936" y="51815"/>
                </a:lnTo>
                <a:lnTo>
                  <a:pt x="3704843" y="51815"/>
                </a:lnTo>
                <a:lnTo>
                  <a:pt x="3704843" y="25907"/>
                </a:lnTo>
                <a:close/>
              </a:path>
              <a:path w="4860925" h="78105">
                <a:moveTo>
                  <a:pt x="3756659" y="25907"/>
                </a:moveTo>
                <a:lnTo>
                  <a:pt x="3730752" y="25907"/>
                </a:lnTo>
                <a:lnTo>
                  <a:pt x="3730752" y="51815"/>
                </a:lnTo>
                <a:lnTo>
                  <a:pt x="3756659" y="51815"/>
                </a:lnTo>
                <a:lnTo>
                  <a:pt x="3756659" y="25907"/>
                </a:lnTo>
                <a:close/>
              </a:path>
              <a:path w="4860925" h="78105">
                <a:moveTo>
                  <a:pt x="3808476" y="25907"/>
                </a:moveTo>
                <a:lnTo>
                  <a:pt x="3782567" y="25907"/>
                </a:lnTo>
                <a:lnTo>
                  <a:pt x="3782567" y="51815"/>
                </a:lnTo>
                <a:lnTo>
                  <a:pt x="3808476" y="51815"/>
                </a:lnTo>
                <a:lnTo>
                  <a:pt x="3808476" y="25907"/>
                </a:lnTo>
                <a:close/>
              </a:path>
              <a:path w="4860925" h="78105">
                <a:moveTo>
                  <a:pt x="3860291" y="25907"/>
                </a:moveTo>
                <a:lnTo>
                  <a:pt x="3834383" y="25907"/>
                </a:lnTo>
                <a:lnTo>
                  <a:pt x="3834383" y="51815"/>
                </a:lnTo>
                <a:lnTo>
                  <a:pt x="3860291" y="51815"/>
                </a:lnTo>
                <a:lnTo>
                  <a:pt x="3860291" y="25907"/>
                </a:lnTo>
                <a:close/>
              </a:path>
              <a:path w="4860925" h="78105">
                <a:moveTo>
                  <a:pt x="3912107" y="25907"/>
                </a:moveTo>
                <a:lnTo>
                  <a:pt x="3886200" y="25907"/>
                </a:lnTo>
                <a:lnTo>
                  <a:pt x="3886200" y="51815"/>
                </a:lnTo>
                <a:lnTo>
                  <a:pt x="3912107" y="51815"/>
                </a:lnTo>
                <a:lnTo>
                  <a:pt x="3912107" y="25907"/>
                </a:lnTo>
                <a:close/>
              </a:path>
              <a:path w="4860925" h="78105">
                <a:moveTo>
                  <a:pt x="3963924" y="25907"/>
                </a:moveTo>
                <a:lnTo>
                  <a:pt x="3938016" y="25907"/>
                </a:lnTo>
                <a:lnTo>
                  <a:pt x="3938016" y="51815"/>
                </a:lnTo>
                <a:lnTo>
                  <a:pt x="3963924" y="51815"/>
                </a:lnTo>
                <a:lnTo>
                  <a:pt x="3963924" y="25907"/>
                </a:lnTo>
                <a:close/>
              </a:path>
              <a:path w="4860925" h="78105">
                <a:moveTo>
                  <a:pt x="4015740" y="25907"/>
                </a:moveTo>
                <a:lnTo>
                  <a:pt x="3989831" y="25907"/>
                </a:lnTo>
                <a:lnTo>
                  <a:pt x="3989831" y="51815"/>
                </a:lnTo>
                <a:lnTo>
                  <a:pt x="4015740" y="51815"/>
                </a:lnTo>
                <a:lnTo>
                  <a:pt x="4015740" y="25907"/>
                </a:lnTo>
                <a:close/>
              </a:path>
              <a:path w="4860925" h="78105">
                <a:moveTo>
                  <a:pt x="4067555" y="25907"/>
                </a:moveTo>
                <a:lnTo>
                  <a:pt x="4041648" y="25907"/>
                </a:lnTo>
                <a:lnTo>
                  <a:pt x="4041648" y="51815"/>
                </a:lnTo>
                <a:lnTo>
                  <a:pt x="4067555" y="51815"/>
                </a:lnTo>
                <a:lnTo>
                  <a:pt x="4067555" y="25907"/>
                </a:lnTo>
                <a:close/>
              </a:path>
              <a:path w="4860925" h="78105">
                <a:moveTo>
                  <a:pt x="4119371" y="25907"/>
                </a:moveTo>
                <a:lnTo>
                  <a:pt x="4093464" y="25907"/>
                </a:lnTo>
                <a:lnTo>
                  <a:pt x="4093464" y="51815"/>
                </a:lnTo>
                <a:lnTo>
                  <a:pt x="4119371" y="51815"/>
                </a:lnTo>
                <a:lnTo>
                  <a:pt x="4119371" y="25907"/>
                </a:lnTo>
                <a:close/>
              </a:path>
              <a:path w="4860925" h="78105">
                <a:moveTo>
                  <a:pt x="4171188" y="25907"/>
                </a:moveTo>
                <a:lnTo>
                  <a:pt x="4145279" y="25907"/>
                </a:lnTo>
                <a:lnTo>
                  <a:pt x="4145279" y="51815"/>
                </a:lnTo>
                <a:lnTo>
                  <a:pt x="4171188" y="51815"/>
                </a:lnTo>
                <a:lnTo>
                  <a:pt x="4171188" y="25907"/>
                </a:lnTo>
                <a:close/>
              </a:path>
              <a:path w="4860925" h="78105">
                <a:moveTo>
                  <a:pt x="4223004" y="25907"/>
                </a:moveTo>
                <a:lnTo>
                  <a:pt x="4197095" y="25907"/>
                </a:lnTo>
                <a:lnTo>
                  <a:pt x="4197095" y="51815"/>
                </a:lnTo>
                <a:lnTo>
                  <a:pt x="4223004" y="51815"/>
                </a:lnTo>
                <a:lnTo>
                  <a:pt x="4223004" y="25907"/>
                </a:lnTo>
                <a:close/>
              </a:path>
              <a:path w="4860925" h="78105">
                <a:moveTo>
                  <a:pt x="4274820" y="25907"/>
                </a:moveTo>
                <a:lnTo>
                  <a:pt x="4248912" y="25907"/>
                </a:lnTo>
                <a:lnTo>
                  <a:pt x="4248912" y="51815"/>
                </a:lnTo>
                <a:lnTo>
                  <a:pt x="4274820" y="51815"/>
                </a:lnTo>
                <a:lnTo>
                  <a:pt x="4274820" y="25907"/>
                </a:lnTo>
                <a:close/>
              </a:path>
              <a:path w="4860925" h="78105">
                <a:moveTo>
                  <a:pt x="4326636" y="25907"/>
                </a:moveTo>
                <a:lnTo>
                  <a:pt x="4300728" y="25907"/>
                </a:lnTo>
                <a:lnTo>
                  <a:pt x="4300728" y="51815"/>
                </a:lnTo>
                <a:lnTo>
                  <a:pt x="4326636" y="51815"/>
                </a:lnTo>
                <a:lnTo>
                  <a:pt x="4326636" y="25907"/>
                </a:lnTo>
                <a:close/>
              </a:path>
              <a:path w="4860925" h="78105">
                <a:moveTo>
                  <a:pt x="4378452" y="25907"/>
                </a:moveTo>
                <a:lnTo>
                  <a:pt x="4352544" y="25907"/>
                </a:lnTo>
                <a:lnTo>
                  <a:pt x="4352544" y="51815"/>
                </a:lnTo>
                <a:lnTo>
                  <a:pt x="4378452" y="51815"/>
                </a:lnTo>
                <a:lnTo>
                  <a:pt x="4378452" y="25907"/>
                </a:lnTo>
                <a:close/>
              </a:path>
              <a:path w="4860925" h="78105">
                <a:moveTo>
                  <a:pt x="4430268" y="25907"/>
                </a:moveTo>
                <a:lnTo>
                  <a:pt x="4404359" y="25907"/>
                </a:lnTo>
                <a:lnTo>
                  <a:pt x="4404359" y="51815"/>
                </a:lnTo>
                <a:lnTo>
                  <a:pt x="4430268" y="51815"/>
                </a:lnTo>
                <a:lnTo>
                  <a:pt x="4430268" y="25907"/>
                </a:lnTo>
                <a:close/>
              </a:path>
              <a:path w="4860925" h="78105">
                <a:moveTo>
                  <a:pt x="4482083" y="25907"/>
                </a:moveTo>
                <a:lnTo>
                  <a:pt x="4456176" y="25907"/>
                </a:lnTo>
                <a:lnTo>
                  <a:pt x="4456176" y="51815"/>
                </a:lnTo>
                <a:lnTo>
                  <a:pt x="4482083" y="51815"/>
                </a:lnTo>
                <a:lnTo>
                  <a:pt x="4482083" y="25907"/>
                </a:lnTo>
                <a:close/>
              </a:path>
              <a:path w="4860925" h="78105">
                <a:moveTo>
                  <a:pt x="4533900" y="25907"/>
                </a:moveTo>
                <a:lnTo>
                  <a:pt x="4507992" y="25907"/>
                </a:lnTo>
                <a:lnTo>
                  <a:pt x="4507992" y="51815"/>
                </a:lnTo>
                <a:lnTo>
                  <a:pt x="4533900" y="51815"/>
                </a:lnTo>
                <a:lnTo>
                  <a:pt x="4533900" y="25907"/>
                </a:lnTo>
                <a:close/>
              </a:path>
              <a:path w="4860925" h="78105">
                <a:moveTo>
                  <a:pt x="4585716" y="25907"/>
                </a:moveTo>
                <a:lnTo>
                  <a:pt x="4559808" y="25907"/>
                </a:lnTo>
                <a:lnTo>
                  <a:pt x="4559808" y="51815"/>
                </a:lnTo>
                <a:lnTo>
                  <a:pt x="4585716" y="51815"/>
                </a:lnTo>
                <a:lnTo>
                  <a:pt x="4585716" y="25907"/>
                </a:lnTo>
                <a:close/>
              </a:path>
              <a:path w="4860925" h="78105">
                <a:moveTo>
                  <a:pt x="4637532" y="25907"/>
                </a:moveTo>
                <a:lnTo>
                  <a:pt x="4611624" y="25907"/>
                </a:lnTo>
                <a:lnTo>
                  <a:pt x="4611624" y="51815"/>
                </a:lnTo>
                <a:lnTo>
                  <a:pt x="4637532" y="51815"/>
                </a:lnTo>
                <a:lnTo>
                  <a:pt x="4637532" y="25907"/>
                </a:lnTo>
                <a:close/>
              </a:path>
              <a:path w="4860925" h="78105">
                <a:moveTo>
                  <a:pt x="4689348" y="25907"/>
                </a:moveTo>
                <a:lnTo>
                  <a:pt x="4663440" y="25907"/>
                </a:lnTo>
                <a:lnTo>
                  <a:pt x="4663440" y="51815"/>
                </a:lnTo>
                <a:lnTo>
                  <a:pt x="4689348" y="51815"/>
                </a:lnTo>
                <a:lnTo>
                  <a:pt x="4689348" y="25907"/>
                </a:lnTo>
                <a:close/>
              </a:path>
              <a:path w="4860925" h="78105">
                <a:moveTo>
                  <a:pt x="4741164" y="25907"/>
                </a:moveTo>
                <a:lnTo>
                  <a:pt x="4715256" y="25907"/>
                </a:lnTo>
                <a:lnTo>
                  <a:pt x="4715256" y="51815"/>
                </a:lnTo>
                <a:lnTo>
                  <a:pt x="4741164" y="51815"/>
                </a:lnTo>
                <a:lnTo>
                  <a:pt x="4741164" y="25907"/>
                </a:lnTo>
                <a:close/>
              </a:path>
              <a:path w="4860925" h="78105">
                <a:moveTo>
                  <a:pt x="4821936" y="0"/>
                </a:moveTo>
                <a:lnTo>
                  <a:pt x="4806809" y="3053"/>
                </a:lnTo>
                <a:lnTo>
                  <a:pt x="4794456" y="11382"/>
                </a:lnTo>
                <a:lnTo>
                  <a:pt x="4786127" y="23735"/>
                </a:lnTo>
                <a:lnTo>
                  <a:pt x="4783074" y="38862"/>
                </a:lnTo>
                <a:lnTo>
                  <a:pt x="4786127" y="53988"/>
                </a:lnTo>
                <a:lnTo>
                  <a:pt x="4794456" y="66341"/>
                </a:lnTo>
                <a:lnTo>
                  <a:pt x="4806809" y="74670"/>
                </a:lnTo>
                <a:lnTo>
                  <a:pt x="4821936" y="77724"/>
                </a:lnTo>
                <a:lnTo>
                  <a:pt x="4837062" y="74670"/>
                </a:lnTo>
                <a:lnTo>
                  <a:pt x="4849415" y="66341"/>
                </a:lnTo>
                <a:lnTo>
                  <a:pt x="4857744" y="53988"/>
                </a:lnTo>
                <a:lnTo>
                  <a:pt x="4858182" y="51815"/>
                </a:lnTo>
                <a:lnTo>
                  <a:pt x="4792980" y="51815"/>
                </a:lnTo>
                <a:lnTo>
                  <a:pt x="4792980" y="25907"/>
                </a:lnTo>
                <a:lnTo>
                  <a:pt x="4858182" y="25907"/>
                </a:lnTo>
                <a:lnTo>
                  <a:pt x="4857744" y="23735"/>
                </a:lnTo>
                <a:lnTo>
                  <a:pt x="4849415" y="11382"/>
                </a:lnTo>
                <a:lnTo>
                  <a:pt x="4837062" y="3053"/>
                </a:lnTo>
                <a:lnTo>
                  <a:pt x="4821936" y="0"/>
                </a:lnTo>
                <a:close/>
              </a:path>
              <a:path w="4860925" h="78105">
                <a:moveTo>
                  <a:pt x="4785689" y="25907"/>
                </a:moveTo>
                <a:lnTo>
                  <a:pt x="4767071" y="25907"/>
                </a:lnTo>
                <a:lnTo>
                  <a:pt x="4767071" y="51815"/>
                </a:lnTo>
                <a:lnTo>
                  <a:pt x="4785689" y="51815"/>
                </a:lnTo>
                <a:lnTo>
                  <a:pt x="4783074" y="38862"/>
                </a:lnTo>
                <a:lnTo>
                  <a:pt x="4785689" y="25907"/>
                </a:lnTo>
                <a:close/>
              </a:path>
              <a:path w="4860925" h="78105">
                <a:moveTo>
                  <a:pt x="4818888" y="25907"/>
                </a:moveTo>
                <a:lnTo>
                  <a:pt x="4792980" y="25907"/>
                </a:lnTo>
                <a:lnTo>
                  <a:pt x="4792980" y="51815"/>
                </a:lnTo>
                <a:lnTo>
                  <a:pt x="4818888" y="51815"/>
                </a:lnTo>
                <a:lnTo>
                  <a:pt x="4818888" y="25907"/>
                </a:lnTo>
                <a:close/>
              </a:path>
              <a:path w="4860925" h="78105">
                <a:moveTo>
                  <a:pt x="4821936" y="25907"/>
                </a:moveTo>
                <a:lnTo>
                  <a:pt x="4818888" y="25907"/>
                </a:lnTo>
                <a:lnTo>
                  <a:pt x="4818888" y="51815"/>
                </a:lnTo>
                <a:lnTo>
                  <a:pt x="4821936" y="51815"/>
                </a:lnTo>
                <a:lnTo>
                  <a:pt x="4821936" y="25907"/>
                </a:lnTo>
                <a:close/>
              </a:path>
              <a:path w="4860925" h="78105">
                <a:moveTo>
                  <a:pt x="4858182" y="25907"/>
                </a:moveTo>
                <a:lnTo>
                  <a:pt x="4821936" y="25907"/>
                </a:lnTo>
                <a:lnTo>
                  <a:pt x="4821936" y="51815"/>
                </a:lnTo>
                <a:lnTo>
                  <a:pt x="4858182" y="51815"/>
                </a:lnTo>
                <a:lnTo>
                  <a:pt x="4860798" y="38862"/>
                </a:lnTo>
                <a:lnTo>
                  <a:pt x="4858182" y="25907"/>
                </a:lnTo>
                <a:close/>
              </a:path>
            </a:pathLst>
          </a:custGeom>
          <a:solidFill>
            <a:srgbClr val="95959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7200" y="813816"/>
            <a:ext cx="701801" cy="52806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50214" y="850138"/>
            <a:ext cx="1803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95730" y="1073657"/>
            <a:ext cx="761619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20950" marR="5080" indent="-2508885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British</a:t>
            </a:r>
            <a:r>
              <a:rPr sz="1400" b="1" spc="-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Council</a:t>
            </a:r>
            <a:r>
              <a:rPr sz="1400" dirty="0">
                <a:latin typeface="Calibri"/>
                <a:cs typeface="Calibri"/>
              </a:rPr>
              <a:t>-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сайт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представлен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Британским Советом,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всемирно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известными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экспертами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области </a:t>
            </a:r>
            <a:r>
              <a:rPr sz="1400" spc="-3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преподавания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английского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языка.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90194" y="3174492"/>
            <a:ext cx="4952365" cy="78105"/>
          </a:xfrm>
          <a:custGeom>
            <a:avLst/>
            <a:gdLst/>
            <a:ahLst/>
            <a:cxnLst/>
            <a:rect l="l" t="t" r="r" b="b"/>
            <a:pathLst>
              <a:path w="4952365" h="78104">
                <a:moveTo>
                  <a:pt x="25908" y="25908"/>
                </a:moveTo>
                <a:lnTo>
                  <a:pt x="0" y="25908"/>
                </a:lnTo>
                <a:lnTo>
                  <a:pt x="0" y="51816"/>
                </a:lnTo>
                <a:lnTo>
                  <a:pt x="25908" y="51816"/>
                </a:lnTo>
                <a:lnTo>
                  <a:pt x="25908" y="25908"/>
                </a:lnTo>
                <a:close/>
              </a:path>
              <a:path w="4952365" h="78104">
                <a:moveTo>
                  <a:pt x="77724" y="25908"/>
                </a:moveTo>
                <a:lnTo>
                  <a:pt x="51815" y="25908"/>
                </a:lnTo>
                <a:lnTo>
                  <a:pt x="51815" y="51816"/>
                </a:lnTo>
                <a:lnTo>
                  <a:pt x="77724" y="51816"/>
                </a:lnTo>
                <a:lnTo>
                  <a:pt x="77724" y="25908"/>
                </a:lnTo>
                <a:close/>
              </a:path>
              <a:path w="4952365" h="78104">
                <a:moveTo>
                  <a:pt x="129540" y="25908"/>
                </a:moveTo>
                <a:lnTo>
                  <a:pt x="103631" y="25908"/>
                </a:lnTo>
                <a:lnTo>
                  <a:pt x="103631" y="51816"/>
                </a:lnTo>
                <a:lnTo>
                  <a:pt x="129540" y="51816"/>
                </a:lnTo>
                <a:lnTo>
                  <a:pt x="129540" y="25908"/>
                </a:lnTo>
                <a:close/>
              </a:path>
              <a:path w="4952365" h="78104">
                <a:moveTo>
                  <a:pt x="181356" y="25908"/>
                </a:moveTo>
                <a:lnTo>
                  <a:pt x="155447" y="25908"/>
                </a:lnTo>
                <a:lnTo>
                  <a:pt x="155447" y="51816"/>
                </a:lnTo>
                <a:lnTo>
                  <a:pt x="181356" y="51816"/>
                </a:lnTo>
                <a:lnTo>
                  <a:pt x="181356" y="25908"/>
                </a:lnTo>
                <a:close/>
              </a:path>
              <a:path w="4952365" h="78104">
                <a:moveTo>
                  <a:pt x="233172" y="25908"/>
                </a:moveTo>
                <a:lnTo>
                  <a:pt x="207264" y="25908"/>
                </a:lnTo>
                <a:lnTo>
                  <a:pt x="207264" y="51816"/>
                </a:lnTo>
                <a:lnTo>
                  <a:pt x="233172" y="51816"/>
                </a:lnTo>
                <a:lnTo>
                  <a:pt x="233172" y="25908"/>
                </a:lnTo>
                <a:close/>
              </a:path>
              <a:path w="4952365" h="78104">
                <a:moveTo>
                  <a:pt x="284988" y="25908"/>
                </a:moveTo>
                <a:lnTo>
                  <a:pt x="259080" y="25908"/>
                </a:lnTo>
                <a:lnTo>
                  <a:pt x="259080" y="51816"/>
                </a:lnTo>
                <a:lnTo>
                  <a:pt x="284988" y="51816"/>
                </a:lnTo>
                <a:lnTo>
                  <a:pt x="284988" y="25908"/>
                </a:lnTo>
                <a:close/>
              </a:path>
              <a:path w="4952365" h="78104">
                <a:moveTo>
                  <a:pt x="336803" y="25908"/>
                </a:moveTo>
                <a:lnTo>
                  <a:pt x="310896" y="25908"/>
                </a:lnTo>
                <a:lnTo>
                  <a:pt x="310896" y="51816"/>
                </a:lnTo>
                <a:lnTo>
                  <a:pt x="336803" y="51816"/>
                </a:lnTo>
                <a:lnTo>
                  <a:pt x="336803" y="25908"/>
                </a:lnTo>
                <a:close/>
              </a:path>
              <a:path w="4952365" h="78104">
                <a:moveTo>
                  <a:pt x="388619" y="25908"/>
                </a:moveTo>
                <a:lnTo>
                  <a:pt x="362712" y="25908"/>
                </a:lnTo>
                <a:lnTo>
                  <a:pt x="362712" y="51816"/>
                </a:lnTo>
                <a:lnTo>
                  <a:pt x="388619" y="51816"/>
                </a:lnTo>
                <a:lnTo>
                  <a:pt x="388619" y="25908"/>
                </a:lnTo>
                <a:close/>
              </a:path>
              <a:path w="4952365" h="78104">
                <a:moveTo>
                  <a:pt x="440436" y="25908"/>
                </a:moveTo>
                <a:lnTo>
                  <a:pt x="414528" y="25908"/>
                </a:lnTo>
                <a:lnTo>
                  <a:pt x="414528" y="51816"/>
                </a:lnTo>
                <a:lnTo>
                  <a:pt x="440436" y="51816"/>
                </a:lnTo>
                <a:lnTo>
                  <a:pt x="440436" y="25908"/>
                </a:lnTo>
                <a:close/>
              </a:path>
              <a:path w="4952365" h="78104">
                <a:moveTo>
                  <a:pt x="492252" y="25908"/>
                </a:moveTo>
                <a:lnTo>
                  <a:pt x="466344" y="25908"/>
                </a:lnTo>
                <a:lnTo>
                  <a:pt x="466344" y="51816"/>
                </a:lnTo>
                <a:lnTo>
                  <a:pt x="492252" y="51816"/>
                </a:lnTo>
                <a:lnTo>
                  <a:pt x="492252" y="25908"/>
                </a:lnTo>
                <a:close/>
              </a:path>
              <a:path w="4952365" h="78104">
                <a:moveTo>
                  <a:pt x="544068" y="25908"/>
                </a:moveTo>
                <a:lnTo>
                  <a:pt x="518159" y="25908"/>
                </a:lnTo>
                <a:lnTo>
                  <a:pt x="518159" y="51816"/>
                </a:lnTo>
                <a:lnTo>
                  <a:pt x="544068" y="51816"/>
                </a:lnTo>
                <a:lnTo>
                  <a:pt x="544068" y="25908"/>
                </a:lnTo>
                <a:close/>
              </a:path>
              <a:path w="4952365" h="78104">
                <a:moveTo>
                  <a:pt x="595884" y="25908"/>
                </a:moveTo>
                <a:lnTo>
                  <a:pt x="569976" y="25908"/>
                </a:lnTo>
                <a:lnTo>
                  <a:pt x="569976" y="51816"/>
                </a:lnTo>
                <a:lnTo>
                  <a:pt x="595884" y="51816"/>
                </a:lnTo>
                <a:lnTo>
                  <a:pt x="595884" y="25908"/>
                </a:lnTo>
                <a:close/>
              </a:path>
              <a:path w="4952365" h="78104">
                <a:moveTo>
                  <a:pt x="647700" y="25908"/>
                </a:moveTo>
                <a:lnTo>
                  <a:pt x="621792" y="25908"/>
                </a:lnTo>
                <a:lnTo>
                  <a:pt x="621792" y="51816"/>
                </a:lnTo>
                <a:lnTo>
                  <a:pt x="647700" y="51816"/>
                </a:lnTo>
                <a:lnTo>
                  <a:pt x="647700" y="25908"/>
                </a:lnTo>
                <a:close/>
              </a:path>
              <a:path w="4952365" h="78104">
                <a:moveTo>
                  <a:pt x="699516" y="25908"/>
                </a:moveTo>
                <a:lnTo>
                  <a:pt x="673608" y="25908"/>
                </a:lnTo>
                <a:lnTo>
                  <a:pt x="673608" y="51816"/>
                </a:lnTo>
                <a:lnTo>
                  <a:pt x="699516" y="51816"/>
                </a:lnTo>
                <a:lnTo>
                  <a:pt x="699516" y="25908"/>
                </a:lnTo>
                <a:close/>
              </a:path>
              <a:path w="4952365" h="78104">
                <a:moveTo>
                  <a:pt x="751332" y="25908"/>
                </a:moveTo>
                <a:lnTo>
                  <a:pt x="725424" y="25908"/>
                </a:lnTo>
                <a:lnTo>
                  <a:pt x="725424" y="51816"/>
                </a:lnTo>
                <a:lnTo>
                  <a:pt x="751332" y="51816"/>
                </a:lnTo>
                <a:lnTo>
                  <a:pt x="751332" y="25908"/>
                </a:lnTo>
                <a:close/>
              </a:path>
              <a:path w="4952365" h="78104">
                <a:moveTo>
                  <a:pt x="803147" y="25908"/>
                </a:moveTo>
                <a:lnTo>
                  <a:pt x="777240" y="25908"/>
                </a:lnTo>
                <a:lnTo>
                  <a:pt x="777240" y="51816"/>
                </a:lnTo>
                <a:lnTo>
                  <a:pt x="803147" y="51816"/>
                </a:lnTo>
                <a:lnTo>
                  <a:pt x="803147" y="25908"/>
                </a:lnTo>
                <a:close/>
              </a:path>
              <a:path w="4952365" h="78104">
                <a:moveTo>
                  <a:pt x="854963" y="25908"/>
                </a:moveTo>
                <a:lnTo>
                  <a:pt x="829056" y="25908"/>
                </a:lnTo>
                <a:lnTo>
                  <a:pt x="829056" y="51816"/>
                </a:lnTo>
                <a:lnTo>
                  <a:pt x="854963" y="51816"/>
                </a:lnTo>
                <a:lnTo>
                  <a:pt x="854963" y="25908"/>
                </a:lnTo>
                <a:close/>
              </a:path>
              <a:path w="4952365" h="78104">
                <a:moveTo>
                  <a:pt x="906780" y="25908"/>
                </a:moveTo>
                <a:lnTo>
                  <a:pt x="880872" y="25908"/>
                </a:lnTo>
                <a:lnTo>
                  <a:pt x="880872" y="51816"/>
                </a:lnTo>
                <a:lnTo>
                  <a:pt x="906780" y="51816"/>
                </a:lnTo>
                <a:lnTo>
                  <a:pt x="906780" y="25908"/>
                </a:lnTo>
                <a:close/>
              </a:path>
              <a:path w="4952365" h="78104">
                <a:moveTo>
                  <a:pt x="958595" y="25908"/>
                </a:moveTo>
                <a:lnTo>
                  <a:pt x="932688" y="25908"/>
                </a:lnTo>
                <a:lnTo>
                  <a:pt x="932688" y="51816"/>
                </a:lnTo>
                <a:lnTo>
                  <a:pt x="958595" y="51816"/>
                </a:lnTo>
                <a:lnTo>
                  <a:pt x="958595" y="25908"/>
                </a:lnTo>
                <a:close/>
              </a:path>
              <a:path w="4952365" h="78104">
                <a:moveTo>
                  <a:pt x="1010412" y="25908"/>
                </a:moveTo>
                <a:lnTo>
                  <a:pt x="984504" y="25908"/>
                </a:lnTo>
                <a:lnTo>
                  <a:pt x="984504" y="51816"/>
                </a:lnTo>
                <a:lnTo>
                  <a:pt x="1010412" y="51816"/>
                </a:lnTo>
                <a:lnTo>
                  <a:pt x="1010412" y="25908"/>
                </a:lnTo>
                <a:close/>
              </a:path>
              <a:path w="4952365" h="78104">
                <a:moveTo>
                  <a:pt x="1062228" y="25908"/>
                </a:moveTo>
                <a:lnTo>
                  <a:pt x="1036319" y="25908"/>
                </a:lnTo>
                <a:lnTo>
                  <a:pt x="1036319" y="51816"/>
                </a:lnTo>
                <a:lnTo>
                  <a:pt x="1062228" y="51816"/>
                </a:lnTo>
                <a:lnTo>
                  <a:pt x="1062228" y="25908"/>
                </a:lnTo>
                <a:close/>
              </a:path>
              <a:path w="4952365" h="78104">
                <a:moveTo>
                  <a:pt x="1114044" y="25908"/>
                </a:moveTo>
                <a:lnTo>
                  <a:pt x="1088136" y="25908"/>
                </a:lnTo>
                <a:lnTo>
                  <a:pt x="1088136" y="51816"/>
                </a:lnTo>
                <a:lnTo>
                  <a:pt x="1114044" y="51816"/>
                </a:lnTo>
                <a:lnTo>
                  <a:pt x="1114044" y="25908"/>
                </a:lnTo>
                <a:close/>
              </a:path>
              <a:path w="4952365" h="78104">
                <a:moveTo>
                  <a:pt x="1165860" y="25908"/>
                </a:moveTo>
                <a:lnTo>
                  <a:pt x="1139952" y="25908"/>
                </a:lnTo>
                <a:lnTo>
                  <a:pt x="1139952" y="51816"/>
                </a:lnTo>
                <a:lnTo>
                  <a:pt x="1165860" y="51816"/>
                </a:lnTo>
                <a:lnTo>
                  <a:pt x="1165860" y="25908"/>
                </a:lnTo>
                <a:close/>
              </a:path>
              <a:path w="4952365" h="78104">
                <a:moveTo>
                  <a:pt x="1217676" y="25908"/>
                </a:moveTo>
                <a:lnTo>
                  <a:pt x="1191768" y="25908"/>
                </a:lnTo>
                <a:lnTo>
                  <a:pt x="1191768" y="51816"/>
                </a:lnTo>
                <a:lnTo>
                  <a:pt x="1217676" y="51816"/>
                </a:lnTo>
                <a:lnTo>
                  <a:pt x="1217676" y="25908"/>
                </a:lnTo>
                <a:close/>
              </a:path>
              <a:path w="4952365" h="78104">
                <a:moveTo>
                  <a:pt x="1269492" y="25908"/>
                </a:moveTo>
                <a:lnTo>
                  <a:pt x="1243583" y="25908"/>
                </a:lnTo>
                <a:lnTo>
                  <a:pt x="1243583" y="51816"/>
                </a:lnTo>
                <a:lnTo>
                  <a:pt x="1269492" y="51816"/>
                </a:lnTo>
                <a:lnTo>
                  <a:pt x="1269492" y="25908"/>
                </a:lnTo>
                <a:close/>
              </a:path>
              <a:path w="4952365" h="78104">
                <a:moveTo>
                  <a:pt x="1321308" y="25908"/>
                </a:moveTo>
                <a:lnTo>
                  <a:pt x="1295400" y="25908"/>
                </a:lnTo>
                <a:lnTo>
                  <a:pt x="1295400" y="51816"/>
                </a:lnTo>
                <a:lnTo>
                  <a:pt x="1321308" y="51816"/>
                </a:lnTo>
                <a:lnTo>
                  <a:pt x="1321308" y="25908"/>
                </a:lnTo>
                <a:close/>
              </a:path>
              <a:path w="4952365" h="78104">
                <a:moveTo>
                  <a:pt x="1373124" y="25908"/>
                </a:moveTo>
                <a:lnTo>
                  <a:pt x="1347216" y="25908"/>
                </a:lnTo>
                <a:lnTo>
                  <a:pt x="1347216" y="51816"/>
                </a:lnTo>
                <a:lnTo>
                  <a:pt x="1373124" y="51816"/>
                </a:lnTo>
                <a:lnTo>
                  <a:pt x="1373124" y="25908"/>
                </a:lnTo>
                <a:close/>
              </a:path>
              <a:path w="4952365" h="78104">
                <a:moveTo>
                  <a:pt x="1424939" y="25908"/>
                </a:moveTo>
                <a:lnTo>
                  <a:pt x="1399032" y="25908"/>
                </a:lnTo>
                <a:lnTo>
                  <a:pt x="1399032" y="51816"/>
                </a:lnTo>
                <a:lnTo>
                  <a:pt x="1424939" y="51816"/>
                </a:lnTo>
                <a:lnTo>
                  <a:pt x="1424939" y="25908"/>
                </a:lnTo>
                <a:close/>
              </a:path>
              <a:path w="4952365" h="78104">
                <a:moveTo>
                  <a:pt x="1476756" y="25908"/>
                </a:moveTo>
                <a:lnTo>
                  <a:pt x="1450848" y="25908"/>
                </a:lnTo>
                <a:lnTo>
                  <a:pt x="1450848" y="51816"/>
                </a:lnTo>
                <a:lnTo>
                  <a:pt x="1476756" y="51816"/>
                </a:lnTo>
                <a:lnTo>
                  <a:pt x="1476756" y="25908"/>
                </a:lnTo>
                <a:close/>
              </a:path>
              <a:path w="4952365" h="78104">
                <a:moveTo>
                  <a:pt x="1528572" y="25908"/>
                </a:moveTo>
                <a:lnTo>
                  <a:pt x="1502664" y="25908"/>
                </a:lnTo>
                <a:lnTo>
                  <a:pt x="1502664" y="51816"/>
                </a:lnTo>
                <a:lnTo>
                  <a:pt x="1528572" y="51816"/>
                </a:lnTo>
                <a:lnTo>
                  <a:pt x="1528572" y="25908"/>
                </a:lnTo>
                <a:close/>
              </a:path>
              <a:path w="4952365" h="78104">
                <a:moveTo>
                  <a:pt x="1580388" y="25908"/>
                </a:moveTo>
                <a:lnTo>
                  <a:pt x="1554480" y="25908"/>
                </a:lnTo>
                <a:lnTo>
                  <a:pt x="1554480" y="51816"/>
                </a:lnTo>
                <a:lnTo>
                  <a:pt x="1580388" y="51816"/>
                </a:lnTo>
                <a:lnTo>
                  <a:pt x="1580388" y="25908"/>
                </a:lnTo>
                <a:close/>
              </a:path>
              <a:path w="4952365" h="78104">
                <a:moveTo>
                  <a:pt x="1632204" y="25908"/>
                </a:moveTo>
                <a:lnTo>
                  <a:pt x="1606295" y="25908"/>
                </a:lnTo>
                <a:lnTo>
                  <a:pt x="1606295" y="51816"/>
                </a:lnTo>
                <a:lnTo>
                  <a:pt x="1632204" y="51816"/>
                </a:lnTo>
                <a:lnTo>
                  <a:pt x="1632204" y="25908"/>
                </a:lnTo>
                <a:close/>
              </a:path>
              <a:path w="4952365" h="78104">
                <a:moveTo>
                  <a:pt x="1684020" y="25908"/>
                </a:moveTo>
                <a:lnTo>
                  <a:pt x="1658112" y="25908"/>
                </a:lnTo>
                <a:lnTo>
                  <a:pt x="1658112" y="51816"/>
                </a:lnTo>
                <a:lnTo>
                  <a:pt x="1684020" y="51816"/>
                </a:lnTo>
                <a:lnTo>
                  <a:pt x="1684020" y="25908"/>
                </a:lnTo>
                <a:close/>
              </a:path>
              <a:path w="4952365" h="78104">
                <a:moveTo>
                  <a:pt x="1735836" y="25908"/>
                </a:moveTo>
                <a:lnTo>
                  <a:pt x="1709928" y="25908"/>
                </a:lnTo>
                <a:lnTo>
                  <a:pt x="1709928" y="51816"/>
                </a:lnTo>
                <a:lnTo>
                  <a:pt x="1735836" y="51816"/>
                </a:lnTo>
                <a:lnTo>
                  <a:pt x="1735836" y="25908"/>
                </a:lnTo>
                <a:close/>
              </a:path>
              <a:path w="4952365" h="78104">
                <a:moveTo>
                  <a:pt x="1787652" y="25908"/>
                </a:moveTo>
                <a:lnTo>
                  <a:pt x="1761744" y="25908"/>
                </a:lnTo>
                <a:lnTo>
                  <a:pt x="1761744" y="51816"/>
                </a:lnTo>
                <a:lnTo>
                  <a:pt x="1787652" y="51816"/>
                </a:lnTo>
                <a:lnTo>
                  <a:pt x="1787652" y="25908"/>
                </a:lnTo>
                <a:close/>
              </a:path>
              <a:path w="4952365" h="78104">
                <a:moveTo>
                  <a:pt x="1839468" y="25908"/>
                </a:moveTo>
                <a:lnTo>
                  <a:pt x="1813560" y="25908"/>
                </a:lnTo>
                <a:lnTo>
                  <a:pt x="1813560" y="51816"/>
                </a:lnTo>
                <a:lnTo>
                  <a:pt x="1839468" y="51816"/>
                </a:lnTo>
                <a:lnTo>
                  <a:pt x="1839468" y="25908"/>
                </a:lnTo>
                <a:close/>
              </a:path>
              <a:path w="4952365" h="78104">
                <a:moveTo>
                  <a:pt x="1891283" y="25908"/>
                </a:moveTo>
                <a:lnTo>
                  <a:pt x="1865376" y="25908"/>
                </a:lnTo>
                <a:lnTo>
                  <a:pt x="1865376" y="51816"/>
                </a:lnTo>
                <a:lnTo>
                  <a:pt x="1891283" y="51816"/>
                </a:lnTo>
                <a:lnTo>
                  <a:pt x="1891283" y="25908"/>
                </a:lnTo>
                <a:close/>
              </a:path>
              <a:path w="4952365" h="78104">
                <a:moveTo>
                  <a:pt x="1943100" y="25908"/>
                </a:moveTo>
                <a:lnTo>
                  <a:pt x="1917192" y="25908"/>
                </a:lnTo>
                <a:lnTo>
                  <a:pt x="1917192" y="51816"/>
                </a:lnTo>
                <a:lnTo>
                  <a:pt x="1943100" y="51816"/>
                </a:lnTo>
                <a:lnTo>
                  <a:pt x="1943100" y="25908"/>
                </a:lnTo>
                <a:close/>
              </a:path>
              <a:path w="4952365" h="78104">
                <a:moveTo>
                  <a:pt x="1994916" y="25908"/>
                </a:moveTo>
                <a:lnTo>
                  <a:pt x="1969008" y="25908"/>
                </a:lnTo>
                <a:lnTo>
                  <a:pt x="1969008" y="51816"/>
                </a:lnTo>
                <a:lnTo>
                  <a:pt x="1994916" y="51816"/>
                </a:lnTo>
                <a:lnTo>
                  <a:pt x="1994916" y="25908"/>
                </a:lnTo>
                <a:close/>
              </a:path>
              <a:path w="4952365" h="78104">
                <a:moveTo>
                  <a:pt x="2046732" y="25908"/>
                </a:moveTo>
                <a:lnTo>
                  <a:pt x="2020824" y="25908"/>
                </a:lnTo>
                <a:lnTo>
                  <a:pt x="2020824" y="51816"/>
                </a:lnTo>
                <a:lnTo>
                  <a:pt x="2046732" y="51816"/>
                </a:lnTo>
                <a:lnTo>
                  <a:pt x="2046732" y="25908"/>
                </a:lnTo>
                <a:close/>
              </a:path>
              <a:path w="4952365" h="78104">
                <a:moveTo>
                  <a:pt x="2098548" y="25908"/>
                </a:moveTo>
                <a:lnTo>
                  <a:pt x="2072639" y="25908"/>
                </a:lnTo>
                <a:lnTo>
                  <a:pt x="2072639" y="51816"/>
                </a:lnTo>
                <a:lnTo>
                  <a:pt x="2098548" y="51816"/>
                </a:lnTo>
                <a:lnTo>
                  <a:pt x="2098548" y="25908"/>
                </a:lnTo>
                <a:close/>
              </a:path>
              <a:path w="4952365" h="78104">
                <a:moveTo>
                  <a:pt x="2150364" y="25908"/>
                </a:moveTo>
                <a:lnTo>
                  <a:pt x="2124456" y="25908"/>
                </a:lnTo>
                <a:lnTo>
                  <a:pt x="2124456" y="51816"/>
                </a:lnTo>
                <a:lnTo>
                  <a:pt x="2150364" y="51816"/>
                </a:lnTo>
                <a:lnTo>
                  <a:pt x="2150364" y="25908"/>
                </a:lnTo>
                <a:close/>
              </a:path>
              <a:path w="4952365" h="78104">
                <a:moveTo>
                  <a:pt x="2202180" y="25908"/>
                </a:moveTo>
                <a:lnTo>
                  <a:pt x="2176272" y="25908"/>
                </a:lnTo>
                <a:lnTo>
                  <a:pt x="2176272" y="51816"/>
                </a:lnTo>
                <a:lnTo>
                  <a:pt x="2202180" y="51816"/>
                </a:lnTo>
                <a:lnTo>
                  <a:pt x="2202180" y="25908"/>
                </a:lnTo>
                <a:close/>
              </a:path>
              <a:path w="4952365" h="78104">
                <a:moveTo>
                  <a:pt x="2253996" y="25908"/>
                </a:moveTo>
                <a:lnTo>
                  <a:pt x="2228088" y="25908"/>
                </a:lnTo>
                <a:lnTo>
                  <a:pt x="2228088" y="51816"/>
                </a:lnTo>
                <a:lnTo>
                  <a:pt x="2253996" y="51816"/>
                </a:lnTo>
                <a:lnTo>
                  <a:pt x="2253996" y="25908"/>
                </a:lnTo>
                <a:close/>
              </a:path>
              <a:path w="4952365" h="78104">
                <a:moveTo>
                  <a:pt x="2305812" y="25908"/>
                </a:moveTo>
                <a:lnTo>
                  <a:pt x="2279904" y="25908"/>
                </a:lnTo>
                <a:lnTo>
                  <a:pt x="2279904" y="51816"/>
                </a:lnTo>
                <a:lnTo>
                  <a:pt x="2305812" y="51816"/>
                </a:lnTo>
                <a:lnTo>
                  <a:pt x="2305812" y="25908"/>
                </a:lnTo>
                <a:close/>
              </a:path>
              <a:path w="4952365" h="78104">
                <a:moveTo>
                  <a:pt x="2357628" y="25908"/>
                </a:moveTo>
                <a:lnTo>
                  <a:pt x="2331720" y="25908"/>
                </a:lnTo>
                <a:lnTo>
                  <a:pt x="2331720" y="51816"/>
                </a:lnTo>
                <a:lnTo>
                  <a:pt x="2357628" y="51816"/>
                </a:lnTo>
                <a:lnTo>
                  <a:pt x="2357628" y="25908"/>
                </a:lnTo>
                <a:close/>
              </a:path>
              <a:path w="4952365" h="78104">
                <a:moveTo>
                  <a:pt x="2409444" y="25908"/>
                </a:moveTo>
                <a:lnTo>
                  <a:pt x="2383536" y="25908"/>
                </a:lnTo>
                <a:lnTo>
                  <a:pt x="2383536" y="51816"/>
                </a:lnTo>
                <a:lnTo>
                  <a:pt x="2409444" y="51816"/>
                </a:lnTo>
                <a:lnTo>
                  <a:pt x="2409444" y="25908"/>
                </a:lnTo>
                <a:close/>
              </a:path>
              <a:path w="4952365" h="78104">
                <a:moveTo>
                  <a:pt x="2461260" y="25908"/>
                </a:moveTo>
                <a:lnTo>
                  <a:pt x="2435352" y="25908"/>
                </a:lnTo>
                <a:lnTo>
                  <a:pt x="2435352" y="51816"/>
                </a:lnTo>
                <a:lnTo>
                  <a:pt x="2461260" y="51816"/>
                </a:lnTo>
                <a:lnTo>
                  <a:pt x="2461260" y="25908"/>
                </a:lnTo>
                <a:close/>
              </a:path>
              <a:path w="4952365" h="78104">
                <a:moveTo>
                  <a:pt x="2513076" y="25908"/>
                </a:moveTo>
                <a:lnTo>
                  <a:pt x="2487168" y="25908"/>
                </a:lnTo>
                <a:lnTo>
                  <a:pt x="2487168" y="51816"/>
                </a:lnTo>
                <a:lnTo>
                  <a:pt x="2513076" y="51816"/>
                </a:lnTo>
                <a:lnTo>
                  <a:pt x="2513076" y="25908"/>
                </a:lnTo>
                <a:close/>
              </a:path>
              <a:path w="4952365" h="78104">
                <a:moveTo>
                  <a:pt x="2564892" y="25908"/>
                </a:moveTo>
                <a:lnTo>
                  <a:pt x="2538984" y="25908"/>
                </a:lnTo>
                <a:lnTo>
                  <a:pt x="2538984" y="51816"/>
                </a:lnTo>
                <a:lnTo>
                  <a:pt x="2564892" y="51816"/>
                </a:lnTo>
                <a:lnTo>
                  <a:pt x="2564892" y="25908"/>
                </a:lnTo>
                <a:close/>
              </a:path>
              <a:path w="4952365" h="78104">
                <a:moveTo>
                  <a:pt x="2616708" y="25908"/>
                </a:moveTo>
                <a:lnTo>
                  <a:pt x="2590800" y="25908"/>
                </a:lnTo>
                <a:lnTo>
                  <a:pt x="2590800" y="51816"/>
                </a:lnTo>
                <a:lnTo>
                  <a:pt x="2616708" y="51816"/>
                </a:lnTo>
                <a:lnTo>
                  <a:pt x="2616708" y="25908"/>
                </a:lnTo>
                <a:close/>
              </a:path>
              <a:path w="4952365" h="78104">
                <a:moveTo>
                  <a:pt x="2668523" y="25908"/>
                </a:moveTo>
                <a:lnTo>
                  <a:pt x="2642616" y="25908"/>
                </a:lnTo>
                <a:lnTo>
                  <a:pt x="2642616" y="51816"/>
                </a:lnTo>
                <a:lnTo>
                  <a:pt x="2668523" y="51816"/>
                </a:lnTo>
                <a:lnTo>
                  <a:pt x="2668523" y="25908"/>
                </a:lnTo>
                <a:close/>
              </a:path>
              <a:path w="4952365" h="78104">
                <a:moveTo>
                  <a:pt x="2720340" y="25908"/>
                </a:moveTo>
                <a:lnTo>
                  <a:pt x="2694432" y="25908"/>
                </a:lnTo>
                <a:lnTo>
                  <a:pt x="2694432" y="51816"/>
                </a:lnTo>
                <a:lnTo>
                  <a:pt x="2720340" y="51816"/>
                </a:lnTo>
                <a:lnTo>
                  <a:pt x="2720340" y="25908"/>
                </a:lnTo>
                <a:close/>
              </a:path>
              <a:path w="4952365" h="78104">
                <a:moveTo>
                  <a:pt x="2772156" y="25908"/>
                </a:moveTo>
                <a:lnTo>
                  <a:pt x="2746247" y="25908"/>
                </a:lnTo>
                <a:lnTo>
                  <a:pt x="2746247" y="51816"/>
                </a:lnTo>
                <a:lnTo>
                  <a:pt x="2772156" y="51816"/>
                </a:lnTo>
                <a:lnTo>
                  <a:pt x="2772156" y="25908"/>
                </a:lnTo>
                <a:close/>
              </a:path>
              <a:path w="4952365" h="78104">
                <a:moveTo>
                  <a:pt x="2823972" y="25908"/>
                </a:moveTo>
                <a:lnTo>
                  <a:pt x="2798064" y="25908"/>
                </a:lnTo>
                <a:lnTo>
                  <a:pt x="2798064" y="51816"/>
                </a:lnTo>
                <a:lnTo>
                  <a:pt x="2823972" y="51816"/>
                </a:lnTo>
                <a:lnTo>
                  <a:pt x="2823972" y="25908"/>
                </a:lnTo>
                <a:close/>
              </a:path>
              <a:path w="4952365" h="78104">
                <a:moveTo>
                  <a:pt x="2875788" y="25908"/>
                </a:moveTo>
                <a:lnTo>
                  <a:pt x="2849880" y="25908"/>
                </a:lnTo>
                <a:lnTo>
                  <a:pt x="2849880" y="51816"/>
                </a:lnTo>
                <a:lnTo>
                  <a:pt x="2875788" y="51816"/>
                </a:lnTo>
                <a:lnTo>
                  <a:pt x="2875788" y="25908"/>
                </a:lnTo>
                <a:close/>
              </a:path>
              <a:path w="4952365" h="78104">
                <a:moveTo>
                  <a:pt x="2927604" y="25908"/>
                </a:moveTo>
                <a:lnTo>
                  <a:pt x="2901696" y="25908"/>
                </a:lnTo>
                <a:lnTo>
                  <a:pt x="2901696" y="51816"/>
                </a:lnTo>
                <a:lnTo>
                  <a:pt x="2927604" y="51816"/>
                </a:lnTo>
                <a:lnTo>
                  <a:pt x="2927604" y="25908"/>
                </a:lnTo>
                <a:close/>
              </a:path>
              <a:path w="4952365" h="78104">
                <a:moveTo>
                  <a:pt x="2979420" y="25908"/>
                </a:moveTo>
                <a:lnTo>
                  <a:pt x="2953511" y="25908"/>
                </a:lnTo>
                <a:lnTo>
                  <a:pt x="2953511" y="51816"/>
                </a:lnTo>
                <a:lnTo>
                  <a:pt x="2979420" y="51816"/>
                </a:lnTo>
                <a:lnTo>
                  <a:pt x="2979420" y="25908"/>
                </a:lnTo>
                <a:close/>
              </a:path>
              <a:path w="4952365" h="78104">
                <a:moveTo>
                  <a:pt x="3031235" y="25908"/>
                </a:moveTo>
                <a:lnTo>
                  <a:pt x="3005328" y="25908"/>
                </a:lnTo>
                <a:lnTo>
                  <a:pt x="3005328" y="51816"/>
                </a:lnTo>
                <a:lnTo>
                  <a:pt x="3031235" y="51816"/>
                </a:lnTo>
                <a:lnTo>
                  <a:pt x="3031235" y="25908"/>
                </a:lnTo>
                <a:close/>
              </a:path>
              <a:path w="4952365" h="78104">
                <a:moveTo>
                  <a:pt x="3083052" y="25908"/>
                </a:moveTo>
                <a:lnTo>
                  <a:pt x="3057144" y="25908"/>
                </a:lnTo>
                <a:lnTo>
                  <a:pt x="3057144" y="51816"/>
                </a:lnTo>
                <a:lnTo>
                  <a:pt x="3083052" y="51816"/>
                </a:lnTo>
                <a:lnTo>
                  <a:pt x="3083052" y="25908"/>
                </a:lnTo>
                <a:close/>
              </a:path>
              <a:path w="4952365" h="78104">
                <a:moveTo>
                  <a:pt x="3134868" y="25908"/>
                </a:moveTo>
                <a:lnTo>
                  <a:pt x="3108960" y="25908"/>
                </a:lnTo>
                <a:lnTo>
                  <a:pt x="3108960" y="51816"/>
                </a:lnTo>
                <a:lnTo>
                  <a:pt x="3134868" y="51816"/>
                </a:lnTo>
                <a:lnTo>
                  <a:pt x="3134868" y="25908"/>
                </a:lnTo>
                <a:close/>
              </a:path>
              <a:path w="4952365" h="78104">
                <a:moveTo>
                  <a:pt x="3186684" y="25908"/>
                </a:moveTo>
                <a:lnTo>
                  <a:pt x="3160776" y="25908"/>
                </a:lnTo>
                <a:lnTo>
                  <a:pt x="3160776" y="51816"/>
                </a:lnTo>
                <a:lnTo>
                  <a:pt x="3186684" y="51816"/>
                </a:lnTo>
                <a:lnTo>
                  <a:pt x="3186684" y="25908"/>
                </a:lnTo>
                <a:close/>
              </a:path>
              <a:path w="4952365" h="78104">
                <a:moveTo>
                  <a:pt x="3238500" y="25908"/>
                </a:moveTo>
                <a:lnTo>
                  <a:pt x="3212592" y="25908"/>
                </a:lnTo>
                <a:lnTo>
                  <a:pt x="3212592" y="51816"/>
                </a:lnTo>
                <a:lnTo>
                  <a:pt x="3238500" y="51816"/>
                </a:lnTo>
                <a:lnTo>
                  <a:pt x="3238500" y="25908"/>
                </a:lnTo>
                <a:close/>
              </a:path>
              <a:path w="4952365" h="78104">
                <a:moveTo>
                  <a:pt x="3290316" y="25908"/>
                </a:moveTo>
                <a:lnTo>
                  <a:pt x="3264407" y="25908"/>
                </a:lnTo>
                <a:lnTo>
                  <a:pt x="3264407" y="51816"/>
                </a:lnTo>
                <a:lnTo>
                  <a:pt x="3290316" y="51816"/>
                </a:lnTo>
                <a:lnTo>
                  <a:pt x="3290316" y="25908"/>
                </a:lnTo>
                <a:close/>
              </a:path>
              <a:path w="4952365" h="78104">
                <a:moveTo>
                  <a:pt x="3342131" y="25908"/>
                </a:moveTo>
                <a:lnTo>
                  <a:pt x="3316224" y="25908"/>
                </a:lnTo>
                <a:lnTo>
                  <a:pt x="3316224" y="51816"/>
                </a:lnTo>
                <a:lnTo>
                  <a:pt x="3342131" y="51816"/>
                </a:lnTo>
                <a:lnTo>
                  <a:pt x="3342131" y="25908"/>
                </a:lnTo>
                <a:close/>
              </a:path>
              <a:path w="4952365" h="78104">
                <a:moveTo>
                  <a:pt x="3393948" y="25908"/>
                </a:moveTo>
                <a:lnTo>
                  <a:pt x="3368040" y="25908"/>
                </a:lnTo>
                <a:lnTo>
                  <a:pt x="3368040" y="51816"/>
                </a:lnTo>
                <a:lnTo>
                  <a:pt x="3393948" y="51816"/>
                </a:lnTo>
                <a:lnTo>
                  <a:pt x="3393948" y="25908"/>
                </a:lnTo>
                <a:close/>
              </a:path>
              <a:path w="4952365" h="78104">
                <a:moveTo>
                  <a:pt x="3445764" y="25908"/>
                </a:moveTo>
                <a:lnTo>
                  <a:pt x="3419855" y="25908"/>
                </a:lnTo>
                <a:lnTo>
                  <a:pt x="3419855" y="51816"/>
                </a:lnTo>
                <a:lnTo>
                  <a:pt x="3445764" y="51816"/>
                </a:lnTo>
                <a:lnTo>
                  <a:pt x="3445764" y="25908"/>
                </a:lnTo>
                <a:close/>
              </a:path>
              <a:path w="4952365" h="78104">
                <a:moveTo>
                  <a:pt x="3497579" y="25908"/>
                </a:moveTo>
                <a:lnTo>
                  <a:pt x="3471672" y="25908"/>
                </a:lnTo>
                <a:lnTo>
                  <a:pt x="3471672" y="51816"/>
                </a:lnTo>
                <a:lnTo>
                  <a:pt x="3497579" y="51816"/>
                </a:lnTo>
                <a:lnTo>
                  <a:pt x="3497579" y="25908"/>
                </a:lnTo>
                <a:close/>
              </a:path>
              <a:path w="4952365" h="78104">
                <a:moveTo>
                  <a:pt x="3549396" y="25908"/>
                </a:moveTo>
                <a:lnTo>
                  <a:pt x="3523488" y="25908"/>
                </a:lnTo>
                <a:lnTo>
                  <a:pt x="3523488" y="51816"/>
                </a:lnTo>
                <a:lnTo>
                  <a:pt x="3549396" y="51816"/>
                </a:lnTo>
                <a:lnTo>
                  <a:pt x="3549396" y="25908"/>
                </a:lnTo>
                <a:close/>
              </a:path>
              <a:path w="4952365" h="78104">
                <a:moveTo>
                  <a:pt x="3601211" y="25908"/>
                </a:moveTo>
                <a:lnTo>
                  <a:pt x="3575304" y="25908"/>
                </a:lnTo>
                <a:lnTo>
                  <a:pt x="3575304" y="51816"/>
                </a:lnTo>
                <a:lnTo>
                  <a:pt x="3601211" y="51816"/>
                </a:lnTo>
                <a:lnTo>
                  <a:pt x="3601211" y="25908"/>
                </a:lnTo>
                <a:close/>
              </a:path>
              <a:path w="4952365" h="78104">
                <a:moveTo>
                  <a:pt x="3653028" y="25908"/>
                </a:moveTo>
                <a:lnTo>
                  <a:pt x="3627120" y="25908"/>
                </a:lnTo>
                <a:lnTo>
                  <a:pt x="3627120" y="51816"/>
                </a:lnTo>
                <a:lnTo>
                  <a:pt x="3653028" y="51816"/>
                </a:lnTo>
                <a:lnTo>
                  <a:pt x="3653028" y="25908"/>
                </a:lnTo>
                <a:close/>
              </a:path>
              <a:path w="4952365" h="78104">
                <a:moveTo>
                  <a:pt x="3704844" y="25908"/>
                </a:moveTo>
                <a:lnTo>
                  <a:pt x="3678935" y="25908"/>
                </a:lnTo>
                <a:lnTo>
                  <a:pt x="3678935" y="51816"/>
                </a:lnTo>
                <a:lnTo>
                  <a:pt x="3704844" y="51816"/>
                </a:lnTo>
                <a:lnTo>
                  <a:pt x="3704844" y="25908"/>
                </a:lnTo>
                <a:close/>
              </a:path>
              <a:path w="4952365" h="78104">
                <a:moveTo>
                  <a:pt x="3756659" y="25908"/>
                </a:moveTo>
                <a:lnTo>
                  <a:pt x="3730752" y="25908"/>
                </a:lnTo>
                <a:lnTo>
                  <a:pt x="3730752" y="51816"/>
                </a:lnTo>
                <a:lnTo>
                  <a:pt x="3756659" y="51816"/>
                </a:lnTo>
                <a:lnTo>
                  <a:pt x="3756659" y="25908"/>
                </a:lnTo>
                <a:close/>
              </a:path>
              <a:path w="4952365" h="78104">
                <a:moveTo>
                  <a:pt x="3808476" y="25908"/>
                </a:moveTo>
                <a:lnTo>
                  <a:pt x="3782568" y="25908"/>
                </a:lnTo>
                <a:lnTo>
                  <a:pt x="3782568" y="51816"/>
                </a:lnTo>
                <a:lnTo>
                  <a:pt x="3808476" y="51816"/>
                </a:lnTo>
                <a:lnTo>
                  <a:pt x="3808476" y="25908"/>
                </a:lnTo>
                <a:close/>
              </a:path>
              <a:path w="4952365" h="78104">
                <a:moveTo>
                  <a:pt x="3860292" y="25908"/>
                </a:moveTo>
                <a:lnTo>
                  <a:pt x="3834383" y="25908"/>
                </a:lnTo>
                <a:lnTo>
                  <a:pt x="3834383" y="51816"/>
                </a:lnTo>
                <a:lnTo>
                  <a:pt x="3860292" y="51816"/>
                </a:lnTo>
                <a:lnTo>
                  <a:pt x="3860292" y="25908"/>
                </a:lnTo>
                <a:close/>
              </a:path>
              <a:path w="4952365" h="78104">
                <a:moveTo>
                  <a:pt x="3912107" y="25908"/>
                </a:moveTo>
                <a:lnTo>
                  <a:pt x="3886200" y="25908"/>
                </a:lnTo>
                <a:lnTo>
                  <a:pt x="3886200" y="51816"/>
                </a:lnTo>
                <a:lnTo>
                  <a:pt x="3912107" y="51816"/>
                </a:lnTo>
                <a:lnTo>
                  <a:pt x="3912107" y="25908"/>
                </a:lnTo>
                <a:close/>
              </a:path>
              <a:path w="4952365" h="78104">
                <a:moveTo>
                  <a:pt x="3963924" y="25908"/>
                </a:moveTo>
                <a:lnTo>
                  <a:pt x="3938016" y="25908"/>
                </a:lnTo>
                <a:lnTo>
                  <a:pt x="3938016" y="51816"/>
                </a:lnTo>
                <a:lnTo>
                  <a:pt x="3963924" y="51816"/>
                </a:lnTo>
                <a:lnTo>
                  <a:pt x="3963924" y="25908"/>
                </a:lnTo>
                <a:close/>
              </a:path>
              <a:path w="4952365" h="78104">
                <a:moveTo>
                  <a:pt x="4015740" y="25908"/>
                </a:moveTo>
                <a:lnTo>
                  <a:pt x="3989831" y="25908"/>
                </a:lnTo>
                <a:lnTo>
                  <a:pt x="3989831" y="51816"/>
                </a:lnTo>
                <a:lnTo>
                  <a:pt x="4015740" y="51816"/>
                </a:lnTo>
                <a:lnTo>
                  <a:pt x="4015740" y="25908"/>
                </a:lnTo>
                <a:close/>
              </a:path>
              <a:path w="4952365" h="78104">
                <a:moveTo>
                  <a:pt x="4067555" y="25908"/>
                </a:moveTo>
                <a:lnTo>
                  <a:pt x="4041648" y="25908"/>
                </a:lnTo>
                <a:lnTo>
                  <a:pt x="4041648" y="51816"/>
                </a:lnTo>
                <a:lnTo>
                  <a:pt x="4067555" y="51816"/>
                </a:lnTo>
                <a:lnTo>
                  <a:pt x="4067555" y="25908"/>
                </a:lnTo>
                <a:close/>
              </a:path>
              <a:path w="4952365" h="78104">
                <a:moveTo>
                  <a:pt x="4119372" y="25908"/>
                </a:moveTo>
                <a:lnTo>
                  <a:pt x="4093464" y="25908"/>
                </a:lnTo>
                <a:lnTo>
                  <a:pt x="4093464" y="51816"/>
                </a:lnTo>
                <a:lnTo>
                  <a:pt x="4119372" y="51816"/>
                </a:lnTo>
                <a:lnTo>
                  <a:pt x="4119372" y="25908"/>
                </a:lnTo>
                <a:close/>
              </a:path>
              <a:path w="4952365" h="78104">
                <a:moveTo>
                  <a:pt x="4171188" y="25908"/>
                </a:moveTo>
                <a:lnTo>
                  <a:pt x="4145279" y="25908"/>
                </a:lnTo>
                <a:lnTo>
                  <a:pt x="4145279" y="51816"/>
                </a:lnTo>
                <a:lnTo>
                  <a:pt x="4171188" y="51816"/>
                </a:lnTo>
                <a:lnTo>
                  <a:pt x="4171188" y="25908"/>
                </a:lnTo>
                <a:close/>
              </a:path>
              <a:path w="4952365" h="78104">
                <a:moveTo>
                  <a:pt x="4223004" y="25908"/>
                </a:moveTo>
                <a:lnTo>
                  <a:pt x="4197096" y="25908"/>
                </a:lnTo>
                <a:lnTo>
                  <a:pt x="4197096" y="51816"/>
                </a:lnTo>
                <a:lnTo>
                  <a:pt x="4223004" y="51816"/>
                </a:lnTo>
                <a:lnTo>
                  <a:pt x="4223004" y="25908"/>
                </a:lnTo>
                <a:close/>
              </a:path>
              <a:path w="4952365" h="78104">
                <a:moveTo>
                  <a:pt x="4274820" y="25908"/>
                </a:moveTo>
                <a:lnTo>
                  <a:pt x="4248911" y="25908"/>
                </a:lnTo>
                <a:lnTo>
                  <a:pt x="4248911" y="51816"/>
                </a:lnTo>
                <a:lnTo>
                  <a:pt x="4274820" y="51816"/>
                </a:lnTo>
                <a:lnTo>
                  <a:pt x="4274820" y="25908"/>
                </a:lnTo>
                <a:close/>
              </a:path>
              <a:path w="4952365" h="78104">
                <a:moveTo>
                  <a:pt x="4326635" y="25908"/>
                </a:moveTo>
                <a:lnTo>
                  <a:pt x="4300728" y="25908"/>
                </a:lnTo>
                <a:lnTo>
                  <a:pt x="4300728" y="51816"/>
                </a:lnTo>
                <a:lnTo>
                  <a:pt x="4326635" y="51816"/>
                </a:lnTo>
                <a:lnTo>
                  <a:pt x="4326635" y="25908"/>
                </a:lnTo>
                <a:close/>
              </a:path>
              <a:path w="4952365" h="78104">
                <a:moveTo>
                  <a:pt x="4378452" y="25908"/>
                </a:moveTo>
                <a:lnTo>
                  <a:pt x="4352544" y="25908"/>
                </a:lnTo>
                <a:lnTo>
                  <a:pt x="4352544" y="51816"/>
                </a:lnTo>
                <a:lnTo>
                  <a:pt x="4378452" y="51816"/>
                </a:lnTo>
                <a:lnTo>
                  <a:pt x="4378452" y="25908"/>
                </a:lnTo>
                <a:close/>
              </a:path>
              <a:path w="4952365" h="78104">
                <a:moveTo>
                  <a:pt x="4430268" y="25908"/>
                </a:moveTo>
                <a:lnTo>
                  <a:pt x="4404359" y="25908"/>
                </a:lnTo>
                <a:lnTo>
                  <a:pt x="4404359" y="51816"/>
                </a:lnTo>
                <a:lnTo>
                  <a:pt x="4430268" y="51816"/>
                </a:lnTo>
                <a:lnTo>
                  <a:pt x="4430268" y="25908"/>
                </a:lnTo>
                <a:close/>
              </a:path>
              <a:path w="4952365" h="78104">
                <a:moveTo>
                  <a:pt x="4482083" y="25908"/>
                </a:moveTo>
                <a:lnTo>
                  <a:pt x="4456176" y="25908"/>
                </a:lnTo>
                <a:lnTo>
                  <a:pt x="4456176" y="51816"/>
                </a:lnTo>
                <a:lnTo>
                  <a:pt x="4482083" y="51816"/>
                </a:lnTo>
                <a:lnTo>
                  <a:pt x="4482083" y="25908"/>
                </a:lnTo>
                <a:close/>
              </a:path>
              <a:path w="4952365" h="78104">
                <a:moveTo>
                  <a:pt x="4533900" y="25908"/>
                </a:moveTo>
                <a:lnTo>
                  <a:pt x="4507992" y="25908"/>
                </a:lnTo>
                <a:lnTo>
                  <a:pt x="4507992" y="51816"/>
                </a:lnTo>
                <a:lnTo>
                  <a:pt x="4533900" y="51816"/>
                </a:lnTo>
                <a:lnTo>
                  <a:pt x="4533900" y="25908"/>
                </a:lnTo>
                <a:close/>
              </a:path>
              <a:path w="4952365" h="78104">
                <a:moveTo>
                  <a:pt x="4585716" y="25908"/>
                </a:moveTo>
                <a:lnTo>
                  <a:pt x="4559808" y="25908"/>
                </a:lnTo>
                <a:lnTo>
                  <a:pt x="4559808" y="51816"/>
                </a:lnTo>
                <a:lnTo>
                  <a:pt x="4585716" y="51816"/>
                </a:lnTo>
                <a:lnTo>
                  <a:pt x="4585716" y="25908"/>
                </a:lnTo>
                <a:close/>
              </a:path>
              <a:path w="4952365" h="78104">
                <a:moveTo>
                  <a:pt x="4637532" y="25908"/>
                </a:moveTo>
                <a:lnTo>
                  <a:pt x="4611624" y="25908"/>
                </a:lnTo>
                <a:lnTo>
                  <a:pt x="4611624" y="51816"/>
                </a:lnTo>
                <a:lnTo>
                  <a:pt x="4637532" y="51816"/>
                </a:lnTo>
                <a:lnTo>
                  <a:pt x="4637532" y="25908"/>
                </a:lnTo>
                <a:close/>
              </a:path>
              <a:path w="4952365" h="78104">
                <a:moveTo>
                  <a:pt x="4689348" y="25908"/>
                </a:moveTo>
                <a:lnTo>
                  <a:pt x="4663440" y="25908"/>
                </a:lnTo>
                <a:lnTo>
                  <a:pt x="4663440" y="51816"/>
                </a:lnTo>
                <a:lnTo>
                  <a:pt x="4689348" y="51816"/>
                </a:lnTo>
                <a:lnTo>
                  <a:pt x="4689348" y="25908"/>
                </a:lnTo>
                <a:close/>
              </a:path>
              <a:path w="4952365" h="78104">
                <a:moveTo>
                  <a:pt x="4741164" y="25908"/>
                </a:moveTo>
                <a:lnTo>
                  <a:pt x="4715256" y="25908"/>
                </a:lnTo>
                <a:lnTo>
                  <a:pt x="4715256" y="51816"/>
                </a:lnTo>
                <a:lnTo>
                  <a:pt x="4741164" y="51816"/>
                </a:lnTo>
                <a:lnTo>
                  <a:pt x="4741164" y="25908"/>
                </a:lnTo>
                <a:close/>
              </a:path>
              <a:path w="4952365" h="78104">
                <a:moveTo>
                  <a:pt x="4792980" y="25908"/>
                </a:moveTo>
                <a:lnTo>
                  <a:pt x="4767072" y="25908"/>
                </a:lnTo>
                <a:lnTo>
                  <a:pt x="4767072" y="51816"/>
                </a:lnTo>
                <a:lnTo>
                  <a:pt x="4792980" y="51816"/>
                </a:lnTo>
                <a:lnTo>
                  <a:pt x="4792980" y="25908"/>
                </a:lnTo>
                <a:close/>
              </a:path>
              <a:path w="4952365" h="78104">
                <a:moveTo>
                  <a:pt x="4844796" y="25908"/>
                </a:moveTo>
                <a:lnTo>
                  <a:pt x="4818888" y="25908"/>
                </a:lnTo>
                <a:lnTo>
                  <a:pt x="4818888" y="51816"/>
                </a:lnTo>
                <a:lnTo>
                  <a:pt x="4844796" y="51816"/>
                </a:lnTo>
                <a:lnTo>
                  <a:pt x="4844796" y="25908"/>
                </a:lnTo>
                <a:close/>
              </a:path>
              <a:path w="4952365" h="78104">
                <a:moveTo>
                  <a:pt x="4913376" y="0"/>
                </a:moveTo>
                <a:lnTo>
                  <a:pt x="4898249" y="3053"/>
                </a:lnTo>
                <a:lnTo>
                  <a:pt x="4885896" y="11382"/>
                </a:lnTo>
                <a:lnTo>
                  <a:pt x="4877567" y="23735"/>
                </a:lnTo>
                <a:lnTo>
                  <a:pt x="4874514" y="38862"/>
                </a:lnTo>
                <a:lnTo>
                  <a:pt x="4877567" y="53988"/>
                </a:lnTo>
                <a:lnTo>
                  <a:pt x="4885896" y="66341"/>
                </a:lnTo>
                <a:lnTo>
                  <a:pt x="4898249" y="74670"/>
                </a:lnTo>
                <a:lnTo>
                  <a:pt x="4913376" y="77724"/>
                </a:lnTo>
                <a:lnTo>
                  <a:pt x="4928502" y="74670"/>
                </a:lnTo>
                <a:lnTo>
                  <a:pt x="4940855" y="66341"/>
                </a:lnTo>
                <a:lnTo>
                  <a:pt x="4949184" y="53988"/>
                </a:lnTo>
                <a:lnTo>
                  <a:pt x="4949622" y="51816"/>
                </a:lnTo>
                <a:lnTo>
                  <a:pt x="4896611" y="51816"/>
                </a:lnTo>
                <a:lnTo>
                  <a:pt x="4896611" y="25908"/>
                </a:lnTo>
                <a:lnTo>
                  <a:pt x="4949622" y="25908"/>
                </a:lnTo>
                <a:lnTo>
                  <a:pt x="4949184" y="23735"/>
                </a:lnTo>
                <a:lnTo>
                  <a:pt x="4940855" y="11382"/>
                </a:lnTo>
                <a:lnTo>
                  <a:pt x="4928502" y="3053"/>
                </a:lnTo>
                <a:lnTo>
                  <a:pt x="4913376" y="0"/>
                </a:lnTo>
                <a:close/>
              </a:path>
              <a:path w="4952365" h="78104">
                <a:moveTo>
                  <a:pt x="4877129" y="25908"/>
                </a:moveTo>
                <a:lnTo>
                  <a:pt x="4870704" y="25908"/>
                </a:lnTo>
                <a:lnTo>
                  <a:pt x="4870704" y="51816"/>
                </a:lnTo>
                <a:lnTo>
                  <a:pt x="4877129" y="51816"/>
                </a:lnTo>
                <a:lnTo>
                  <a:pt x="4874514" y="38862"/>
                </a:lnTo>
                <a:lnTo>
                  <a:pt x="4877129" y="25908"/>
                </a:lnTo>
                <a:close/>
              </a:path>
              <a:path w="4952365" h="78104">
                <a:moveTo>
                  <a:pt x="4949622" y="25908"/>
                </a:moveTo>
                <a:lnTo>
                  <a:pt x="4896611" y="25908"/>
                </a:lnTo>
                <a:lnTo>
                  <a:pt x="4896611" y="51816"/>
                </a:lnTo>
                <a:lnTo>
                  <a:pt x="4949622" y="51816"/>
                </a:lnTo>
                <a:lnTo>
                  <a:pt x="4952238" y="38862"/>
                </a:lnTo>
                <a:lnTo>
                  <a:pt x="4949622" y="25908"/>
                </a:lnTo>
                <a:close/>
              </a:path>
            </a:pathLst>
          </a:custGeom>
          <a:solidFill>
            <a:srgbClr val="95959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9288" y="2069579"/>
            <a:ext cx="753630" cy="560082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2574798" y="1865452"/>
            <a:ext cx="119380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solidFill>
                  <a:srgbClr val="C00000"/>
                </a:solidFill>
                <a:latin typeface="Calibri"/>
                <a:cs typeface="Calibri"/>
              </a:rPr>
              <a:t>TeachingEnglish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77646" y="2292857"/>
            <a:ext cx="4406900" cy="8794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316865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Calibri"/>
                <a:cs typeface="Calibri"/>
              </a:rPr>
              <a:t>Здесь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есть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сотни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высококачественных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ресурсов, 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которые </a:t>
            </a:r>
            <a:r>
              <a:rPr sz="1400" spc="-5" dirty="0">
                <a:latin typeface="Calibri"/>
                <a:cs typeface="Calibri"/>
              </a:rPr>
              <a:t>помогут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учителю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 </a:t>
            </a:r>
            <a:r>
              <a:rPr sz="1400" spc="-5" dirty="0">
                <a:latin typeface="Calibri"/>
                <a:cs typeface="Calibri"/>
              </a:rPr>
              <a:t>классе,</a:t>
            </a:r>
            <a:r>
              <a:rPr sz="1400" dirty="0">
                <a:latin typeface="Calibri"/>
                <a:cs typeface="Calibri"/>
              </a:rPr>
              <a:t> а </a:t>
            </a:r>
            <a:r>
              <a:rPr sz="1400" spc="-5" dirty="0">
                <a:latin typeface="Calibri"/>
                <a:cs typeface="Calibri"/>
              </a:rPr>
              <a:t>также статьи,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видео, </a:t>
            </a:r>
            <a:r>
              <a:rPr sz="1400" spc="-30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публикации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>
                <a:latin typeface="Calibri"/>
                <a:cs typeface="Calibri"/>
              </a:rPr>
              <a:t>курсы,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которые </a:t>
            </a:r>
            <a:r>
              <a:rPr sz="1400" spc="-5" dirty="0">
                <a:latin typeface="Calibri"/>
                <a:cs typeface="Calibri"/>
              </a:rPr>
              <a:t>помогут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 </a:t>
            </a:r>
            <a:r>
              <a:rPr sz="1400" spc="-5" dirty="0">
                <a:latin typeface="Calibri"/>
                <a:cs typeface="Calibri"/>
              </a:rPr>
              <a:t>дальнейшем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spc="-5" dirty="0">
                <a:latin typeface="Calibri"/>
                <a:cs typeface="Calibri"/>
              </a:rPr>
              <a:t>профессиональном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развитии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учителя</a:t>
            </a:r>
            <a:r>
              <a:rPr sz="1400" dirty="0">
                <a:latin typeface="Calibri"/>
                <a:cs typeface="Calibri"/>
              </a:rPr>
              <a:t> или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педагога.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2820" y="2073909"/>
            <a:ext cx="1803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51509" y="6129528"/>
            <a:ext cx="3895090" cy="78105"/>
          </a:xfrm>
          <a:custGeom>
            <a:avLst/>
            <a:gdLst/>
            <a:ahLst/>
            <a:cxnLst/>
            <a:rect l="l" t="t" r="r" b="b"/>
            <a:pathLst>
              <a:path w="3895090" h="78104">
                <a:moveTo>
                  <a:pt x="0" y="24384"/>
                </a:moveTo>
                <a:lnTo>
                  <a:pt x="0" y="50292"/>
                </a:lnTo>
                <a:lnTo>
                  <a:pt x="25908" y="50304"/>
                </a:lnTo>
                <a:lnTo>
                  <a:pt x="25908" y="24396"/>
                </a:lnTo>
                <a:lnTo>
                  <a:pt x="0" y="24384"/>
                </a:lnTo>
                <a:close/>
              </a:path>
              <a:path w="3895090" h="78104">
                <a:moveTo>
                  <a:pt x="51816" y="24396"/>
                </a:moveTo>
                <a:lnTo>
                  <a:pt x="51816" y="50304"/>
                </a:lnTo>
                <a:lnTo>
                  <a:pt x="77724" y="50317"/>
                </a:lnTo>
                <a:lnTo>
                  <a:pt x="77724" y="24409"/>
                </a:lnTo>
                <a:lnTo>
                  <a:pt x="51816" y="24396"/>
                </a:lnTo>
                <a:close/>
              </a:path>
              <a:path w="3895090" h="78104">
                <a:moveTo>
                  <a:pt x="103632" y="24422"/>
                </a:moveTo>
                <a:lnTo>
                  <a:pt x="103632" y="50330"/>
                </a:lnTo>
                <a:lnTo>
                  <a:pt x="129540" y="50342"/>
                </a:lnTo>
                <a:lnTo>
                  <a:pt x="129540" y="24434"/>
                </a:lnTo>
                <a:lnTo>
                  <a:pt x="103632" y="24422"/>
                </a:lnTo>
                <a:close/>
              </a:path>
              <a:path w="3895090" h="78104">
                <a:moveTo>
                  <a:pt x="181356" y="24447"/>
                </a:moveTo>
                <a:lnTo>
                  <a:pt x="155448" y="24447"/>
                </a:lnTo>
                <a:lnTo>
                  <a:pt x="155448" y="50355"/>
                </a:lnTo>
                <a:lnTo>
                  <a:pt x="181356" y="50355"/>
                </a:lnTo>
                <a:lnTo>
                  <a:pt x="181356" y="24447"/>
                </a:lnTo>
                <a:close/>
              </a:path>
              <a:path w="3895090" h="78104">
                <a:moveTo>
                  <a:pt x="207264" y="24460"/>
                </a:moveTo>
                <a:lnTo>
                  <a:pt x="207264" y="50368"/>
                </a:lnTo>
                <a:lnTo>
                  <a:pt x="233172" y="50380"/>
                </a:lnTo>
                <a:lnTo>
                  <a:pt x="233172" y="24472"/>
                </a:lnTo>
                <a:lnTo>
                  <a:pt x="207264" y="24460"/>
                </a:lnTo>
                <a:close/>
              </a:path>
              <a:path w="3895090" h="78104">
                <a:moveTo>
                  <a:pt x="259080" y="24485"/>
                </a:moveTo>
                <a:lnTo>
                  <a:pt x="259080" y="50393"/>
                </a:lnTo>
                <a:lnTo>
                  <a:pt x="284988" y="50406"/>
                </a:lnTo>
                <a:lnTo>
                  <a:pt x="284988" y="24498"/>
                </a:lnTo>
                <a:lnTo>
                  <a:pt x="259080" y="24485"/>
                </a:lnTo>
                <a:close/>
              </a:path>
              <a:path w="3895090" h="78104">
                <a:moveTo>
                  <a:pt x="336803" y="24511"/>
                </a:moveTo>
                <a:lnTo>
                  <a:pt x="310896" y="24511"/>
                </a:lnTo>
                <a:lnTo>
                  <a:pt x="310896" y="50419"/>
                </a:lnTo>
                <a:lnTo>
                  <a:pt x="336803" y="50419"/>
                </a:lnTo>
                <a:lnTo>
                  <a:pt x="336803" y="24511"/>
                </a:lnTo>
                <a:close/>
              </a:path>
              <a:path w="3895090" h="78104">
                <a:moveTo>
                  <a:pt x="362712" y="24523"/>
                </a:moveTo>
                <a:lnTo>
                  <a:pt x="362712" y="50431"/>
                </a:lnTo>
                <a:lnTo>
                  <a:pt x="388620" y="50444"/>
                </a:lnTo>
                <a:lnTo>
                  <a:pt x="388620" y="24536"/>
                </a:lnTo>
                <a:lnTo>
                  <a:pt x="362712" y="24523"/>
                </a:lnTo>
                <a:close/>
              </a:path>
              <a:path w="3895090" h="78104">
                <a:moveTo>
                  <a:pt x="414528" y="24549"/>
                </a:moveTo>
                <a:lnTo>
                  <a:pt x="414528" y="50457"/>
                </a:lnTo>
                <a:lnTo>
                  <a:pt x="440436" y="50469"/>
                </a:lnTo>
                <a:lnTo>
                  <a:pt x="440436" y="24561"/>
                </a:lnTo>
                <a:lnTo>
                  <a:pt x="414528" y="24549"/>
                </a:lnTo>
                <a:close/>
              </a:path>
              <a:path w="3895090" h="78104">
                <a:moveTo>
                  <a:pt x="466344" y="24561"/>
                </a:moveTo>
                <a:lnTo>
                  <a:pt x="466344" y="50469"/>
                </a:lnTo>
                <a:lnTo>
                  <a:pt x="492252" y="50482"/>
                </a:lnTo>
                <a:lnTo>
                  <a:pt x="492252" y="24574"/>
                </a:lnTo>
                <a:lnTo>
                  <a:pt x="466344" y="24561"/>
                </a:lnTo>
                <a:close/>
              </a:path>
              <a:path w="3895090" h="78104">
                <a:moveTo>
                  <a:pt x="518159" y="24587"/>
                </a:moveTo>
                <a:lnTo>
                  <a:pt x="518159" y="50495"/>
                </a:lnTo>
                <a:lnTo>
                  <a:pt x="544068" y="50507"/>
                </a:lnTo>
                <a:lnTo>
                  <a:pt x="544068" y="24599"/>
                </a:lnTo>
                <a:lnTo>
                  <a:pt x="518159" y="24587"/>
                </a:lnTo>
                <a:close/>
              </a:path>
              <a:path w="3895090" h="78104">
                <a:moveTo>
                  <a:pt x="595884" y="24612"/>
                </a:moveTo>
                <a:lnTo>
                  <a:pt x="569976" y="24612"/>
                </a:lnTo>
                <a:lnTo>
                  <a:pt x="569976" y="50520"/>
                </a:lnTo>
                <a:lnTo>
                  <a:pt x="595884" y="50520"/>
                </a:lnTo>
                <a:lnTo>
                  <a:pt x="595884" y="24612"/>
                </a:lnTo>
                <a:close/>
              </a:path>
              <a:path w="3895090" h="78104">
                <a:moveTo>
                  <a:pt x="621792" y="24625"/>
                </a:moveTo>
                <a:lnTo>
                  <a:pt x="621792" y="50533"/>
                </a:lnTo>
                <a:lnTo>
                  <a:pt x="647700" y="50546"/>
                </a:lnTo>
                <a:lnTo>
                  <a:pt x="647700" y="24638"/>
                </a:lnTo>
                <a:lnTo>
                  <a:pt x="621792" y="24625"/>
                </a:lnTo>
                <a:close/>
              </a:path>
              <a:path w="3895090" h="78104">
                <a:moveTo>
                  <a:pt x="673608" y="24650"/>
                </a:moveTo>
                <a:lnTo>
                  <a:pt x="673608" y="50558"/>
                </a:lnTo>
                <a:lnTo>
                  <a:pt x="699516" y="50571"/>
                </a:lnTo>
                <a:lnTo>
                  <a:pt x="699516" y="24663"/>
                </a:lnTo>
                <a:lnTo>
                  <a:pt x="673608" y="24650"/>
                </a:lnTo>
                <a:close/>
              </a:path>
              <a:path w="3895090" h="78104">
                <a:moveTo>
                  <a:pt x="725424" y="24663"/>
                </a:moveTo>
                <a:lnTo>
                  <a:pt x="725424" y="50571"/>
                </a:lnTo>
                <a:lnTo>
                  <a:pt x="751332" y="50584"/>
                </a:lnTo>
                <a:lnTo>
                  <a:pt x="751332" y="24676"/>
                </a:lnTo>
                <a:lnTo>
                  <a:pt x="725424" y="24663"/>
                </a:lnTo>
                <a:close/>
              </a:path>
              <a:path w="3895090" h="78104">
                <a:moveTo>
                  <a:pt x="777240" y="24688"/>
                </a:moveTo>
                <a:lnTo>
                  <a:pt x="777240" y="50596"/>
                </a:lnTo>
                <a:lnTo>
                  <a:pt x="803148" y="50609"/>
                </a:lnTo>
                <a:lnTo>
                  <a:pt x="803148" y="24701"/>
                </a:lnTo>
                <a:lnTo>
                  <a:pt x="777240" y="24688"/>
                </a:lnTo>
                <a:close/>
              </a:path>
              <a:path w="3895090" h="78104">
                <a:moveTo>
                  <a:pt x="854964" y="24714"/>
                </a:moveTo>
                <a:lnTo>
                  <a:pt x="829056" y="24714"/>
                </a:lnTo>
                <a:lnTo>
                  <a:pt x="829056" y="50622"/>
                </a:lnTo>
                <a:lnTo>
                  <a:pt x="854964" y="50622"/>
                </a:lnTo>
                <a:lnTo>
                  <a:pt x="854964" y="24714"/>
                </a:lnTo>
                <a:close/>
              </a:path>
              <a:path w="3895090" h="78104">
                <a:moveTo>
                  <a:pt x="880872" y="24726"/>
                </a:moveTo>
                <a:lnTo>
                  <a:pt x="880872" y="50634"/>
                </a:lnTo>
                <a:lnTo>
                  <a:pt x="906780" y="50647"/>
                </a:lnTo>
                <a:lnTo>
                  <a:pt x="906780" y="24739"/>
                </a:lnTo>
                <a:lnTo>
                  <a:pt x="880872" y="24726"/>
                </a:lnTo>
                <a:close/>
              </a:path>
              <a:path w="3895090" h="78104">
                <a:moveTo>
                  <a:pt x="932688" y="24752"/>
                </a:moveTo>
                <a:lnTo>
                  <a:pt x="932688" y="50660"/>
                </a:lnTo>
                <a:lnTo>
                  <a:pt x="958596" y="50673"/>
                </a:lnTo>
                <a:lnTo>
                  <a:pt x="958596" y="24765"/>
                </a:lnTo>
                <a:lnTo>
                  <a:pt x="932688" y="24752"/>
                </a:lnTo>
                <a:close/>
              </a:path>
              <a:path w="3895090" h="78104">
                <a:moveTo>
                  <a:pt x="984504" y="24765"/>
                </a:moveTo>
                <a:lnTo>
                  <a:pt x="984504" y="50673"/>
                </a:lnTo>
                <a:lnTo>
                  <a:pt x="1010412" y="50685"/>
                </a:lnTo>
                <a:lnTo>
                  <a:pt x="1010412" y="24777"/>
                </a:lnTo>
                <a:lnTo>
                  <a:pt x="984504" y="24765"/>
                </a:lnTo>
                <a:close/>
              </a:path>
              <a:path w="3895090" h="78104">
                <a:moveTo>
                  <a:pt x="1036320" y="24790"/>
                </a:moveTo>
                <a:lnTo>
                  <a:pt x="1036320" y="50698"/>
                </a:lnTo>
                <a:lnTo>
                  <a:pt x="1062228" y="50711"/>
                </a:lnTo>
                <a:lnTo>
                  <a:pt x="1062228" y="24803"/>
                </a:lnTo>
                <a:lnTo>
                  <a:pt x="1036320" y="24790"/>
                </a:lnTo>
                <a:close/>
              </a:path>
              <a:path w="3895090" h="78104">
                <a:moveTo>
                  <a:pt x="1088136" y="24815"/>
                </a:moveTo>
                <a:lnTo>
                  <a:pt x="1088136" y="50723"/>
                </a:lnTo>
                <a:lnTo>
                  <a:pt x="1114044" y="50736"/>
                </a:lnTo>
                <a:lnTo>
                  <a:pt x="1114044" y="24828"/>
                </a:lnTo>
                <a:lnTo>
                  <a:pt x="1088136" y="24815"/>
                </a:lnTo>
                <a:close/>
              </a:path>
              <a:path w="3895090" h="78104">
                <a:moveTo>
                  <a:pt x="1139952" y="24828"/>
                </a:moveTo>
                <a:lnTo>
                  <a:pt x="1139952" y="50736"/>
                </a:lnTo>
                <a:lnTo>
                  <a:pt x="1165860" y="50749"/>
                </a:lnTo>
                <a:lnTo>
                  <a:pt x="1165860" y="24841"/>
                </a:lnTo>
                <a:lnTo>
                  <a:pt x="1139952" y="24828"/>
                </a:lnTo>
                <a:close/>
              </a:path>
              <a:path w="3895090" h="78104">
                <a:moveTo>
                  <a:pt x="1191767" y="24853"/>
                </a:moveTo>
                <a:lnTo>
                  <a:pt x="1191767" y="50761"/>
                </a:lnTo>
                <a:lnTo>
                  <a:pt x="1217676" y="50774"/>
                </a:lnTo>
                <a:lnTo>
                  <a:pt x="1217676" y="24866"/>
                </a:lnTo>
                <a:lnTo>
                  <a:pt x="1191767" y="24853"/>
                </a:lnTo>
                <a:close/>
              </a:path>
              <a:path w="3895090" h="78104">
                <a:moveTo>
                  <a:pt x="1269492" y="24879"/>
                </a:moveTo>
                <a:lnTo>
                  <a:pt x="1243584" y="24879"/>
                </a:lnTo>
                <a:lnTo>
                  <a:pt x="1243584" y="50787"/>
                </a:lnTo>
                <a:lnTo>
                  <a:pt x="1269492" y="50787"/>
                </a:lnTo>
                <a:lnTo>
                  <a:pt x="1269492" y="24879"/>
                </a:lnTo>
                <a:close/>
              </a:path>
              <a:path w="3895090" h="78104">
                <a:moveTo>
                  <a:pt x="1295400" y="24892"/>
                </a:moveTo>
                <a:lnTo>
                  <a:pt x="1295400" y="50800"/>
                </a:lnTo>
                <a:lnTo>
                  <a:pt x="1321308" y="50812"/>
                </a:lnTo>
                <a:lnTo>
                  <a:pt x="1321308" y="24904"/>
                </a:lnTo>
                <a:lnTo>
                  <a:pt x="1295400" y="24892"/>
                </a:lnTo>
                <a:close/>
              </a:path>
              <a:path w="3895090" h="78104">
                <a:moveTo>
                  <a:pt x="1347216" y="24917"/>
                </a:moveTo>
                <a:lnTo>
                  <a:pt x="1347216" y="50825"/>
                </a:lnTo>
                <a:lnTo>
                  <a:pt x="1373123" y="50838"/>
                </a:lnTo>
                <a:lnTo>
                  <a:pt x="1373123" y="24930"/>
                </a:lnTo>
                <a:lnTo>
                  <a:pt x="1347216" y="24917"/>
                </a:lnTo>
                <a:close/>
              </a:path>
              <a:path w="3895090" h="78104">
                <a:moveTo>
                  <a:pt x="1399032" y="24930"/>
                </a:moveTo>
                <a:lnTo>
                  <a:pt x="1399032" y="50838"/>
                </a:lnTo>
                <a:lnTo>
                  <a:pt x="1424940" y="50850"/>
                </a:lnTo>
                <a:lnTo>
                  <a:pt x="1424940" y="24942"/>
                </a:lnTo>
                <a:lnTo>
                  <a:pt x="1399032" y="24930"/>
                </a:lnTo>
                <a:close/>
              </a:path>
              <a:path w="3895090" h="78104">
                <a:moveTo>
                  <a:pt x="1450848" y="24955"/>
                </a:moveTo>
                <a:lnTo>
                  <a:pt x="1450848" y="50863"/>
                </a:lnTo>
                <a:lnTo>
                  <a:pt x="1476756" y="50876"/>
                </a:lnTo>
                <a:lnTo>
                  <a:pt x="1476756" y="24968"/>
                </a:lnTo>
                <a:lnTo>
                  <a:pt x="1450848" y="24955"/>
                </a:lnTo>
                <a:close/>
              </a:path>
              <a:path w="3895090" h="78104">
                <a:moveTo>
                  <a:pt x="1528572" y="24980"/>
                </a:moveTo>
                <a:lnTo>
                  <a:pt x="1502664" y="24980"/>
                </a:lnTo>
                <a:lnTo>
                  <a:pt x="1502664" y="50888"/>
                </a:lnTo>
                <a:lnTo>
                  <a:pt x="1528572" y="50888"/>
                </a:lnTo>
                <a:lnTo>
                  <a:pt x="1528572" y="24980"/>
                </a:lnTo>
                <a:close/>
              </a:path>
              <a:path w="3895090" h="78104">
                <a:moveTo>
                  <a:pt x="1554480" y="24993"/>
                </a:moveTo>
                <a:lnTo>
                  <a:pt x="1554480" y="50901"/>
                </a:lnTo>
                <a:lnTo>
                  <a:pt x="1580388" y="50914"/>
                </a:lnTo>
                <a:lnTo>
                  <a:pt x="1580388" y="25006"/>
                </a:lnTo>
                <a:lnTo>
                  <a:pt x="1554480" y="24993"/>
                </a:lnTo>
                <a:close/>
              </a:path>
              <a:path w="3895090" h="78104">
                <a:moveTo>
                  <a:pt x="1606296" y="25019"/>
                </a:moveTo>
                <a:lnTo>
                  <a:pt x="1606296" y="50927"/>
                </a:lnTo>
                <a:lnTo>
                  <a:pt x="1632203" y="50939"/>
                </a:lnTo>
                <a:lnTo>
                  <a:pt x="1632203" y="25031"/>
                </a:lnTo>
                <a:lnTo>
                  <a:pt x="1606296" y="25019"/>
                </a:lnTo>
                <a:close/>
              </a:path>
              <a:path w="3895090" h="78104">
                <a:moveTo>
                  <a:pt x="1658112" y="25031"/>
                </a:moveTo>
                <a:lnTo>
                  <a:pt x="1658112" y="50939"/>
                </a:lnTo>
                <a:lnTo>
                  <a:pt x="1684020" y="50952"/>
                </a:lnTo>
                <a:lnTo>
                  <a:pt x="1684020" y="25044"/>
                </a:lnTo>
                <a:lnTo>
                  <a:pt x="1658112" y="25031"/>
                </a:lnTo>
                <a:close/>
              </a:path>
              <a:path w="3895090" h="78104">
                <a:moveTo>
                  <a:pt x="1709927" y="25057"/>
                </a:moveTo>
                <a:lnTo>
                  <a:pt x="1709927" y="50965"/>
                </a:lnTo>
                <a:lnTo>
                  <a:pt x="1735836" y="50977"/>
                </a:lnTo>
                <a:lnTo>
                  <a:pt x="1735836" y="25069"/>
                </a:lnTo>
                <a:lnTo>
                  <a:pt x="1709927" y="25057"/>
                </a:lnTo>
                <a:close/>
              </a:path>
              <a:path w="3895090" h="78104">
                <a:moveTo>
                  <a:pt x="1787652" y="25082"/>
                </a:moveTo>
                <a:lnTo>
                  <a:pt x="1761744" y="25082"/>
                </a:lnTo>
                <a:lnTo>
                  <a:pt x="1761744" y="50990"/>
                </a:lnTo>
                <a:lnTo>
                  <a:pt x="1787652" y="50990"/>
                </a:lnTo>
                <a:lnTo>
                  <a:pt x="1787652" y="25082"/>
                </a:lnTo>
                <a:close/>
              </a:path>
              <a:path w="3895090" h="78104">
                <a:moveTo>
                  <a:pt x="1813560" y="25095"/>
                </a:moveTo>
                <a:lnTo>
                  <a:pt x="1813560" y="51003"/>
                </a:lnTo>
                <a:lnTo>
                  <a:pt x="1839467" y="51015"/>
                </a:lnTo>
                <a:lnTo>
                  <a:pt x="1839467" y="25107"/>
                </a:lnTo>
                <a:lnTo>
                  <a:pt x="1813560" y="25095"/>
                </a:lnTo>
                <a:close/>
              </a:path>
              <a:path w="3895090" h="78104">
                <a:moveTo>
                  <a:pt x="1865376" y="25120"/>
                </a:moveTo>
                <a:lnTo>
                  <a:pt x="1865376" y="51028"/>
                </a:lnTo>
                <a:lnTo>
                  <a:pt x="1891284" y="51041"/>
                </a:lnTo>
                <a:lnTo>
                  <a:pt x="1891284" y="25133"/>
                </a:lnTo>
                <a:lnTo>
                  <a:pt x="1865376" y="25120"/>
                </a:lnTo>
                <a:close/>
              </a:path>
              <a:path w="3895090" h="78104">
                <a:moveTo>
                  <a:pt x="1943100" y="25146"/>
                </a:moveTo>
                <a:lnTo>
                  <a:pt x="1917191" y="25146"/>
                </a:lnTo>
                <a:lnTo>
                  <a:pt x="1917191" y="51054"/>
                </a:lnTo>
                <a:lnTo>
                  <a:pt x="1943100" y="51054"/>
                </a:lnTo>
                <a:lnTo>
                  <a:pt x="1943100" y="25146"/>
                </a:lnTo>
                <a:close/>
              </a:path>
              <a:path w="3895090" h="78104">
                <a:moveTo>
                  <a:pt x="1969008" y="25158"/>
                </a:moveTo>
                <a:lnTo>
                  <a:pt x="1969008" y="51066"/>
                </a:lnTo>
                <a:lnTo>
                  <a:pt x="1994915" y="51079"/>
                </a:lnTo>
                <a:lnTo>
                  <a:pt x="1994915" y="25171"/>
                </a:lnTo>
                <a:lnTo>
                  <a:pt x="1969008" y="25158"/>
                </a:lnTo>
                <a:close/>
              </a:path>
              <a:path w="3895090" h="78104">
                <a:moveTo>
                  <a:pt x="2020824" y="25184"/>
                </a:moveTo>
                <a:lnTo>
                  <a:pt x="2020824" y="51092"/>
                </a:lnTo>
                <a:lnTo>
                  <a:pt x="2046732" y="51104"/>
                </a:lnTo>
                <a:lnTo>
                  <a:pt x="2046732" y="25196"/>
                </a:lnTo>
                <a:lnTo>
                  <a:pt x="2020824" y="25184"/>
                </a:lnTo>
                <a:close/>
              </a:path>
              <a:path w="3895090" h="78104">
                <a:moveTo>
                  <a:pt x="2072639" y="25196"/>
                </a:moveTo>
                <a:lnTo>
                  <a:pt x="2072639" y="51104"/>
                </a:lnTo>
                <a:lnTo>
                  <a:pt x="2098548" y="51117"/>
                </a:lnTo>
                <a:lnTo>
                  <a:pt x="2098548" y="25209"/>
                </a:lnTo>
                <a:lnTo>
                  <a:pt x="2072639" y="25196"/>
                </a:lnTo>
                <a:close/>
              </a:path>
              <a:path w="3895090" h="78104">
                <a:moveTo>
                  <a:pt x="2124456" y="25222"/>
                </a:moveTo>
                <a:lnTo>
                  <a:pt x="2124456" y="51130"/>
                </a:lnTo>
                <a:lnTo>
                  <a:pt x="2150364" y="51142"/>
                </a:lnTo>
                <a:lnTo>
                  <a:pt x="2150364" y="25234"/>
                </a:lnTo>
                <a:lnTo>
                  <a:pt x="2124456" y="25222"/>
                </a:lnTo>
                <a:close/>
              </a:path>
              <a:path w="3895090" h="78104">
                <a:moveTo>
                  <a:pt x="2202179" y="25247"/>
                </a:moveTo>
                <a:lnTo>
                  <a:pt x="2176272" y="25247"/>
                </a:lnTo>
                <a:lnTo>
                  <a:pt x="2176272" y="51155"/>
                </a:lnTo>
                <a:lnTo>
                  <a:pt x="2202179" y="51155"/>
                </a:lnTo>
                <a:lnTo>
                  <a:pt x="2202179" y="25247"/>
                </a:lnTo>
                <a:close/>
              </a:path>
              <a:path w="3895090" h="78104">
                <a:moveTo>
                  <a:pt x="2228088" y="25260"/>
                </a:moveTo>
                <a:lnTo>
                  <a:pt x="2228088" y="51168"/>
                </a:lnTo>
                <a:lnTo>
                  <a:pt x="2253996" y="51181"/>
                </a:lnTo>
                <a:lnTo>
                  <a:pt x="2253996" y="25273"/>
                </a:lnTo>
                <a:lnTo>
                  <a:pt x="2228088" y="25260"/>
                </a:lnTo>
                <a:close/>
              </a:path>
              <a:path w="3895090" h="78104">
                <a:moveTo>
                  <a:pt x="2279904" y="25285"/>
                </a:moveTo>
                <a:lnTo>
                  <a:pt x="2279904" y="51193"/>
                </a:lnTo>
                <a:lnTo>
                  <a:pt x="2305812" y="51206"/>
                </a:lnTo>
                <a:lnTo>
                  <a:pt x="2305812" y="25298"/>
                </a:lnTo>
                <a:lnTo>
                  <a:pt x="2279904" y="25285"/>
                </a:lnTo>
                <a:close/>
              </a:path>
              <a:path w="3895090" h="78104">
                <a:moveTo>
                  <a:pt x="2331720" y="25298"/>
                </a:moveTo>
                <a:lnTo>
                  <a:pt x="2331720" y="51206"/>
                </a:lnTo>
                <a:lnTo>
                  <a:pt x="2357628" y="51219"/>
                </a:lnTo>
                <a:lnTo>
                  <a:pt x="2357628" y="25311"/>
                </a:lnTo>
                <a:lnTo>
                  <a:pt x="2331720" y="25298"/>
                </a:lnTo>
                <a:close/>
              </a:path>
              <a:path w="3895090" h="78104">
                <a:moveTo>
                  <a:pt x="2383536" y="25323"/>
                </a:moveTo>
                <a:lnTo>
                  <a:pt x="2383536" y="51231"/>
                </a:lnTo>
                <a:lnTo>
                  <a:pt x="2409444" y="51244"/>
                </a:lnTo>
                <a:lnTo>
                  <a:pt x="2409444" y="25336"/>
                </a:lnTo>
                <a:lnTo>
                  <a:pt x="2383536" y="25323"/>
                </a:lnTo>
                <a:close/>
              </a:path>
              <a:path w="3895090" h="78104">
                <a:moveTo>
                  <a:pt x="2461260" y="25349"/>
                </a:moveTo>
                <a:lnTo>
                  <a:pt x="2435352" y="25349"/>
                </a:lnTo>
                <a:lnTo>
                  <a:pt x="2435352" y="51257"/>
                </a:lnTo>
                <a:lnTo>
                  <a:pt x="2461260" y="51257"/>
                </a:lnTo>
                <a:lnTo>
                  <a:pt x="2461260" y="25349"/>
                </a:lnTo>
                <a:close/>
              </a:path>
              <a:path w="3895090" h="78104">
                <a:moveTo>
                  <a:pt x="2487167" y="25361"/>
                </a:moveTo>
                <a:lnTo>
                  <a:pt x="2487167" y="51269"/>
                </a:lnTo>
                <a:lnTo>
                  <a:pt x="2513076" y="51282"/>
                </a:lnTo>
                <a:lnTo>
                  <a:pt x="2513076" y="25374"/>
                </a:lnTo>
                <a:lnTo>
                  <a:pt x="2487167" y="25361"/>
                </a:lnTo>
                <a:close/>
              </a:path>
              <a:path w="3895090" h="78104">
                <a:moveTo>
                  <a:pt x="2538984" y="25387"/>
                </a:moveTo>
                <a:lnTo>
                  <a:pt x="2538984" y="51295"/>
                </a:lnTo>
                <a:lnTo>
                  <a:pt x="2564891" y="51308"/>
                </a:lnTo>
                <a:lnTo>
                  <a:pt x="2564891" y="25400"/>
                </a:lnTo>
                <a:lnTo>
                  <a:pt x="2538984" y="25387"/>
                </a:lnTo>
                <a:close/>
              </a:path>
              <a:path w="3895090" h="78104">
                <a:moveTo>
                  <a:pt x="2590800" y="25400"/>
                </a:moveTo>
                <a:lnTo>
                  <a:pt x="2590800" y="51308"/>
                </a:lnTo>
                <a:lnTo>
                  <a:pt x="2616707" y="51320"/>
                </a:lnTo>
                <a:lnTo>
                  <a:pt x="2616707" y="25412"/>
                </a:lnTo>
                <a:lnTo>
                  <a:pt x="2590800" y="25400"/>
                </a:lnTo>
                <a:close/>
              </a:path>
              <a:path w="3895090" h="78104">
                <a:moveTo>
                  <a:pt x="2642616" y="25425"/>
                </a:moveTo>
                <a:lnTo>
                  <a:pt x="2642616" y="51333"/>
                </a:lnTo>
                <a:lnTo>
                  <a:pt x="2668524" y="51346"/>
                </a:lnTo>
                <a:lnTo>
                  <a:pt x="2668524" y="25438"/>
                </a:lnTo>
                <a:lnTo>
                  <a:pt x="2642616" y="25425"/>
                </a:lnTo>
                <a:close/>
              </a:path>
              <a:path w="3895090" h="78104">
                <a:moveTo>
                  <a:pt x="2694431" y="25450"/>
                </a:moveTo>
                <a:lnTo>
                  <a:pt x="2694431" y="51358"/>
                </a:lnTo>
                <a:lnTo>
                  <a:pt x="2720340" y="51371"/>
                </a:lnTo>
                <a:lnTo>
                  <a:pt x="2720340" y="25463"/>
                </a:lnTo>
                <a:lnTo>
                  <a:pt x="2694431" y="25450"/>
                </a:lnTo>
                <a:close/>
              </a:path>
              <a:path w="3895090" h="78104">
                <a:moveTo>
                  <a:pt x="2746248" y="25463"/>
                </a:moveTo>
                <a:lnTo>
                  <a:pt x="2746248" y="51371"/>
                </a:lnTo>
                <a:lnTo>
                  <a:pt x="2772155" y="51384"/>
                </a:lnTo>
                <a:lnTo>
                  <a:pt x="2772155" y="25476"/>
                </a:lnTo>
                <a:lnTo>
                  <a:pt x="2746248" y="25463"/>
                </a:lnTo>
                <a:close/>
              </a:path>
              <a:path w="3895090" h="78104">
                <a:moveTo>
                  <a:pt x="2798064" y="25488"/>
                </a:moveTo>
                <a:lnTo>
                  <a:pt x="2798064" y="51396"/>
                </a:lnTo>
                <a:lnTo>
                  <a:pt x="2823972" y="51409"/>
                </a:lnTo>
                <a:lnTo>
                  <a:pt x="2823972" y="25501"/>
                </a:lnTo>
                <a:lnTo>
                  <a:pt x="2798064" y="25488"/>
                </a:lnTo>
                <a:close/>
              </a:path>
              <a:path w="3895090" h="78104">
                <a:moveTo>
                  <a:pt x="2875788" y="25514"/>
                </a:moveTo>
                <a:lnTo>
                  <a:pt x="2849879" y="25514"/>
                </a:lnTo>
                <a:lnTo>
                  <a:pt x="2849879" y="51422"/>
                </a:lnTo>
                <a:lnTo>
                  <a:pt x="2875788" y="51422"/>
                </a:lnTo>
                <a:lnTo>
                  <a:pt x="2875788" y="25514"/>
                </a:lnTo>
                <a:close/>
              </a:path>
              <a:path w="3895090" h="78104">
                <a:moveTo>
                  <a:pt x="2901695" y="25527"/>
                </a:moveTo>
                <a:lnTo>
                  <a:pt x="2901695" y="51435"/>
                </a:lnTo>
                <a:lnTo>
                  <a:pt x="2927604" y="51447"/>
                </a:lnTo>
                <a:lnTo>
                  <a:pt x="2927604" y="25539"/>
                </a:lnTo>
                <a:lnTo>
                  <a:pt x="2901695" y="25527"/>
                </a:lnTo>
                <a:close/>
              </a:path>
              <a:path w="3895090" h="78104">
                <a:moveTo>
                  <a:pt x="2953512" y="25552"/>
                </a:moveTo>
                <a:lnTo>
                  <a:pt x="2953512" y="51460"/>
                </a:lnTo>
                <a:lnTo>
                  <a:pt x="2979419" y="51473"/>
                </a:lnTo>
                <a:lnTo>
                  <a:pt x="2979419" y="25565"/>
                </a:lnTo>
                <a:lnTo>
                  <a:pt x="2953512" y="25552"/>
                </a:lnTo>
                <a:close/>
              </a:path>
              <a:path w="3895090" h="78104">
                <a:moveTo>
                  <a:pt x="3005328" y="25565"/>
                </a:moveTo>
                <a:lnTo>
                  <a:pt x="3005328" y="51473"/>
                </a:lnTo>
                <a:lnTo>
                  <a:pt x="3031236" y="51485"/>
                </a:lnTo>
                <a:lnTo>
                  <a:pt x="3031236" y="25577"/>
                </a:lnTo>
                <a:lnTo>
                  <a:pt x="3005328" y="25565"/>
                </a:lnTo>
                <a:close/>
              </a:path>
              <a:path w="3895090" h="78104">
                <a:moveTo>
                  <a:pt x="3057143" y="25590"/>
                </a:moveTo>
                <a:lnTo>
                  <a:pt x="3057143" y="51498"/>
                </a:lnTo>
                <a:lnTo>
                  <a:pt x="3083052" y="51511"/>
                </a:lnTo>
                <a:lnTo>
                  <a:pt x="3083052" y="25603"/>
                </a:lnTo>
                <a:lnTo>
                  <a:pt x="3057143" y="25590"/>
                </a:lnTo>
                <a:close/>
              </a:path>
              <a:path w="3895090" h="78104">
                <a:moveTo>
                  <a:pt x="3134867" y="25615"/>
                </a:moveTo>
                <a:lnTo>
                  <a:pt x="3108960" y="25615"/>
                </a:lnTo>
                <a:lnTo>
                  <a:pt x="3108960" y="51523"/>
                </a:lnTo>
                <a:lnTo>
                  <a:pt x="3134867" y="51523"/>
                </a:lnTo>
                <a:lnTo>
                  <a:pt x="3134867" y="25615"/>
                </a:lnTo>
                <a:close/>
              </a:path>
              <a:path w="3895090" h="78104">
                <a:moveTo>
                  <a:pt x="3160776" y="25628"/>
                </a:moveTo>
                <a:lnTo>
                  <a:pt x="3160776" y="51536"/>
                </a:lnTo>
                <a:lnTo>
                  <a:pt x="3186684" y="51549"/>
                </a:lnTo>
                <a:lnTo>
                  <a:pt x="3186684" y="25641"/>
                </a:lnTo>
                <a:lnTo>
                  <a:pt x="3160776" y="25628"/>
                </a:lnTo>
                <a:close/>
              </a:path>
              <a:path w="3895090" h="78104">
                <a:moveTo>
                  <a:pt x="3212591" y="25654"/>
                </a:moveTo>
                <a:lnTo>
                  <a:pt x="3212591" y="51562"/>
                </a:lnTo>
                <a:lnTo>
                  <a:pt x="3238500" y="51574"/>
                </a:lnTo>
                <a:lnTo>
                  <a:pt x="3238500" y="25666"/>
                </a:lnTo>
                <a:lnTo>
                  <a:pt x="3212591" y="25654"/>
                </a:lnTo>
                <a:close/>
              </a:path>
              <a:path w="3895090" h="78104">
                <a:moveTo>
                  <a:pt x="3264407" y="25666"/>
                </a:moveTo>
                <a:lnTo>
                  <a:pt x="3264407" y="51574"/>
                </a:lnTo>
                <a:lnTo>
                  <a:pt x="3290316" y="51587"/>
                </a:lnTo>
                <a:lnTo>
                  <a:pt x="3290316" y="25679"/>
                </a:lnTo>
                <a:lnTo>
                  <a:pt x="3264407" y="25666"/>
                </a:lnTo>
                <a:close/>
              </a:path>
              <a:path w="3895090" h="78104">
                <a:moveTo>
                  <a:pt x="3316224" y="25692"/>
                </a:moveTo>
                <a:lnTo>
                  <a:pt x="3316224" y="51600"/>
                </a:lnTo>
                <a:lnTo>
                  <a:pt x="3342131" y="51612"/>
                </a:lnTo>
                <a:lnTo>
                  <a:pt x="3342131" y="25704"/>
                </a:lnTo>
                <a:lnTo>
                  <a:pt x="3316224" y="25692"/>
                </a:lnTo>
                <a:close/>
              </a:path>
              <a:path w="3895090" h="78104">
                <a:moveTo>
                  <a:pt x="3393948" y="25717"/>
                </a:moveTo>
                <a:lnTo>
                  <a:pt x="3368040" y="25717"/>
                </a:lnTo>
                <a:lnTo>
                  <a:pt x="3368040" y="51625"/>
                </a:lnTo>
                <a:lnTo>
                  <a:pt x="3393948" y="51625"/>
                </a:lnTo>
                <a:lnTo>
                  <a:pt x="3393948" y="25717"/>
                </a:lnTo>
                <a:close/>
              </a:path>
              <a:path w="3895090" h="78104">
                <a:moveTo>
                  <a:pt x="3419855" y="25730"/>
                </a:moveTo>
                <a:lnTo>
                  <a:pt x="3419855" y="51638"/>
                </a:lnTo>
                <a:lnTo>
                  <a:pt x="3445764" y="51650"/>
                </a:lnTo>
                <a:lnTo>
                  <a:pt x="3445764" y="25742"/>
                </a:lnTo>
                <a:lnTo>
                  <a:pt x="3419855" y="25730"/>
                </a:lnTo>
                <a:close/>
              </a:path>
              <a:path w="3895090" h="78104">
                <a:moveTo>
                  <a:pt x="3471672" y="25755"/>
                </a:moveTo>
                <a:lnTo>
                  <a:pt x="3471672" y="51663"/>
                </a:lnTo>
                <a:lnTo>
                  <a:pt x="3497579" y="51676"/>
                </a:lnTo>
                <a:lnTo>
                  <a:pt x="3497579" y="25768"/>
                </a:lnTo>
                <a:lnTo>
                  <a:pt x="3471672" y="25755"/>
                </a:lnTo>
                <a:close/>
              </a:path>
              <a:path w="3895090" h="78104">
                <a:moveTo>
                  <a:pt x="3523488" y="25768"/>
                </a:moveTo>
                <a:lnTo>
                  <a:pt x="3523488" y="51689"/>
                </a:lnTo>
                <a:lnTo>
                  <a:pt x="3549395" y="51689"/>
                </a:lnTo>
                <a:lnTo>
                  <a:pt x="3549395" y="25781"/>
                </a:lnTo>
                <a:lnTo>
                  <a:pt x="3523488" y="25768"/>
                </a:lnTo>
                <a:close/>
              </a:path>
              <a:path w="3895090" h="78104">
                <a:moveTo>
                  <a:pt x="3575304" y="25793"/>
                </a:moveTo>
                <a:lnTo>
                  <a:pt x="3575304" y="51701"/>
                </a:lnTo>
                <a:lnTo>
                  <a:pt x="3601212" y="51714"/>
                </a:lnTo>
                <a:lnTo>
                  <a:pt x="3601212" y="25806"/>
                </a:lnTo>
                <a:lnTo>
                  <a:pt x="3575304" y="25793"/>
                </a:lnTo>
                <a:close/>
              </a:path>
              <a:path w="3895090" h="78104">
                <a:moveTo>
                  <a:pt x="3627119" y="25819"/>
                </a:moveTo>
                <a:lnTo>
                  <a:pt x="3627119" y="51727"/>
                </a:lnTo>
                <a:lnTo>
                  <a:pt x="3653028" y="51739"/>
                </a:lnTo>
                <a:lnTo>
                  <a:pt x="3653028" y="25831"/>
                </a:lnTo>
                <a:lnTo>
                  <a:pt x="3627119" y="25819"/>
                </a:lnTo>
                <a:close/>
              </a:path>
              <a:path w="3895090" h="78104">
                <a:moveTo>
                  <a:pt x="3678936" y="25831"/>
                </a:moveTo>
                <a:lnTo>
                  <a:pt x="3678936" y="51739"/>
                </a:lnTo>
                <a:lnTo>
                  <a:pt x="3704843" y="51752"/>
                </a:lnTo>
                <a:lnTo>
                  <a:pt x="3704843" y="25844"/>
                </a:lnTo>
                <a:lnTo>
                  <a:pt x="3678936" y="25831"/>
                </a:lnTo>
                <a:close/>
              </a:path>
              <a:path w="3895090" h="78104">
                <a:moveTo>
                  <a:pt x="3730752" y="25857"/>
                </a:moveTo>
                <a:lnTo>
                  <a:pt x="3730752" y="51765"/>
                </a:lnTo>
                <a:lnTo>
                  <a:pt x="3756660" y="51777"/>
                </a:lnTo>
                <a:lnTo>
                  <a:pt x="3756660" y="25869"/>
                </a:lnTo>
                <a:lnTo>
                  <a:pt x="3730752" y="25857"/>
                </a:lnTo>
                <a:close/>
              </a:path>
              <a:path w="3895090" h="78104">
                <a:moveTo>
                  <a:pt x="3808476" y="25882"/>
                </a:moveTo>
                <a:lnTo>
                  <a:pt x="3782567" y="25882"/>
                </a:lnTo>
                <a:lnTo>
                  <a:pt x="3782567" y="51790"/>
                </a:lnTo>
                <a:lnTo>
                  <a:pt x="3808476" y="51790"/>
                </a:lnTo>
                <a:lnTo>
                  <a:pt x="3808476" y="25882"/>
                </a:lnTo>
                <a:close/>
              </a:path>
              <a:path w="3895090" h="78104">
                <a:moveTo>
                  <a:pt x="3855719" y="0"/>
                </a:moveTo>
                <a:lnTo>
                  <a:pt x="3840571" y="3061"/>
                </a:lnTo>
                <a:lnTo>
                  <a:pt x="3828225" y="11393"/>
                </a:lnTo>
                <a:lnTo>
                  <a:pt x="3819906" y="23747"/>
                </a:lnTo>
                <a:lnTo>
                  <a:pt x="3816863" y="38874"/>
                </a:lnTo>
                <a:lnTo>
                  <a:pt x="3819928" y="54001"/>
                </a:lnTo>
                <a:lnTo>
                  <a:pt x="3828240" y="66330"/>
                </a:lnTo>
                <a:lnTo>
                  <a:pt x="3840593" y="74662"/>
                </a:lnTo>
                <a:lnTo>
                  <a:pt x="3855719" y="77724"/>
                </a:lnTo>
                <a:lnTo>
                  <a:pt x="3870868" y="74662"/>
                </a:lnTo>
                <a:lnTo>
                  <a:pt x="3883214" y="66330"/>
                </a:lnTo>
                <a:lnTo>
                  <a:pt x="3891533" y="53976"/>
                </a:lnTo>
                <a:lnTo>
                  <a:pt x="3891969" y="51816"/>
                </a:lnTo>
                <a:lnTo>
                  <a:pt x="3834384" y="51803"/>
                </a:lnTo>
                <a:lnTo>
                  <a:pt x="3834384" y="25895"/>
                </a:lnTo>
                <a:lnTo>
                  <a:pt x="3891961" y="25895"/>
                </a:lnTo>
                <a:lnTo>
                  <a:pt x="3891511" y="23722"/>
                </a:lnTo>
                <a:lnTo>
                  <a:pt x="3883199" y="11393"/>
                </a:lnTo>
                <a:lnTo>
                  <a:pt x="3870846" y="3061"/>
                </a:lnTo>
                <a:lnTo>
                  <a:pt x="3855719" y="0"/>
                </a:lnTo>
                <a:close/>
              </a:path>
              <a:path w="3895090" h="78104">
                <a:moveTo>
                  <a:pt x="3834384" y="25895"/>
                </a:moveTo>
                <a:lnTo>
                  <a:pt x="3834384" y="51803"/>
                </a:lnTo>
                <a:lnTo>
                  <a:pt x="3855719" y="51816"/>
                </a:lnTo>
                <a:lnTo>
                  <a:pt x="3855719" y="25908"/>
                </a:lnTo>
                <a:lnTo>
                  <a:pt x="3834384" y="25895"/>
                </a:lnTo>
                <a:close/>
              </a:path>
              <a:path w="3895090" h="78104">
                <a:moveTo>
                  <a:pt x="3891961" y="25895"/>
                </a:moveTo>
                <a:lnTo>
                  <a:pt x="3834384" y="25895"/>
                </a:lnTo>
                <a:lnTo>
                  <a:pt x="3855719" y="25908"/>
                </a:lnTo>
                <a:lnTo>
                  <a:pt x="3855719" y="51816"/>
                </a:lnTo>
                <a:lnTo>
                  <a:pt x="3891971" y="51803"/>
                </a:lnTo>
                <a:lnTo>
                  <a:pt x="3894576" y="38849"/>
                </a:lnTo>
                <a:lnTo>
                  <a:pt x="3891961" y="25895"/>
                </a:lnTo>
                <a:close/>
              </a:path>
            </a:pathLst>
          </a:custGeom>
          <a:solidFill>
            <a:srgbClr val="95959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15"/>
          <p:cNvGrpSpPr/>
          <p:nvPr/>
        </p:nvGrpSpPr>
        <p:grpSpPr>
          <a:xfrm>
            <a:off x="358140" y="5038331"/>
            <a:ext cx="657860" cy="527050"/>
            <a:chOff x="358140" y="5038331"/>
            <a:chExt cx="657860" cy="527050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8140" y="5038331"/>
              <a:ext cx="657618" cy="52655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4794" y="5245099"/>
              <a:ext cx="142983" cy="195199"/>
            </a:xfrm>
            <a:prstGeom prst="rect">
              <a:avLst/>
            </a:prstGeom>
          </p:spPr>
        </p:pic>
      </p:grpSp>
      <p:sp>
        <p:nvSpPr>
          <p:cNvPr id="18" name="object 18"/>
          <p:cNvSpPr/>
          <p:nvPr/>
        </p:nvSpPr>
        <p:spPr>
          <a:xfrm>
            <a:off x="781050" y="4904232"/>
            <a:ext cx="4768215" cy="78105"/>
          </a:xfrm>
          <a:custGeom>
            <a:avLst/>
            <a:gdLst/>
            <a:ahLst/>
            <a:cxnLst/>
            <a:rect l="l" t="t" r="r" b="b"/>
            <a:pathLst>
              <a:path w="4768215" h="78104">
                <a:moveTo>
                  <a:pt x="25907" y="25908"/>
                </a:moveTo>
                <a:lnTo>
                  <a:pt x="0" y="25908"/>
                </a:lnTo>
                <a:lnTo>
                  <a:pt x="0" y="51816"/>
                </a:lnTo>
                <a:lnTo>
                  <a:pt x="25907" y="51816"/>
                </a:lnTo>
                <a:lnTo>
                  <a:pt x="25907" y="25908"/>
                </a:lnTo>
                <a:close/>
              </a:path>
              <a:path w="4768215" h="78104">
                <a:moveTo>
                  <a:pt x="77724" y="25908"/>
                </a:moveTo>
                <a:lnTo>
                  <a:pt x="51815" y="25908"/>
                </a:lnTo>
                <a:lnTo>
                  <a:pt x="51815" y="51816"/>
                </a:lnTo>
                <a:lnTo>
                  <a:pt x="77724" y="51816"/>
                </a:lnTo>
                <a:lnTo>
                  <a:pt x="77724" y="25908"/>
                </a:lnTo>
                <a:close/>
              </a:path>
              <a:path w="4768215" h="78104">
                <a:moveTo>
                  <a:pt x="129540" y="25908"/>
                </a:moveTo>
                <a:lnTo>
                  <a:pt x="103631" y="25908"/>
                </a:lnTo>
                <a:lnTo>
                  <a:pt x="103631" y="51816"/>
                </a:lnTo>
                <a:lnTo>
                  <a:pt x="129540" y="51816"/>
                </a:lnTo>
                <a:lnTo>
                  <a:pt x="129540" y="25908"/>
                </a:lnTo>
                <a:close/>
              </a:path>
              <a:path w="4768215" h="78104">
                <a:moveTo>
                  <a:pt x="181356" y="25908"/>
                </a:moveTo>
                <a:lnTo>
                  <a:pt x="155447" y="25908"/>
                </a:lnTo>
                <a:lnTo>
                  <a:pt x="155447" y="51816"/>
                </a:lnTo>
                <a:lnTo>
                  <a:pt x="181356" y="51816"/>
                </a:lnTo>
                <a:lnTo>
                  <a:pt x="181356" y="25908"/>
                </a:lnTo>
                <a:close/>
              </a:path>
              <a:path w="4768215" h="78104">
                <a:moveTo>
                  <a:pt x="233172" y="25908"/>
                </a:moveTo>
                <a:lnTo>
                  <a:pt x="207263" y="25908"/>
                </a:lnTo>
                <a:lnTo>
                  <a:pt x="207263" y="51816"/>
                </a:lnTo>
                <a:lnTo>
                  <a:pt x="233172" y="51816"/>
                </a:lnTo>
                <a:lnTo>
                  <a:pt x="233172" y="25908"/>
                </a:lnTo>
                <a:close/>
              </a:path>
              <a:path w="4768215" h="78104">
                <a:moveTo>
                  <a:pt x="284988" y="25908"/>
                </a:moveTo>
                <a:lnTo>
                  <a:pt x="259080" y="25908"/>
                </a:lnTo>
                <a:lnTo>
                  <a:pt x="259080" y="51816"/>
                </a:lnTo>
                <a:lnTo>
                  <a:pt x="284988" y="51816"/>
                </a:lnTo>
                <a:lnTo>
                  <a:pt x="284988" y="25908"/>
                </a:lnTo>
                <a:close/>
              </a:path>
              <a:path w="4768215" h="78104">
                <a:moveTo>
                  <a:pt x="336803" y="25908"/>
                </a:moveTo>
                <a:lnTo>
                  <a:pt x="310896" y="25908"/>
                </a:lnTo>
                <a:lnTo>
                  <a:pt x="310896" y="51816"/>
                </a:lnTo>
                <a:lnTo>
                  <a:pt x="336803" y="51816"/>
                </a:lnTo>
                <a:lnTo>
                  <a:pt x="336803" y="25908"/>
                </a:lnTo>
                <a:close/>
              </a:path>
              <a:path w="4768215" h="78104">
                <a:moveTo>
                  <a:pt x="388619" y="25908"/>
                </a:moveTo>
                <a:lnTo>
                  <a:pt x="362712" y="25908"/>
                </a:lnTo>
                <a:lnTo>
                  <a:pt x="362712" y="51816"/>
                </a:lnTo>
                <a:lnTo>
                  <a:pt x="388619" y="51816"/>
                </a:lnTo>
                <a:lnTo>
                  <a:pt x="388619" y="25908"/>
                </a:lnTo>
                <a:close/>
              </a:path>
              <a:path w="4768215" h="78104">
                <a:moveTo>
                  <a:pt x="440436" y="25908"/>
                </a:moveTo>
                <a:lnTo>
                  <a:pt x="414528" y="25908"/>
                </a:lnTo>
                <a:lnTo>
                  <a:pt x="414528" y="51816"/>
                </a:lnTo>
                <a:lnTo>
                  <a:pt x="440436" y="51816"/>
                </a:lnTo>
                <a:lnTo>
                  <a:pt x="440436" y="25908"/>
                </a:lnTo>
                <a:close/>
              </a:path>
              <a:path w="4768215" h="78104">
                <a:moveTo>
                  <a:pt x="492252" y="25908"/>
                </a:moveTo>
                <a:lnTo>
                  <a:pt x="466344" y="25908"/>
                </a:lnTo>
                <a:lnTo>
                  <a:pt x="466344" y="51816"/>
                </a:lnTo>
                <a:lnTo>
                  <a:pt x="492252" y="51816"/>
                </a:lnTo>
                <a:lnTo>
                  <a:pt x="492252" y="25908"/>
                </a:lnTo>
                <a:close/>
              </a:path>
              <a:path w="4768215" h="78104">
                <a:moveTo>
                  <a:pt x="544068" y="25908"/>
                </a:moveTo>
                <a:lnTo>
                  <a:pt x="518159" y="25908"/>
                </a:lnTo>
                <a:lnTo>
                  <a:pt x="518159" y="51816"/>
                </a:lnTo>
                <a:lnTo>
                  <a:pt x="544068" y="51816"/>
                </a:lnTo>
                <a:lnTo>
                  <a:pt x="544068" y="25908"/>
                </a:lnTo>
                <a:close/>
              </a:path>
              <a:path w="4768215" h="78104">
                <a:moveTo>
                  <a:pt x="595884" y="25908"/>
                </a:moveTo>
                <a:lnTo>
                  <a:pt x="569976" y="25908"/>
                </a:lnTo>
                <a:lnTo>
                  <a:pt x="569976" y="51816"/>
                </a:lnTo>
                <a:lnTo>
                  <a:pt x="595884" y="51816"/>
                </a:lnTo>
                <a:lnTo>
                  <a:pt x="595884" y="25908"/>
                </a:lnTo>
                <a:close/>
              </a:path>
              <a:path w="4768215" h="78104">
                <a:moveTo>
                  <a:pt x="647700" y="25908"/>
                </a:moveTo>
                <a:lnTo>
                  <a:pt x="621791" y="25908"/>
                </a:lnTo>
                <a:lnTo>
                  <a:pt x="621791" y="51816"/>
                </a:lnTo>
                <a:lnTo>
                  <a:pt x="647700" y="51816"/>
                </a:lnTo>
                <a:lnTo>
                  <a:pt x="647700" y="25908"/>
                </a:lnTo>
                <a:close/>
              </a:path>
              <a:path w="4768215" h="78104">
                <a:moveTo>
                  <a:pt x="699516" y="25908"/>
                </a:moveTo>
                <a:lnTo>
                  <a:pt x="673608" y="25908"/>
                </a:lnTo>
                <a:lnTo>
                  <a:pt x="673608" y="51816"/>
                </a:lnTo>
                <a:lnTo>
                  <a:pt x="699516" y="51816"/>
                </a:lnTo>
                <a:lnTo>
                  <a:pt x="699516" y="25908"/>
                </a:lnTo>
                <a:close/>
              </a:path>
              <a:path w="4768215" h="78104">
                <a:moveTo>
                  <a:pt x="751332" y="25908"/>
                </a:moveTo>
                <a:lnTo>
                  <a:pt x="725424" y="25908"/>
                </a:lnTo>
                <a:lnTo>
                  <a:pt x="725424" y="51816"/>
                </a:lnTo>
                <a:lnTo>
                  <a:pt x="751332" y="51816"/>
                </a:lnTo>
                <a:lnTo>
                  <a:pt x="751332" y="25908"/>
                </a:lnTo>
                <a:close/>
              </a:path>
              <a:path w="4768215" h="78104">
                <a:moveTo>
                  <a:pt x="803147" y="25908"/>
                </a:moveTo>
                <a:lnTo>
                  <a:pt x="777240" y="25908"/>
                </a:lnTo>
                <a:lnTo>
                  <a:pt x="777240" y="51816"/>
                </a:lnTo>
                <a:lnTo>
                  <a:pt x="803147" y="51816"/>
                </a:lnTo>
                <a:lnTo>
                  <a:pt x="803147" y="25908"/>
                </a:lnTo>
                <a:close/>
              </a:path>
              <a:path w="4768215" h="78104">
                <a:moveTo>
                  <a:pt x="854963" y="25908"/>
                </a:moveTo>
                <a:lnTo>
                  <a:pt x="829056" y="25908"/>
                </a:lnTo>
                <a:lnTo>
                  <a:pt x="829056" y="51816"/>
                </a:lnTo>
                <a:lnTo>
                  <a:pt x="854963" y="51816"/>
                </a:lnTo>
                <a:lnTo>
                  <a:pt x="854963" y="25908"/>
                </a:lnTo>
                <a:close/>
              </a:path>
              <a:path w="4768215" h="78104">
                <a:moveTo>
                  <a:pt x="906780" y="25908"/>
                </a:moveTo>
                <a:lnTo>
                  <a:pt x="880872" y="25908"/>
                </a:lnTo>
                <a:lnTo>
                  <a:pt x="880872" y="51816"/>
                </a:lnTo>
                <a:lnTo>
                  <a:pt x="906780" y="51816"/>
                </a:lnTo>
                <a:lnTo>
                  <a:pt x="906780" y="25908"/>
                </a:lnTo>
                <a:close/>
              </a:path>
              <a:path w="4768215" h="78104">
                <a:moveTo>
                  <a:pt x="958595" y="25908"/>
                </a:moveTo>
                <a:lnTo>
                  <a:pt x="932688" y="25908"/>
                </a:lnTo>
                <a:lnTo>
                  <a:pt x="932688" y="51816"/>
                </a:lnTo>
                <a:lnTo>
                  <a:pt x="958595" y="51816"/>
                </a:lnTo>
                <a:lnTo>
                  <a:pt x="958595" y="25908"/>
                </a:lnTo>
                <a:close/>
              </a:path>
              <a:path w="4768215" h="78104">
                <a:moveTo>
                  <a:pt x="1010412" y="25908"/>
                </a:moveTo>
                <a:lnTo>
                  <a:pt x="984504" y="25908"/>
                </a:lnTo>
                <a:lnTo>
                  <a:pt x="984504" y="51816"/>
                </a:lnTo>
                <a:lnTo>
                  <a:pt x="1010412" y="51816"/>
                </a:lnTo>
                <a:lnTo>
                  <a:pt x="1010412" y="25908"/>
                </a:lnTo>
                <a:close/>
              </a:path>
              <a:path w="4768215" h="78104">
                <a:moveTo>
                  <a:pt x="1062227" y="25908"/>
                </a:moveTo>
                <a:lnTo>
                  <a:pt x="1036319" y="25908"/>
                </a:lnTo>
                <a:lnTo>
                  <a:pt x="1036319" y="51816"/>
                </a:lnTo>
                <a:lnTo>
                  <a:pt x="1062227" y="51816"/>
                </a:lnTo>
                <a:lnTo>
                  <a:pt x="1062227" y="25908"/>
                </a:lnTo>
                <a:close/>
              </a:path>
              <a:path w="4768215" h="78104">
                <a:moveTo>
                  <a:pt x="1114044" y="25908"/>
                </a:moveTo>
                <a:lnTo>
                  <a:pt x="1088136" y="25908"/>
                </a:lnTo>
                <a:lnTo>
                  <a:pt x="1088136" y="51816"/>
                </a:lnTo>
                <a:lnTo>
                  <a:pt x="1114044" y="51816"/>
                </a:lnTo>
                <a:lnTo>
                  <a:pt x="1114044" y="25908"/>
                </a:lnTo>
                <a:close/>
              </a:path>
              <a:path w="4768215" h="78104">
                <a:moveTo>
                  <a:pt x="1165860" y="25908"/>
                </a:moveTo>
                <a:lnTo>
                  <a:pt x="1139952" y="25908"/>
                </a:lnTo>
                <a:lnTo>
                  <a:pt x="1139952" y="51816"/>
                </a:lnTo>
                <a:lnTo>
                  <a:pt x="1165860" y="51816"/>
                </a:lnTo>
                <a:lnTo>
                  <a:pt x="1165860" y="25908"/>
                </a:lnTo>
                <a:close/>
              </a:path>
              <a:path w="4768215" h="78104">
                <a:moveTo>
                  <a:pt x="1217676" y="25908"/>
                </a:moveTo>
                <a:lnTo>
                  <a:pt x="1191768" y="25908"/>
                </a:lnTo>
                <a:lnTo>
                  <a:pt x="1191768" y="51816"/>
                </a:lnTo>
                <a:lnTo>
                  <a:pt x="1217676" y="51816"/>
                </a:lnTo>
                <a:lnTo>
                  <a:pt x="1217676" y="25908"/>
                </a:lnTo>
                <a:close/>
              </a:path>
              <a:path w="4768215" h="78104">
                <a:moveTo>
                  <a:pt x="1269492" y="25908"/>
                </a:moveTo>
                <a:lnTo>
                  <a:pt x="1243583" y="25908"/>
                </a:lnTo>
                <a:lnTo>
                  <a:pt x="1243583" y="51816"/>
                </a:lnTo>
                <a:lnTo>
                  <a:pt x="1269492" y="51816"/>
                </a:lnTo>
                <a:lnTo>
                  <a:pt x="1269492" y="25908"/>
                </a:lnTo>
                <a:close/>
              </a:path>
              <a:path w="4768215" h="78104">
                <a:moveTo>
                  <a:pt x="1321308" y="25908"/>
                </a:moveTo>
                <a:lnTo>
                  <a:pt x="1295400" y="25908"/>
                </a:lnTo>
                <a:lnTo>
                  <a:pt x="1295400" y="51816"/>
                </a:lnTo>
                <a:lnTo>
                  <a:pt x="1321308" y="51816"/>
                </a:lnTo>
                <a:lnTo>
                  <a:pt x="1321308" y="25908"/>
                </a:lnTo>
                <a:close/>
              </a:path>
              <a:path w="4768215" h="78104">
                <a:moveTo>
                  <a:pt x="1373124" y="25908"/>
                </a:moveTo>
                <a:lnTo>
                  <a:pt x="1347216" y="25908"/>
                </a:lnTo>
                <a:lnTo>
                  <a:pt x="1347216" y="51816"/>
                </a:lnTo>
                <a:lnTo>
                  <a:pt x="1373124" y="51816"/>
                </a:lnTo>
                <a:lnTo>
                  <a:pt x="1373124" y="25908"/>
                </a:lnTo>
                <a:close/>
              </a:path>
              <a:path w="4768215" h="78104">
                <a:moveTo>
                  <a:pt x="1424939" y="25908"/>
                </a:moveTo>
                <a:lnTo>
                  <a:pt x="1399032" y="25908"/>
                </a:lnTo>
                <a:lnTo>
                  <a:pt x="1399032" y="51816"/>
                </a:lnTo>
                <a:lnTo>
                  <a:pt x="1424939" y="51816"/>
                </a:lnTo>
                <a:lnTo>
                  <a:pt x="1424939" y="25908"/>
                </a:lnTo>
                <a:close/>
              </a:path>
              <a:path w="4768215" h="78104">
                <a:moveTo>
                  <a:pt x="1476756" y="25908"/>
                </a:moveTo>
                <a:lnTo>
                  <a:pt x="1450848" y="25908"/>
                </a:lnTo>
                <a:lnTo>
                  <a:pt x="1450848" y="51816"/>
                </a:lnTo>
                <a:lnTo>
                  <a:pt x="1476756" y="51816"/>
                </a:lnTo>
                <a:lnTo>
                  <a:pt x="1476756" y="25908"/>
                </a:lnTo>
                <a:close/>
              </a:path>
              <a:path w="4768215" h="78104">
                <a:moveTo>
                  <a:pt x="1528572" y="25908"/>
                </a:moveTo>
                <a:lnTo>
                  <a:pt x="1502664" y="25908"/>
                </a:lnTo>
                <a:lnTo>
                  <a:pt x="1502664" y="51816"/>
                </a:lnTo>
                <a:lnTo>
                  <a:pt x="1528572" y="51816"/>
                </a:lnTo>
                <a:lnTo>
                  <a:pt x="1528572" y="25908"/>
                </a:lnTo>
                <a:close/>
              </a:path>
              <a:path w="4768215" h="78104">
                <a:moveTo>
                  <a:pt x="1580388" y="25908"/>
                </a:moveTo>
                <a:lnTo>
                  <a:pt x="1554480" y="25908"/>
                </a:lnTo>
                <a:lnTo>
                  <a:pt x="1554480" y="51816"/>
                </a:lnTo>
                <a:lnTo>
                  <a:pt x="1580388" y="51816"/>
                </a:lnTo>
                <a:lnTo>
                  <a:pt x="1580388" y="25908"/>
                </a:lnTo>
                <a:close/>
              </a:path>
              <a:path w="4768215" h="78104">
                <a:moveTo>
                  <a:pt x="1632204" y="25908"/>
                </a:moveTo>
                <a:lnTo>
                  <a:pt x="1606295" y="25908"/>
                </a:lnTo>
                <a:lnTo>
                  <a:pt x="1606295" y="51816"/>
                </a:lnTo>
                <a:lnTo>
                  <a:pt x="1632204" y="51816"/>
                </a:lnTo>
                <a:lnTo>
                  <a:pt x="1632204" y="25908"/>
                </a:lnTo>
                <a:close/>
              </a:path>
              <a:path w="4768215" h="78104">
                <a:moveTo>
                  <a:pt x="1684020" y="25908"/>
                </a:moveTo>
                <a:lnTo>
                  <a:pt x="1658112" y="25908"/>
                </a:lnTo>
                <a:lnTo>
                  <a:pt x="1658112" y="51816"/>
                </a:lnTo>
                <a:lnTo>
                  <a:pt x="1684020" y="51816"/>
                </a:lnTo>
                <a:lnTo>
                  <a:pt x="1684020" y="25908"/>
                </a:lnTo>
                <a:close/>
              </a:path>
              <a:path w="4768215" h="78104">
                <a:moveTo>
                  <a:pt x="1735836" y="25908"/>
                </a:moveTo>
                <a:lnTo>
                  <a:pt x="1709927" y="25908"/>
                </a:lnTo>
                <a:lnTo>
                  <a:pt x="1709927" y="51816"/>
                </a:lnTo>
                <a:lnTo>
                  <a:pt x="1735836" y="51816"/>
                </a:lnTo>
                <a:lnTo>
                  <a:pt x="1735836" y="25908"/>
                </a:lnTo>
                <a:close/>
              </a:path>
              <a:path w="4768215" h="78104">
                <a:moveTo>
                  <a:pt x="1787652" y="25908"/>
                </a:moveTo>
                <a:lnTo>
                  <a:pt x="1761744" y="25908"/>
                </a:lnTo>
                <a:lnTo>
                  <a:pt x="1761744" y="51816"/>
                </a:lnTo>
                <a:lnTo>
                  <a:pt x="1787652" y="51816"/>
                </a:lnTo>
                <a:lnTo>
                  <a:pt x="1787652" y="25908"/>
                </a:lnTo>
                <a:close/>
              </a:path>
              <a:path w="4768215" h="78104">
                <a:moveTo>
                  <a:pt x="1839468" y="25908"/>
                </a:moveTo>
                <a:lnTo>
                  <a:pt x="1813560" y="25908"/>
                </a:lnTo>
                <a:lnTo>
                  <a:pt x="1813560" y="51816"/>
                </a:lnTo>
                <a:lnTo>
                  <a:pt x="1839468" y="51816"/>
                </a:lnTo>
                <a:lnTo>
                  <a:pt x="1839468" y="25908"/>
                </a:lnTo>
                <a:close/>
              </a:path>
              <a:path w="4768215" h="78104">
                <a:moveTo>
                  <a:pt x="1891283" y="25908"/>
                </a:moveTo>
                <a:lnTo>
                  <a:pt x="1865376" y="25908"/>
                </a:lnTo>
                <a:lnTo>
                  <a:pt x="1865376" y="51816"/>
                </a:lnTo>
                <a:lnTo>
                  <a:pt x="1891283" y="51816"/>
                </a:lnTo>
                <a:lnTo>
                  <a:pt x="1891283" y="25908"/>
                </a:lnTo>
                <a:close/>
              </a:path>
              <a:path w="4768215" h="78104">
                <a:moveTo>
                  <a:pt x="1943100" y="25908"/>
                </a:moveTo>
                <a:lnTo>
                  <a:pt x="1917192" y="25908"/>
                </a:lnTo>
                <a:lnTo>
                  <a:pt x="1917192" y="51816"/>
                </a:lnTo>
                <a:lnTo>
                  <a:pt x="1943100" y="51816"/>
                </a:lnTo>
                <a:lnTo>
                  <a:pt x="1943100" y="25908"/>
                </a:lnTo>
                <a:close/>
              </a:path>
              <a:path w="4768215" h="78104">
                <a:moveTo>
                  <a:pt x="1994916" y="25908"/>
                </a:moveTo>
                <a:lnTo>
                  <a:pt x="1969008" y="25908"/>
                </a:lnTo>
                <a:lnTo>
                  <a:pt x="1969008" y="51816"/>
                </a:lnTo>
                <a:lnTo>
                  <a:pt x="1994916" y="51816"/>
                </a:lnTo>
                <a:lnTo>
                  <a:pt x="1994916" y="25908"/>
                </a:lnTo>
                <a:close/>
              </a:path>
              <a:path w="4768215" h="78104">
                <a:moveTo>
                  <a:pt x="2046732" y="25908"/>
                </a:moveTo>
                <a:lnTo>
                  <a:pt x="2020824" y="25908"/>
                </a:lnTo>
                <a:lnTo>
                  <a:pt x="2020824" y="51816"/>
                </a:lnTo>
                <a:lnTo>
                  <a:pt x="2046732" y="51816"/>
                </a:lnTo>
                <a:lnTo>
                  <a:pt x="2046732" y="25908"/>
                </a:lnTo>
                <a:close/>
              </a:path>
              <a:path w="4768215" h="78104">
                <a:moveTo>
                  <a:pt x="2098548" y="25908"/>
                </a:moveTo>
                <a:lnTo>
                  <a:pt x="2072639" y="25908"/>
                </a:lnTo>
                <a:lnTo>
                  <a:pt x="2072639" y="51816"/>
                </a:lnTo>
                <a:lnTo>
                  <a:pt x="2098548" y="51816"/>
                </a:lnTo>
                <a:lnTo>
                  <a:pt x="2098548" y="25908"/>
                </a:lnTo>
                <a:close/>
              </a:path>
              <a:path w="4768215" h="78104">
                <a:moveTo>
                  <a:pt x="2150364" y="25908"/>
                </a:moveTo>
                <a:lnTo>
                  <a:pt x="2124456" y="25908"/>
                </a:lnTo>
                <a:lnTo>
                  <a:pt x="2124456" y="51816"/>
                </a:lnTo>
                <a:lnTo>
                  <a:pt x="2150364" y="51816"/>
                </a:lnTo>
                <a:lnTo>
                  <a:pt x="2150364" y="25908"/>
                </a:lnTo>
                <a:close/>
              </a:path>
              <a:path w="4768215" h="78104">
                <a:moveTo>
                  <a:pt x="2202180" y="25908"/>
                </a:moveTo>
                <a:lnTo>
                  <a:pt x="2176272" y="25908"/>
                </a:lnTo>
                <a:lnTo>
                  <a:pt x="2176272" y="51816"/>
                </a:lnTo>
                <a:lnTo>
                  <a:pt x="2202180" y="51816"/>
                </a:lnTo>
                <a:lnTo>
                  <a:pt x="2202180" y="25908"/>
                </a:lnTo>
                <a:close/>
              </a:path>
              <a:path w="4768215" h="78104">
                <a:moveTo>
                  <a:pt x="2253996" y="25908"/>
                </a:moveTo>
                <a:lnTo>
                  <a:pt x="2228088" y="25908"/>
                </a:lnTo>
                <a:lnTo>
                  <a:pt x="2228088" y="51816"/>
                </a:lnTo>
                <a:lnTo>
                  <a:pt x="2253996" y="51816"/>
                </a:lnTo>
                <a:lnTo>
                  <a:pt x="2253996" y="25908"/>
                </a:lnTo>
                <a:close/>
              </a:path>
              <a:path w="4768215" h="78104">
                <a:moveTo>
                  <a:pt x="2305812" y="25908"/>
                </a:moveTo>
                <a:lnTo>
                  <a:pt x="2279904" y="25908"/>
                </a:lnTo>
                <a:lnTo>
                  <a:pt x="2279904" y="51816"/>
                </a:lnTo>
                <a:lnTo>
                  <a:pt x="2305812" y="51816"/>
                </a:lnTo>
                <a:lnTo>
                  <a:pt x="2305812" y="25908"/>
                </a:lnTo>
                <a:close/>
              </a:path>
              <a:path w="4768215" h="78104">
                <a:moveTo>
                  <a:pt x="2357628" y="25908"/>
                </a:moveTo>
                <a:lnTo>
                  <a:pt x="2331720" y="25908"/>
                </a:lnTo>
                <a:lnTo>
                  <a:pt x="2331720" y="51816"/>
                </a:lnTo>
                <a:lnTo>
                  <a:pt x="2357628" y="51816"/>
                </a:lnTo>
                <a:lnTo>
                  <a:pt x="2357628" y="25908"/>
                </a:lnTo>
                <a:close/>
              </a:path>
              <a:path w="4768215" h="78104">
                <a:moveTo>
                  <a:pt x="2409444" y="25908"/>
                </a:moveTo>
                <a:lnTo>
                  <a:pt x="2383536" y="25908"/>
                </a:lnTo>
                <a:lnTo>
                  <a:pt x="2383536" y="51816"/>
                </a:lnTo>
                <a:lnTo>
                  <a:pt x="2409444" y="51816"/>
                </a:lnTo>
                <a:lnTo>
                  <a:pt x="2409444" y="25908"/>
                </a:lnTo>
                <a:close/>
              </a:path>
              <a:path w="4768215" h="78104">
                <a:moveTo>
                  <a:pt x="2461260" y="25908"/>
                </a:moveTo>
                <a:lnTo>
                  <a:pt x="2435352" y="25908"/>
                </a:lnTo>
                <a:lnTo>
                  <a:pt x="2435352" y="51816"/>
                </a:lnTo>
                <a:lnTo>
                  <a:pt x="2461260" y="51816"/>
                </a:lnTo>
                <a:lnTo>
                  <a:pt x="2461260" y="25908"/>
                </a:lnTo>
                <a:close/>
              </a:path>
              <a:path w="4768215" h="78104">
                <a:moveTo>
                  <a:pt x="2513076" y="25908"/>
                </a:moveTo>
                <a:lnTo>
                  <a:pt x="2487167" y="25908"/>
                </a:lnTo>
                <a:lnTo>
                  <a:pt x="2487167" y="51816"/>
                </a:lnTo>
                <a:lnTo>
                  <a:pt x="2513076" y="51816"/>
                </a:lnTo>
                <a:lnTo>
                  <a:pt x="2513076" y="25908"/>
                </a:lnTo>
                <a:close/>
              </a:path>
              <a:path w="4768215" h="78104">
                <a:moveTo>
                  <a:pt x="2564891" y="25908"/>
                </a:moveTo>
                <a:lnTo>
                  <a:pt x="2538984" y="25908"/>
                </a:lnTo>
                <a:lnTo>
                  <a:pt x="2538984" y="51816"/>
                </a:lnTo>
                <a:lnTo>
                  <a:pt x="2564891" y="51816"/>
                </a:lnTo>
                <a:lnTo>
                  <a:pt x="2564891" y="25908"/>
                </a:lnTo>
                <a:close/>
              </a:path>
              <a:path w="4768215" h="78104">
                <a:moveTo>
                  <a:pt x="2616708" y="25908"/>
                </a:moveTo>
                <a:lnTo>
                  <a:pt x="2590800" y="25908"/>
                </a:lnTo>
                <a:lnTo>
                  <a:pt x="2590800" y="51816"/>
                </a:lnTo>
                <a:lnTo>
                  <a:pt x="2616708" y="51816"/>
                </a:lnTo>
                <a:lnTo>
                  <a:pt x="2616708" y="25908"/>
                </a:lnTo>
                <a:close/>
              </a:path>
              <a:path w="4768215" h="78104">
                <a:moveTo>
                  <a:pt x="2668524" y="25908"/>
                </a:moveTo>
                <a:lnTo>
                  <a:pt x="2642616" y="25908"/>
                </a:lnTo>
                <a:lnTo>
                  <a:pt x="2642616" y="51816"/>
                </a:lnTo>
                <a:lnTo>
                  <a:pt x="2668524" y="51816"/>
                </a:lnTo>
                <a:lnTo>
                  <a:pt x="2668524" y="25908"/>
                </a:lnTo>
                <a:close/>
              </a:path>
              <a:path w="4768215" h="78104">
                <a:moveTo>
                  <a:pt x="2720340" y="25908"/>
                </a:moveTo>
                <a:lnTo>
                  <a:pt x="2694432" y="25908"/>
                </a:lnTo>
                <a:lnTo>
                  <a:pt x="2694432" y="51816"/>
                </a:lnTo>
                <a:lnTo>
                  <a:pt x="2720340" y="51816"/>
                </a:lnTo>
                <a:lnTo>
                  <a:pt x="2720340" y="25908"/>
                </a:lnTo>
                <a:close/>
              </a:path>
              <a:path w="4768215" h="78104">
                <a:moveTo>
                  <a:pt x="2772155" y="25908"/>
                </a:moveTo>
                <a:lnTo>
                  <a:pt x="2746248" y="25908"/>
                </a:lnTo>
                <a:lnTo>
                  <a:pt x="2746248" y="51816"/>
                </a:lnTo>
                <a:lnTo>
                  <a:pt x="2772155" y="51816"/>
                </a:lnTo>
                <a:lnTo>
                  <a:pt x="2772155" y="25908"/>
                </a:lnTo>
                <a:close/>
              </a:path>
              <a:path w="4768215" h="78104">
                <a:moveTo>
                  <a:pt x="2823972" y="25908"/>
                </a:moveTo>
                <a:lnTo>
                  <a:pt x="2798064" y="25908"/>
                </a:lnTo>
                <a:lnTo>
                  <a:pt x="2798064" y="51816"/>
                </a:lnTo>
                <a:lnTo>
                  <a:pt x="2823972" y="51816"/>
                </a:lnTo>
                <a:lnTo>
                  <a:pt x="2823972" y="25908"/>
                </a:lnTo>
                <a:close/>
              </a:path>
              <a:path w="4768215" h="78104">
                <a:moveTo>
                  <a:pt x="2875788" y="25908"/>
                </a:moveTo>
                <a:lnTo>
                  <a:pt x="2849879" y="25908"/>
                </a:lnTo>
                <a:lnTo>
                  <a:pt x="2849879" y="51816"/>
                </a:lnTo>
                <a:lnTo>
                  <a:pt x="2875788" y="51816"/>
                </a:lnTo>
                <a:lnTo>
                  <a:pt x="2875788" y="25908"/>
                </a:lnTo>
                <a:close/>
              </a:path>
              <a:path w="4768215" h="78104">
                <a:moveTo>
                  <a:pt x="2927604" y="25908"/>
                </a:moveTo>
                <a:lnTo>
                  <a:pt x="2901696" y="25908"/>
                </a:lnTo>
                <a:lnTo>
                  <a:pt x="2901696" y="51816"/>
                </a:lnTo>
                <a:lnTo>
                  <a:pt x="2927604" y="51816"/>
                </a:lnTo>
                <a:lnTo>
                  <a:pt x="2927604" y="25908"/>
                </a:lnTo>
                <a:close/>
              </a:path>
              <a:path w="4768215" h="78104">
                <a:moveTo>
                  <a:pt x="2979420" y="25908"/>
                </a:moveTo>
                <a:lnTo>
                  <a:pt x="2953512" y="25908"/>
                </a:lnTo>
                <a:lnTo>
                  <a:pt x="2953512" y="51816"/>
                </a:lnTo>
                <a:lnTo>
                  <a:pt x="2979420" y="51816"/>
                </a:lnTo>
                <a:lnTo>
                  <a:pt x="2979420" y="25908"/>
                </a:lnTo>
                <a:close/>
              </a:path>
              <a:path w="4768215" h="78104">
                <a:moveTo>
                  <a:pt x="3031236" y="25908"/>
                </a:moveTo>
                <a:lnTo>
                  <a:pt x="3005328" y="25908"/>
                </a:lnTo>
                <a:lnTo>
                  <a:pt x="3005328" y="51816"/>
                </a:lnTo>
                <a:lnTo>
                  <a:pt x="3031236" y="51816"/>
                </a:lnTo>
                <a:lnTo>
                  <a:pt x="3031236" y="25908"/>
                </a:lnTo>
                <a:close/>
              </a:path>
              <a:path w="4768215" h="78104">
                <a:moveTo>
                  <a:pt x="3083052" y="25908"/>
                </a:moveTo>
                <a:lnTo>
                  <a:pt x="3057144" y="25908"/>
                </a:lnTo>
                <a:lnTo>
                  <a:pt x="3057144" y="51816"/>
                </a:lnTo>
                <a:lnTo>
                  <a:pt x="3083052" y="51816"/>
                </a:lnTo>
                <a:lnTo>
                  <a:pt x="3083052" y="25908"/>
                </a:lnTo>
                <a:close/>
              </a:path>
              <a:path w="4768215" h="78104">
                <a:moveTo>
                  <a:pt x="3134867" y="25908"/>
                </a:moveTo>
                <a:lnTo>
                  <a:pt x="3108960" y="25908"/>
                </a:lnTo>
                <a:lnTo>
                  <a:pt x="3108960" y="51816"/>
                </a:lnTo>
                <a:lnTo>
                  <a:pt x="3134867" y="51816"/>
                </a:lnTo>
                <a:lnTo>
                  <a:pt x="3134867" y="25908"/>
                </a:lnTo>
                <a:close/>
              </a:path>
              <a:path w="4768215" h="78104">
                <a:moveTo>
                  <a:pt x="3186684" y="25908"/>
                </a:moveTo>
                <a:lnTo>
                  <a:pt x="3160776" y="25908"/>
                </a:lnTo>
                <a:lnTo>
                  <a:pt x="3160776" y="51816"/>
                </a:lnTo>
                <a:lnTo>
                  <a:pt x="3186684" y="51816"/>
                </a:lnTo>
                <a:lnTo>
                  <a:pt x="3186684" y="25908"/>
                </a:lnTo>
                <a:close/>
              </a:path>
              <a:path w="4768215" h="78104">
                <a:moveTo>
                  <a:pt x="3238500" y="25908"/>
                </a:moveTo>
                <a:lnTo>
                  <a:pt x="3212591" y="25908"/>
                </a:lnTo>
                <a:lnTo>
                  <a:pt x="3212591" y="51816"/>
                </a:lnTo>
                <a:lnTo>
                  <a:pt x="3238500" y="51816"/>
                </a:lnTo>
                <a:lnTo>
                  <a:pt x="3238500" y="25908"/>
                </a:lnTo>
                <a:close/>
              </a:path>
              <a:path w="4768215" h="78104">
                <a:moveTo>
                  <a:pt x="3290316" y="25908"/>
                </a:moveTo>
                <a:lnTo>
                  <a:pt x="3264408" y="25908"/>
                </a:lnTo>
                <a:lnTo>
                  <a:pt x="3264408" y="51816"/>
                </a:lnTo>
                <a:lnTo>
                  <a:pt x="3290316" y="51816"/>
                </a:lnTo>
                <a:lnTo>
                  <a:pt x="3290316" y="25908"/>
                </a:lnTo>
                <a:close/>
              </a:path>
              <a:path w="4768215" h="78104">
                <a:moveTo>
                  <a:pt x="3342132" y="25908"/>
                </a:moveTo>
                <a:lnTo>
                  <a:pt x="3316224" y="25908"/>
                </a:lnTo>
                <a:lnTo>
                  <a:pt x="3316224" y="51816"/>
                </a:lnTo>
                <a:lnTo>
                  <a:pt x="3342132" y="51816"/>
                </a:lnTo>
                <a:lnTo>
                  <a:pt x="3342132" y="25908"/>
                </a:lnTo>
                <a:close/>
              </a:path>
              <a:path w="4768215" h="78104">
                <a:moveTo>
                  <a:pt x="3393948" y="25908"/>
                </a:moveTo>
                <a:lnTo>
                  <a:pt x="3368040" y="25908"/>
                </a:lnTo>
                <a:lnTo>
                  <a:pt x="3368040" y="51816"/>
                </a:lnTo>
                <a:lnTo>
                  <a:pt x="3393948" y="51816"/>
                </a:lnTo>
                <a:lnTo>
                  <a:pt x="3393948" y="25908"/>
                </a:lnTo>
                <a:close/>
              </a:path>
              <a:path w="4768215" h="78104">
                <a:moveTo>
                  <a:pt x="3445764" y="25908"/>
                </a:moveTo>
                <a:lnTo>
                  <a:pt x="3419855" y="25908"/>
                </a:lnTo>
                <a:lnTo>
                  <a:pt x="3419855" y="51816"/>
                </a:lnTo>
                <a:lnTo>
                  <a:pt x="3445764" y="51816"/>
                </a:lnTo>
                <a:lnTo>
                  <a:pt x="3445764" y="25908"/>
                </a:lnTo>
                <a:close/>
              </a:path>
              <a:path w="4768215" h="78104">
                <a:moveTo>
                  <a:pt x="3497579" y="25908"/>
                </a:moveTo>
                <a:lnTo>
                  <a:pt x="3471672" y="25908"/>
                </a:lnTo>
                <a:lnTo>
                  <a:pt x="3471672" y="51816"/>
                </a:lnTo>
                <a:lnTo>
                  <a:pt x="3497579" y="51816"/>
                </a:lnTo>
                <a:lnTo>
                  <a:pt x="3497579" y="25908"/>
                </a:lnTo>
                <a:close/>
              </a:path>
              <a:path w="4768215" h="78104">
                <a:moveTo>
                  <a:pt x="3549396" y="25908"/>
                </a:moveTo>
                <a:lnTo>
                  <a:pt x="3523488" y="25908"/>
                </a:lnTo>
                <a:lnTo>
                  <a:pt x="3523488" y="51816"/>
                </a:lnTo>
                <a:lnTo>
                  <a:pt x="3549396" y="51816"/>
                </a:lnTo>
                <a:lnTo>
                  <a:pt x="3549396" y="25908"/>
                </a:lnTo>
                <a:close/>
              </a:path>
              <a:path w="4768215" h="78104">
                <a:moveTo>
                  <a:pt x="3601212" y="25908"/>
                </a:moveTo>
                <a:lnTo>
                  <a:pt x="3575304" y="25908"/>
                </a:lnTo>
                <a:lnTo>
                  <a:pt x="3575304" y="51816"/>
                </a:lnTo>
                <a:lnTo>
                  <a:pt x="3601212" y="51816"/>
                </a:lnTo>
                <a:lnTo>
                  <a:pt x="3601212" y="25908"/>
                </a:lnTo>
                <a:close/>
              </a:path>
              <a:path w="4768215" h="78104">
                <a:moveTo>
                  <a:pt x="3653028" y="25908"/>
                </a:moveTo>
                <a:lnTo>
                  <a:pt x="3627120" y="25908"/>
                </a:lnTo>
                <a:lnTo>
                  <a:pt x="3627120" y="51816"/>
                </a:lnTo>
                <a:lnTo>
                  <a:pt x="3653028" y="51816"/>
                </a:lnTo>
                <a:lnTo>
                  <a:pt x="3653028" y="25908"/>
                </a:lnTo>
                <a:close/>
              </a:path>
              <a:path w="4768215" h="78104">
                <a:moveTo>
                  <a:pt x="3704844" y="25908"/>
                </a:moveTo>
                <a:lnTo>
                  <a:pt x="3678936" y="25908"/>
                </a:lnTo>
                <a:lnTo>
                  <a:pt x="3678936" y="51816"/>
                </a:lnTo>
                <a:lnTo>
                  <a:pt x="3704844" y="51816"/>
                </a:lnTo>
                <a:lnTo>
                  <a:pt x="3704844" y="25908"/>
                </a:lnTo>
                <a:close/>
              </a:path>
              <a:path w="4768215" h="78104">
                <a:moveTo>
                  <a:pt x="3756660" y="25908"/>
                </a:moveTo>
                <a:lnTo>
                  <a:pt x="3730752" y="25908"/>
                </a:lnTo>
                <a:lnTo>
                  <a:pt x="3730752" y="51816"/>
                </a:lnTo>
                <a:lnTo>
                  <a:pt x="3756660" y="51816"/>
                </a:lnTo>
                <a:lnTo>
                  <a:pt x="3756660" y="25908"/>
                </a:lnTo>
                <a:close/>
              </a:path>
              <a:path w="4768215" h="78104">
                <a:moveTo>
                  <a:pt x="3808476" y="25908"/>
                </a:moveTo>
                <a:lnTo>
                  <a:pt x="3782567" y="25908"/>
                </a:lnTo>
                <a:lnTo>
                  <a:pt x="3782567" y="51816"/>
                </a:lnTo>
                <a:lnTo>
                  <a:pt x="3808476" y="51816"/>
                </a:lnTo>
                <a:lnTo>
                  <a:pt x="3808476" y="25908"/>
                </a:lnTo>
                <a:close/>
              </a:path>
              <a:path w="4768215" h="78104">
                <a:moveTo>
                  <a:pt x="3860291" y="25908"/>
                </a:moveTo>
                <a:lnTo>
                  <a:pt x="3834384" y="25908"/>
                </a:lnTo>
                <a:lnTo>
                  <a:pt x="3834384" y="51816"/>
                </a:lnTo>
                <a:lnTo>
                  <a:pt x="3860291" y="51816"/>
                </a:lnTo>
                <a:lnTo>
                  <a:pt x="3860291" y="25908"/>
                </a:lnTo>
                <a:close/>
              </a:path>
              <a:path w="4768215" h="78104">
                <a:moveTo>
                  <a:pt x="3912108" y="25908"/>
                </a:moveTo>
                <a:lnTo>
                  <a:pt x="3886200" y="25908"/>
                </a:lnTo>
                <a:lnTo>
                  <a:pt x="3886200" y="51816"/>
                </a:lnTo>
                <a:lnTo>
                  <a:pt x="3912108" y="51816"/>
                </a:lnTo>
                <a:lnTo>
                  <a:pt x="3912108" y="25908"/>
                </a:lnTo>
                <a:close/>
              </a:path>
              <a:path w="4768215" h="78104">
                <a:moveTo>
                  <a:pt x="3963924" y="25908"/>
                </a:moveTo>
                <a:lnTo>
                  <a:pt x="3938016" y="25908"/>
                </a:lnTo>
                <a:lnTo>
                  <a:pt x="3938016" y="51816"/>
                </a:lnTo>
                <a:lnTo>
                  <a:pt x="3963924" y="51816"/>
                </a:lnTo>
                <a:lnTo>
                  <a:pt x="3963924" y="25908"/>
                </a:lnTo>
                <a:close/>
              </a:path>
              <a:path w="4768215" h="78104">
                <a:moveTo>
                  <a:pt x="4015740" y="25908"/>
                </a:moveTo>
                <a:lnTo>
                  <a:pt x="3989832" y="25908"/>
                </a:lnTo>
                <a:lnTo>
                  <a:pt x="3989832" y="51816"/>
                </a:lnTo>
                <a:lnTo>
                  <a:pt x="4015740" y="51816"/>
                </a:lnTo>
                <a:lnTo>
                  <a:pt x="4015740" y="25908"/>
                </a:lnTo>
                <a:close/>
              </a:path>
              <a:path w="4768215" h="78104">
                <a:moveTo>
                  <a:pt x="4067555" y="25908"/>
                </a:moveTo>
                <a:lnTo>
                  <a:pt x="4041648" y="25908"/>
                </a:lnTo>
                <a:lnTo>
                  <a:pt x="4041648" y="51816"/>
                </a:lnTo>
                <a:lnTo>
                  <a:pt x="4067555" y="51816"/>
                </a:lnTo>
                <a:lnTo>
                  <a:pt x="4067555" y="25908"/>
                </a:lnTo>
                <a:close/>
              </a:path>
              <a:path w="4768215" h="78104">
                <a:moveTo>
                  <a:pt x="4119372" y="25908"/>
                </a:moveTo>
                <a:lnTo>
                  <a:pt x="4093464" y="25908"/>
                </a:lnTo>
                <a:lnTo>
                  <a:pt x="4093464" y="51816"/>
                </a:lnTo>
                <a:lnTo>
                  <a:pt x="4119372" y="51816"/>
                </a:lnTo>
                <a:lnTo>
                  <a:pt x="4119372" y="25908"/>
                </a:lnTo>
                <a:close/>
              </a:path>
              <a:path w="4768215" h="78104">
                <a:moveTo>
                  <a:pt x="4171188" y="25908"/>
                </a:moveTo>
                <a:lnTo>
                  <a:pt x="4145279" y="25908"/>
                </a:lnTo>
                <a:lnTo>
                  <a:pt x="4145279" y="51816"/>
                </a:lnTo>
                <a:lnTo>
                  <a:pt x="4171188" y="51816"/>
                </a:lnTo>
                <a:lnTo>
                  <a:pt x="4171188" y="25908"/>
                </a:lnTo>
                <a:close/>
              </a:path>
              <a:path w="4768215" h="78104">
                <a:moveTo>
                  <a:pt x="4223004" y="25908"/>
                </a:moveTo>
                <a:lnTo>
                  <a:pt x="4197096" y="25908"/>
                </a:lnTo>
                <a:lnTo>
                  <a:pt x="4197096" y="51816"/>
                </a:lnTo>
                <a:lnTo>
                  <a:pt x="4223004" y="51816"/>
                </a:lnTo>
                <a:lnTo>
                  <a:pt x="4223004" y="25908"/>
                </a:lnTo>
                <a:close/>
              </a:path>
              <a:path w="4768215" h="78104">
                <a:moveTo>
                  <a:pt x="4274820" y="25908"/>
                </a:moveTo>
                <a:lnTo>
                  <a:pt x="4248912" y="25908"/>
                </a:lnTo>
                <a:lnTo>
                  <a:pt x="4248912" y="51816"/>
                </a:lnTo>
                <a:lnTo>
                  <a:pt x="4274820" y="51816"/>
                </a:lnTo>
                <a:lnTo>
                  <a:pt x="4274820" y="25908"/>
                </a:lnTo>
                <a:close/>
              </a:path>
              <a:path w="4768215" h="78104">
                <a:moveTo>
                  <a:pt x="4326636" y="25908"/>
                </a:moveTo>
                <a:lnTo>
                  <a:pt x="4300728" y="25908"/>
                </a:lnTo>
                <a:lnTo>
                  <a:pt x="4300728" y="51816"/>
                </a:lnTo>
                <a:lnTo>
                  <a:pt x="4326636" y="51816"/>
                </a:lnTo>
                <a:lnTo>
                  <a:pt x="4326636" y="25908"/>
                </a:lnTo>
                <a:close/>
              </a:path>
              <a:path w="4768215" h="78104">
                <a:moveTo>
                  <a:pt x="4378452" y="25908"/>
                </a:moveTo>
                <a:lnTo>
                  <a:pt x="4352544" y="25908"/>
                </a:lnTo>
                <a:lnTo>
                  <a:pt x="4352544" y="51816"/>
                </a:lnTo>
                <a:lnTo>
                  <a:pt x="4378452" y="51816"/>
                </a:lnTo>
                <a:lnTo>
                  <a:pt x="4378452" y="25908"/>
                </a:lnTo>
                <a:close/>
              </a:path>
              <a:path w="4768215" h="78104">
                <a:moveTo>
                  <a:pt x="4430268" y="25908"/>
                </a:moveTo>
                <a:lnTo>
                  <a:pt x="4404360" y="25908"/>
                </a:lnTo>
                <a:lnTo>
                  <a:pt x="4404360" y="51816"/>
                </a:lnTo>
                <a:lnTo>
                  <a:pt x="4430268" y="51816"/>
                </a:lnTo>
                <a:lnTo>
                  <a:pt x="4430268" y="25908"/>
                </a:lnTo>
                <a:close/>
              </a:path>
              <a:path w="4768215" h="78104">
                <a:moveTo>
                  <a:pt x="4482084" y="25908"/>
                </a:moveTo>
                <a:lnTo>
                  <a:pt x="4456176" y="25908"/>
                </a:lnTo>
                <a:lnTo>
                  <a:pt x="4456176" y="51816"/>
                </a:lnTo>
                <a:lnTo>
                  <a:pt x="4482084" y="51816"/>
                </a:lnTo>
                <a:lnTo>
                  <a:pt x="4482084" y="25908"/>
                </a:lnTo>
                <a:close/>
              </a:path>
              <a:path w="4768215" h="78104">
                <a:moveTo>
                  <a:pt x="4533900" y="25908"/>
                </a:moveTo>
                <a:lnTo>
                  <a:pt x="4507992" y="25908"/>
                </a:lnTo>
                <a:lnTo>
                  <a:pt x="4507992" y="51816"/>
                </a:lnTo>
                <a:lnTo>
                  <a:pt x="4533900" y="51816"/>
                </a:lnTo>
                <a:lnTo>
                  <a:pt x="4533900" y="25908"/>
                </a:lnTo>
                <a:close/>
              </a:path>
              <a:path w="4768215" h="78104">
                <a:moveTo>
                  <a:pt x="4585716" y="25908"/>
                </a:moveTo>
                <a:lnTo>
                  <a:pt x="4559808" y="25908"/>
                </a:lnTo>
                <a:lnTo>
                  <a:pt x="4559808" y="51816"/>
                </a:lnTo>
                <a:lnTo>
                  <a:pt x="4585716" y="51816"/>
                </a:lnTo>
                <a:lnTo>
                  <a:pt x="4585716" y="25908"/>
                </a:lnTo>
                <a:close/>
              </a:path>
              <a:path w="4768215" h="78104">
                <a:moveTo>
                  <a:pt x="4637532" y="25908"/>
                </a:moveTo>
                <a:lnTo>
                  <a:pt x="4611624" y="25908"/>
                </a:lnTo>
                <a:lnTo>
                  <a:pt x="4611624" y="51816"/>
                </a:lnTo>
                <a:lnTo>
                  <a:pt x="4637532" y="51816"/>
                </a:lnTo>
                <a:lnTo>
                  <a:pt x="4637532" y="25908"/>
                </a:lnTo>
                <a:close/>
              </a:path>
              <a:path w="4768215" h="78104">
                <a:moveTo>
                  <a:pt x="4689348" y="25908"/>
                </a:moveTo>
                <a:lnTo>
                  <a:pt x="4663440" y="25908"/>
                </a:lnTo>
                <a:lnTo>
                  <a:pt x="4663440" y="51816"/>
                </a:lnTo>
                <a:lnTo>
                  <a:pt x="4689348" y="51816"/>
                </a:lnTo>
                <a:lnTo>
                  <a:pt x="4689348" y="25908"/>
                </a:lnTo>
                <a:close/>
              </a:path>
              <a:path w="4768215" h="78104">
                <a:moveTo>
                  <a:pt x="4728972" y="0"/>
                </a:moveTo>
                <a:lnTo>
                  <a:pt x="4713845" y="3053"/>
                </a:lnTo>
                <a:lnTo>
                  <a:pt x="4701492" y="11382"/>
                </a:lnTo>
                <a:lnTo>
                  <a:pt x="4693163" y="23735"/>
                </a:lnTo>
                <a:lnTo>
                  <a:pt x="4690110" y="38862"/>
                </a:lnTo>
                <a:lnTo>
                  <a:pt x="4693163" y="53988"/>
                </a:lnTo>
                <a:lnTo>
                  <a:pt x="4701492" y="66341"/>
                </a:lnTo>
                <a:lnTo>
                  <a:pt x="4713845" y="74670"/>
                </a:lnTo>
                <a:lnTo>
                  <a:pt x="4728972" y="77724"/>
                </a:lnTo>
                <a:lnTo>
                  <a:pt x="4744098" y="74670"/>
                </a:lnTo>
                <a:lnTo>
                  <a:pt x="4756451" y="66341"/>
                </a:lnTo>
                <a:lnTo>
                  <a:pt x="4764780" y="53988"/>
                </a:lnTo>
                <a:lnTo>
                  <a:pt x="4765218" y="51816"/>
                </a:lnTo>
                <a:lnTo>
                  <a:pt x="4715256" y="51816"/>
                </a:lnTo>
                <a:lnTo>
                  <a:pt x="4715256" y="25908"/>
                </a:lnTo>
                <a:lnTo>
                  <a:pt x="4765218" y="25908"/>
                </a:lnTo>
                <a:lnTo>
                  <a:pt x="4764780" y="23735"/>
                </a:lnTo>
                <a:lnTo>
                  <a:pt x="4756451" y="11382"/>
                </a:lnTo>
                <a:lnTo>
                  <a:pt x="4744098" y="3053"/>
                </a:lnTo>
                <a:lnTo>
                  <a:pt x="4728972" y="0"/>
                </a:lnTo>
                <a:close/>
              </a:path>
              <a:path w="4768215" h="78104">
                <a:moveTo>
                  <a:pt x="4728972" y="25908"/>
                </a:moveTo>
                <a:lnTo>
                  <a:pt x="4715256" y="25908"/>
                </a:lnTo>
                <a:lnTo>
                  <a:pt x="4715256" y="51816"/>
                </a:lnTo>
                <a:lnTo>
                  <a:pt x="4728972" y="51816"/>
                </a:lnTo>
                <a:lnTo>
                  <a:pt x="4728972" y="25908"/>
                </a:lnTo>
                <a:close/>
              </a:path>
              <a:path w="4768215" h="78104">
                <a:moveTo>
                  <a:pt x="4765218" y="25908"/>
                </a:moveTo>
                <a:lnTo>
                  <a:pt x="4728972" y="25908"/>
                </a:lnTo>
                <a:lnTo>
                  <a:pt x="4728972" y="51816"/>
                </a:lnTo>
                <a:lnTo>
                  <a:pt x="4765218" y="51816"/>
                </a:lnTo>
                <a:lnTo>
                  <a:pt x="4767834" y="38862"/>
                </a:lnTo>
                <a:lnTo>
                  <a:pt x="4765218" y="25908"/>
                </a:lnTo>
                <a:close/>
              </a:path>
            </a:pathLst>
          </a:custGeom>
          <a:solidFill>
            <a:srgbClr val="95959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70916" y="3508235"/>
            <a:ext cx="744486" cy="560082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2332735" y="3594557"/>
            <a:ext cx="141668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solidFill>
                  <a:srgbClr val="C00000"/>
                </a:solidFill>
                <a:latin typeface="Calibri"/>
                <a:cs typeface="Calibri"/>
              </a:rPr>
              <a:t>L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ea</a:t>
            </a:r>
            <a:r>
              <a:rPr sz="1400" b="1" spc="5" dirty="0">
                <a:solidFill>
                  <a:srgbClr val="C00000"/>
                </a:solidFill>
                <a:latin typeface="Calibri"/>
                <a:cs typeface="Calibri"/>
              </a:rPr>
              <a:t>r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nEn</a:t>
            </a:r>
            <a:r>
              <a:rPr sz="1400" b="1" spc="-10" dirty="0">
                <a:solidFill>
                  <a:srgbClr val="C00000"/>
                </a:solidFill>
                <a:latin typeface="Calibri"/>
                <a:cs typeface="Calibri"/>
              </a:rPr>
              <a:t>g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li</a:t>
            </a:r>
            <a:r>
              <a:rPr sz="1400" b="1" spc="5" dirty="0">
                <a:solidFill>
                  <a:srgbClr val="C00000"/>
                </a:solidFill>
                <a:latin typeface="Calibri"/>
                <a:cs typeface="Calibri"/>
              </a:rPr>
              <a:t>s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h</a:t>
            </a:r>
            <a:r>
              <a:rPr sz="1400" b="1" spc="-4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spc="-120" dirty="0">
                <a:solidFill>
                  <a:srgbClr val="C00000"/>
                </a:solidFill>
                <a:latin typeface="Calibri"/>
                <a:cs typeface="Calibri"/>
              </a:rPr>
              <a:t>T</a:t>
            </a:r>
            <a:r>
              <a:rPr sz="1400" b="1" spc="-5" dirty="0">
                <a:solidFill>
                  <a:srgbClr val="C00000"/>
                </a:solidFill>
                <a:latin typeface="Calibri"/>
                <a:cs typeface="Calibri"/>
              </a:rPr>
              <a:t>eens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01446" y="3665346"/>
            <a:ext cx="1803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22" name="object 2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416040" y="3500628"/>
            <a:ext cx="2787395" cy="1368552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718819" y="4021963"/>
            <a:ext cx="4634865" cy="1825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37490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Calibri"/>
                <a:cs typeface="Calibri"/>
              </a:rPr>
              <a:t>поможет </a:t>
            </a:r>
            <a:r>
              <a:rPr sz="1400" spc="-10" dirty="0">
                <a:latin typeface="Calibri"/>
                <a:cs typeface="Calibri"/>
              </a:rPr>
              <a:t>улучшить английский </a:t>
            </a:r>
            <a:r>
              <a:rPr sz="1400" spc="-5" dirty="0">
                <a:latin typeface="Calibri"/>
                <a:cs typeface="Calibri"/>
              </a:rPr>
              <a:t>язык </a:t>
            </a:r>
            <a:r>
              <a:rPr sz="1400" dirty="0">
                <a:latin typeface="Calibri"/>
                <a:cs typeface="Calibri"/>
              </a:rPr>
              <a:t>с помощью </a:t>
            </a:r>
            <a:r>
              <a:rPr sz="1400" spc="-5" dirty="0">
                <a:latin typeface="Calibri"/>
                <a:cs typeface="Calibri"/>
              </a:rPr>
              <a:t>практики </a:t>
            </a:r>
            <a:r>
              <a:rPr sz="1400" spc="-30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чтения,</a:t>
            </a:r>
            <a:r>
              <a:rPr sz="1400" dirty="0">
                <a:latin typeface="Calibri"/>
                <a:cs typeface="Calibri"/>
              </a:rPr>
              <a:t> письма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10" dirty="0">
                <a:latin typeface="Calibri"/>
                <a:cs typeface="Calibri"/>
              </a:rPr>
              <a:t>аудирования,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советов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экзаменам,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dirty="0">
                <a:latin typeface="Calibri"/>
                <a:cs typeface="Calibri"/>
              </a:rPr>
              <a:t>упражнений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грамматике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 лексике,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игр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>
                <a:latin typeface="Calibri"/>
                <a:cs typeface="Calibri"/>
              </a:rPr>
              <a:t>видео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950">
              <a:latin typeface="Calibri"/>
              <a:cs typeface="Calibri"/>
            </a:endParaRPr>
          </a:p>
          <a:p>
            <a:pPr marL="1920875">
              <a:lnSpc>
                <a:spcPct val="100000"/>
              </a:lnSpc>
            </a:pP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LearnEnglish</a:t>
            </a:r>
            <a:r>
              <a:rPr sz="1400" b="1" spc="-7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C00000"/>
                </a:solidFill>
                <a:latin typeface="Calibri"/>
                <a:cs typeface="Calibri"/>
              </a:rPr>
              <a:t>Kids.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Calibri"/>
              <a:cs typeface="Calibri"/>
            </a:endParaRPr>
          </a:p>
          <a:p>
            <a:pPr marL="405765" marR="364490" indent="39370">
              <a:lnSpc>
                <a:spcPct val="100000"/>
              </a:lnSpc>
              <a:spcBef>
                <a:spcPts val="5"/>
              </a:spcBef>
            </a:pPr>
            <a:r>
              <a:rPr sz="1400" spc="-5" dirty="0">
                <a:latin typeface="Calibri"/>
                <a:cs typeface="Calibri"/>
              </a:rPr>
              <a:t>Много </a:t>
            </a:r>
            <a:r>
              <a:rPr sz="1400" dirty="0">
                <a:latin typeface="Calibri"/>
                <a:cs typeface="Calibri"/>
              </a:rPr>
              <a:t>бесплатных онлайн-игр, песен, </a:t>
            </a:r>
            <a:r>
              <a:rPr sz="1400" spc="-10" dirty="0">
                <a:latin typeface="Calibri"/>
                <a:cs typeface="Calibri"/>
              </a:rPr>
              <a:t>рассказов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30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мероприятий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для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детей.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37332" y="190500"/>
            <a:ext cx="3265170" cy="78714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245357" y="282067"/>
            <a:ext cx="28219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i="1" spc="-10" dirty="0">
                <a:solidFill>
                  <a:srgbClr val="C00000"/>
                </a:solidFill>
                <a:latin typeface="Georgia"/>
                <a:cs typeface="Georgia"/>
              </a:rPr>
              <a:t>British</a:t>
            </a:r>
            <a:r>
              <a:rPr sz="2800" b="1" i="1" spc="-35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2800" b="1" i="1" spc="-5" dirty="0">
                <a:solidFill>
                  <a:srgbClr val="C00000"/>
                </a:solidFill>
                <a:latin typeface="Georgia"/>
                <a:cs typeface="Georgia"/>
              </a:rPr>
              <a:t>Council</a:t>
            </a:r>
            <a:endParaRPr sz="2800">
              <a:latin typeface="Georgia"/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21791" y="3472967"/>
            <a:ext cx="154940" cy="305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280"/>
              </a:lnSpc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5572" y="1359407"/>
            <a:ext cx="9046464" cy="4981956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942589" y="884301"/>
            <a:ext cx="34524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u="heavy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"/>
                <a:cs typeface="Calibri"/>
                <a:hlinkClick r:id="rId4"/>
              </a:rPr>
              <a:t>https://www.teachingenglish.org.uk/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2400"/>
            <a:ext cx="9175749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988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533400"/>
            <a:ext cx="8096249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4354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80" y="82296"/>
            <a:ext cx="7480554" cy="100965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407033" y="202438"/>
            <a:ext cx="69075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latin typeface="Arial"/>
                <a:cs typeface="Arial"/>
              </a:rPr>
              <a:t>Варианты</a:t>
            </a:r>
            <a:r>
              <a:rPr sz="3600" b="1" spc="-30" dirty="0">
                <a:latin typeface="Arial"/>
                <a:cs typeface="Arial"/>
              </a:rPr>
              <a:t> используемых</a:t>
            </a:r>
            <a:r>
              <a:rPr sz="3600" b="1" spc="-25" dirty="0">
                <a:latin typeface="Arial"/>
                <a:cs typeface="Arial"/>
              </a:rPr>
              <a:t> </a:t>
            </a:r>
            <a:r>
              <a:rPr sz="3600" b="1" spc="-5" dirty="0">
                <a:latin typeface="Arial"/>
                <a:cs typeface="Arial"/>
              </a:rPr>
              <a:t>ЦОР</a:t>
            </a:r>
            <a:endParaRPr sz="36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00683" y="1667255"/>
            <a:ext cx="7890509" cy="5191125"/>
            <a:chOff x="900683" y="1667255"/>
            <a:chExt cx="7890509" cy="519112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0683" y="6167627"/>
              <a:ext cx="7890509" cy="69037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5923" y="1667255"/>
              <a:ext cx="7862316" cy="4511040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3111500" y="1018413"/>
            <a:ext cx="34988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heavy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Microsoft Sans Serif"/>
                <a:cs typeface="Microsoft Sans Serif"/>
                <a:hlinkClick r:id="rId5"/>
              </a:rPr>
              <a:t>https://www.multitran.com</a:t>
            </a:r>
            <a:endParaRPr sz="24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3163" y="4327649"/>
            <a:ext cx="8575675" cy="1376680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3058160">
              <a:lnSpc>
                <a:spcPct val="100000"/>
              </a:lnSpc>
              <a:spcBef>
                <a:spcPts val="860"/>
              </a:spcBef>
            </a:pPr>
            <a:r>
              <a:rPr sz="2000" b="1" spc="-5" dirty="0">
                <a:solidFill>
                  <a:srgbClr val="C00000"/>
                </a:solidFill>
                <a:latin typeface="Calibri"/>
                <a:cs typeface="Calibri"/>
              </a:rPr>
              <a:t>Ресурс</a:t>
            </a:r>
            <a:r>
              <a:rPr sz="2000" b="1" spc="-4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spc="-35" dirty="0">
                <a:solidFill>
                  <a:srgbClr val="C00000"/>
                </a:solidFill>
                <a:latin typeface="Calibri"/>
                <a:cs typeface="Calibri"/>
              </a:rPr>
              <a:t>Tools</a:t>
            </a:r>
            <a:r>
              <a:rPr sz="2000" b="1" spc="-4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C00000"/>
                </a:solidFill>
                <a:latin typeface="Calibri"/>
                <a:cs typeface="Calibri"/>
              </a:rPr>
              <a:t>for</a:t>
            </a:r>
            <a:r>
              <a:rPr sz="2000" b="1" spc="-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C00000"/>
                </a:solidFill>
                <a:latin typeface="Calibri"/>
                <a:cs typeface="Calibri"/>
              </a:rPr>
              <a:t>Educator</a:t>
            </a:r>
            <a:endParaRPr sz="2000">
              <a:latin typeface="Calibri"/>
              <a:cs typeface="Calibri"/>
            </a:endParaRPr>
          </a:p>
          <a:p>
            <a:pPr marL="241300" marR="5080" indent="-229235">
              <a:lnSpc>
                <a:spcPts val="2160"/>
              </a:lnSpc>
              <a:spcBef>
                <a:spcPts val="1030"/>
              </a:spcBef>
              <a:buFont typeface="Microsoft Sans Serif"/>
              <a:buChar char="•"/>
              <a:tabLst>
                <a:tab pos="241300" algn="l"/>
                <a:tab pos="241935" algn="l"/>
              </a:tabLst>
            </a:pPr>
            <a:r>
              <a:rPr sz="2000" dirty="0">
                <a:latin typeface="Calibri"/>
                <a:cs typeface="Calibri"/>
              </a:rPr>
              <a:t>Бесплатные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инструменты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для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обучения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- печатные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рабочие листы,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классные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печатные </a:t>
            </a:r>
            <a:r>
              <a:rPr sz="2000" spc="-5" dirty="0">
                <a:latin typeface="Calibri"/>
                <a:cs typeface="Calibri"/>
              </a:rPr>
              <a:t>формы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интерактивные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шаблоны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рабочих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листов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</a:t>
            </a:r>
            <a:endParaRPr sz="2000">
              <a:latin typeface="Calibri"/>
              <a:cs typeface="Calibri"/>
            </a:endParaRPr>
          </a:p>
          <a:p>
            <a:pPr marL="241300">
              <a:lnSpc>
                <a:spcPts val="2130"/>
              </a:lnSpc>
            </a:pPr>
            <a:r>
              <a:rPr sz="2000" spc="-5" dirty="0">
                <a:latin typeface="Calibri"/>
                <a:cs typeface="Calibri"/>
              </a:rPr>
              <a:t>изображениями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из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инструментов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для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преподавателей.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8620" y="188976"/>
            <a:ext cx="8880348" cy="42473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91128" y="265175"/>
            <a:ext cx="1600962" cy="78714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99153" y="355854"/>
            <a:ext cx="11582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u="heavy" spc="-10" dirty="0">
                <a:solidFill>
                  <a:srgbClr val="AE095C"/>
                </a:solidFill>
                <a:uFill>
                  <a:solidFill>
                    <a:srgbClr val="AE095C"/>
                  </a:solidFill>
                </a:uFill>
                <a:latin typeface="Georgia"/>
                <a:cs typeface="Georgia"/>
              </a:rPr>
              <a:t>ЦЕЛЬ</a:t>
            </a:r>
            <a:endParaRPr sz="2800">
              <a:latin typeface="Georgia"/>
              <a:cs typeface="Georgi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04488" y="746759"/>
            <a:ext cx="1174241" cy="6172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20028" y="4507991"/>
            <a:ext cx="2034539" cy="1620012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07847" y="980059"/>
            <a:ext cx="8375650" cy="3531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385622"/>
                </a:solidFill>
                <a:latin typeface="Calibri"/>
                <a:cs typeface="Calibri"/>
              </a:rPr>
              <a:t>Изучение</a:t>
            </a:r>
            <a:r>
              <a:rPr sz="2400" b="1" spc="-1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385622"/>
                </a:solidFill>
                <a:latin typeface="Calibri"/>
                <a:cs typeface="Calibri"/>
              </a:rPr>
              <a:t>возможностей</a:t>
            </a:r>
            <a:r>
              <a:rPr sz="2400" b="1" spc="-4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385622"/>
                </a:solidFill>
                <a:latin typeface="Calibri"/>
                <a:cs typeface="Calibri"/>
              </a:rPr>
              <a:t>использования</a:t>
            </a:r>
            <a:r>
              <a:rPr sz="2400" b="1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b="1" u="heavy" spc="-5" dirty="0">
                <a:solidFill>
                  <a:srgbClr val="850000"/>
                </a:solidFill>
                <a:uFill>
                  <a:solidFill>
                    <a:srgbClr val="850000"/>
                  </a:solidFill>
                </a:uFill>
                <a:latin typeface="Calibri"/>
                <a:cs typeface="Calibri"/>
              </a:rPr>
              <a:t>цифровых</a:t>
            </a:r>
            <a:endParaRPr sz="240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</a:pPr>
            <a:r>
              <a:rPr sz="2400" b="1" u="heavy" spc="-5" dirty="0">
                <a:solidFill>
                  <a:srgbClr val="850000"/>
                </a:solidFill>
                <a:uFill>
                  <a:solidFill>
                    <a:srgbClr val="850000"/>
                  </a:solidFill>
                </a:uFill>
                <a:latin typeface="Calibri"/>
                <a:cs typeface="Calibri"/>
              </a:rPr>
              <a:t>образовательных</a:t>
            </a:r>
            <a:r>
              <a:rPr sz="2400" b="1" u="heavy" spc="-25" dirty="0">
                <a:solidFill>
                  <a:srgbClr val="850000"/>
                </a:solidFill>
                <a:uFill>
                  <a:solidFill>
                    <a:srgbClr val="850000"/>
                  </a:solidFill>
                </a:uFill>
                <a:latin typeface="Calibri"/>
                <a:cs typeface="Calibri"/>
              </a:rPr>
              <a:t> </a:t>
            </a:r>
            <a:r>
              <a:rPr sz="2400" b="1" u="heavy" dirty="0">
                <a:solidFill>
                  <a:srgbClr val="850000"/>
                </a:solidFill>
                <a:uFill>
                  <a:solidFill>
                    <a:srgbClr val="850000"/>
                  </a:solidFill>
                </a:uFill>
                <a:latin typeface="Calibri"/>
                <a:cs typeface="Calibri"/>
              </a:rPr>
              <a:t>ресурсов</a:t>
            </a:r>
            <a:r>
              <a:rPr sz="2400" b="1" spc="-45" dirty="0">
                <a:solidFill>
                  <a:srgbClr val="85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385622"/>
                </a:solidFill>
                <a:latin typeface="Calibri"/>
                <a:cs typeface="Calibri"/>
              </a:rPr>
              <a:t>в</a:t>
            </a:r>
            <a:r>
              <a:rPr sz="2400" b="1" spc="-1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385622"/>
                </a:solidFill>
                <a:latin typeface="Calibri"/>
                <a:cs typeface="Calibri"/>
              </a:rPr>
              <a:t>учебном</a:t>
            </a:r>
            <a:r>
              <a:rPr sz="2400" b="1" spc="-2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385622"/>
                </a:solidFill>
                <a:latin typeface="Calibri"/>
                <a:cs typeface="Calibri"/>
              </a:rPr>
              <a:t>процессе</a:t>
            </a:r>
            <a:r>
              <a:rPr sz="2400" b="1" spc="-5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385622"/>
                </a:solidFill>
                <a:latin typeface="Calibri"/>
                <a:cs typeface="Calibri"/>
              </a:rPr>
              <a:t>в</a:t>
            </a:r>
            <a:r>
              <a:rPr sz="2400" b="1" spc="-1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385622"/>
                </a:solidFill>
                <a:latin typeface="Calibri"/>
                <a:cs typeface="Calibri"/>
              </a:rPr>
              <a:t>соответствии </a:t>
            </a:r>
            <a:r>
              <a:rPr sz="2400" b="1" spc="-525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385622"/>
                </a:solidFill>
                <a:latin typeface="Calibri"/>
                <a:cs typeface="Calibri"/>
              </a:rPr>
              <a:t>с</a:t>
            </a:r>
            <a:r>
              <a:rPr sz="2400" b="1" spc="-2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385622"/>
                </a:solidFill>
                <a:latin typeface="Calibri"/>
                <a:cs typeface="Calibri"/>
              </a:rPr>
              <a:t>требованиями</a:t>
            </a:r>
            <a:r>
              <a:rPr sz="2400" b="1" spc="10" dirty="0">
                <a:solidFill>
                  <a:srgbClr val="385622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385622"/>
                </a:solidFill>
                <a:latin typeface="Calibri"/>
                <a:cs typeface="Calibri"/>
              </a:rPr>
              <a:t>ФГОС</a:t>
            </a:r>
            <a:endParaRPr sz="2400">
              <a:latin typeface="Calibri"/>
              <a:cs typeface="Calibri"/>
            </a:endParaRPr>
          </a:p>
          <a:p>
            <a:pPr marL="147320">
              <a:lnSpc>
                <a:spcPts val="2850"/>
              </a:lnSpc>
              <a:spcBef>
                <a:spcPts val="1740"/>
              </a:spcBef>
            </a:pPr>
            <a:r>
              <a:rPr sz="2400" b="1" spc="-10" dirty="0">
                <a:solidFill>
                  <a:srgbClr val="AE095C"/>
                </a:solidFill>
                <a:latin typeface="Georgia"/>
                <a:cs typeface="Georgia"/>
              </a:rPr>
              <a:t>Задачи:</a:t>
            </a:r>
            <a:endParaRPr sz="2400">
              <a:latin typeface="Georgia"/>
              <a:cs typeface="Georgia"/>
            </a:endParaRPr>
          </a:p>
          <a:p>
            <a:pPr marL="147320" marR="561975" algn="just">
              <a:lnSpc>
                <a:spcPts val="2400"/>
              </a:lnSpc>
              <a:spcBef>
                <a:spcPts val="50"/>
              </a:spcBef>
              <a:buAutoNum type="arabicPeriod"/>
              <a:tabLst>
                <a:tab pos="527685" algn="l"/>
              </a:tabLst>
            </a:pPr>
            <a:r>
              <a:rPr sz="2000" spc="-10" dirty="0">
                <a:latin typeface="Calibri"/>
                <a:cs typeface="Calibri"/>
              </a:rPr>
              <a:t>Познакомить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особенностями,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назначением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65" dirty="0">
                <a:latin typeface="Calibri"/>
                <a:cs typeface="Calibri"/>
              </a:rPr>
              <a:t>ЦОР,</a:t>
            </a:r>
            <a:r>
              <a:rPr sz="2000" spc="-6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а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так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40" dirty="0">
                <a:latin typeface="Calibri"/>
                <a:cs typeface="Calibri"/>
              </a:rPr>
              <a:t>же 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возможными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вариантами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применения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на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уроке.</a:t>
            </a:r>
            <a:endParaRPr sz="2000">
              <a:latin typeface="Calibri"/>
              <a:cs typeface="Calibri"/>
            </a:endParaRPr>
          </a:p>
          <a:p>
            <a:pPr marL="397510" indent="-250825" algn="just">
              <a:lnSpc>
                <a:spcPts val="2320"/>
              </a:lnSpc>
              <a:buAutoNum type="arabicPeriod"/>
              <a:tabLst>
                <a:tab pos="398145" algn="l"/>
              </a:tabLst>
            </a:pPr>
            <a:r>
              <a:rPr sz="2000" spc="-5" dirty="0">
                <a:latin typeface="Calibri"/>
                <a:cs typeface="Calibri"/>
              </a:rPr>
              <a:t>Показать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практическую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значимость</a:t>
            </a:r>
            <a:r>
              <a:rPr sz="2000" spc="-15" dirty="0">
                <a:latin typeface="Calibri"/>
                <a:cs typeface="Calibri"/>
              </a:rPr>
              <a:t> ЦОР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для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организации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работы.</a:t>
            </a:r>
            <a:endParaRPr sz="2000">
              <a:latin typeface="Calibri"/>
              <a:cs typeface="Calibri"/>
            </a:endParaRPr>
          </a:p>
          <a:p>
            <a:pPr marL="147320" marR="555625" algn="just">
              <a:lnSpc>
                <a:spcPct val="100000"/>
              </a:lnSpc>
              <a:buAutoNum type="arabicPeriod"/>
              <a:tabLst>
                <a:tab pos="437515" algn="l"/>
              </a:tabLst>
            </a:pPr>
            <a:r>
              <a:rPr sz="2000" spc="-10" dirty="0">
                <a:latin typeface="Calibri"/>
                <a:cs typeface="Calibri"/>
              </a:rPr>
              <a:t>Формировать </a:t>
            </a:r>
            <a:r>
              <a:rPr sz="2000" spc="-5" dirty="0">
                <a:latin typeface="Calibri"/>
                <a:cs typeface="Calibri"/>
              </a:rPr>
              <a:t>умения </a:t>
            </a:r>
            <a:r>
              <a:rPr sz="2000" dirty="0">
                <a:latin typeface="Calibri"/>
                <a:cs typeface="Calibri"/>
              </a:rPr>
              <a:t>информационно – </a:t>
            </a:r>
            <a:r>
              <a:rPr sz="2000" spc="-10" dirty="0">
                <a:latin typeface="Calibri"/>
                <a:cs typeface="Calibri"/>
              </a:rPr>
              <a:t>поисковой деятельности, 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используя</a:t>
            </a:r>
            <a:r>
              <a:rPr sz="2000" spc="-5" dirty="0">
                <a:latin typeface="Calibri"/>
                <a:cs typeface="Calibri"/>
              </a:rPr>
              <a:t> при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этом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информационно</a:t>
            </a:r>
            <a:r>
              <a:rPr sz="2000" spc="4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–</a:t>
            </a:r>
            <a:r>
              <a:rPr sz="2000" spc="45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коммуникационные 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технологии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(ИКТ).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7297" y="3715004"/>
            <a:ext cx="7496175" cy="1281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9235">
              <a:lnSpc>
                <a:spcPts val="2050"/>
              </a:lnSpc>
              <a:spcBef>
                <a:spcPts val="100"/>
              </a:spcBef>
              <a:buFont typeface="Microsoft Sans Serif"/>
              <a:buChar char="•"/>
              <a:tabLst>
                <a:tab pos="240665" algn="l"/>
                <a:tab pos="241935" algn="l"/>
              </a:tabLst>
            </a:pPr>
            <a:r>
              <a:rPr sz="1800" spc="-5" dirty="0">
                <a:latin typeface="Times New Roman"/>
                <a:cs typeface="Times New Roman"/>
              </a:rPr>
              <a:t>LearningApps.org </a:t>
            </a:r>
            <a:r>
              <a:rPr sz="1800" dirty="0">
                <a:latin typeface="Times New Roman"/>
                <a:cs typeface="Times New Roman"/>
              </a:rPr>
              <a:t>является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приложением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55" dirty="0">
                <a:latin typeface="Times New Roman"/>
                <a:cs typeface="Times New Roman"/>
              </a:rPr>
              <a:t>Web</a:t>
            </a:r>
            <a:r>
              <a:rPr sz="1800" spc="2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2.0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для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поддержки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обучения</a:t>
            </a:r>
            <a:endParaRPr sz="1800">
              <a:latin typeface="Times New Roman"/>
              <a:cs typeface="Times New Roman"/>
            </a:endParaRPr>
          </a:p>
          <a:p>
            <a:pPr marL="241300" marR="793750">
              <a:lnSpc>
                <a:spcPct val="89300"/>
              </a:lnSpc>
              <a:spcBef>
                <a:spcPts val="120"/>
              </a:spcBef>
            </a:pP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5" dirty="0">
                <a:latin typeface="Times New Roman"/>
                <a:cs typeface="Times New Roman"/>
              </a:rPr>
              <a:t>процесса </a:t>
            </a:r>
            <a:r>
              <a:rPr sz="1800" spc="-10" dirty="0">
                <a:latin typeface="Times New Roman"/>
                <a:cs typeface="Times New Roman"/>
              </a:rPr>
              <a:t>преподавания </a:t>
            </a:r>
            <a:r>
              <a:rPr sz="1800" dirty="0">
                <a:latin typeface="Times New Roman"/>
                <a:cs typeface="Times New Roman"/>
              </a:rPr>
              <a:t>с </a:t>
            </a:r>
            <a:r>
              <a:rPr sz="1800" spc="-10" dirty="0">
                <a:latin typeface="Times New Roman"/>
                <a:cs typeface="Times New Roman"/>
              </a:rPr>
              <a:t>помощью </a:t>
            </a:r>
            <a:r>
              <a:rPr sz="1800" spc="-5" dirty="0">
                <a:latin typeface="Times New Roman"/>
                <a:cs typeface="Times New Roman"/>
              </a:rPr>
              <a:t>интерактивных </a:t>
            </a:r>
            <a:r>
              <a:rPr sz="1800" spc="-15" dirty="0">
                <a:latin typeface="Times New Roman"/>
                <a:cs typeface="Times New Roman"/>
              </a:rPr>
              <a:t>модулей. </a:t>
            </a:r>
            <a:r>
              <a:rPr sz="1800" spc="-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Существующие </a:t>
            </a:r>
            <a:r>
              <a:rPr sz="1800" spc="-20" dirty="0">
                <a:latin typeface="Times New Roman"/>
                <a:cs typeface="Times New Roman"/>
              </a:rPr>
              <a:t>модули </a:t>
            </a:r>
            <a:r>
              <a:rPr sz="1800" spc="5" dirty="0">
                <a:latin typeface="Times New Roman"/>
                <a:cs typeface="Times New Roman"/>
              </a:rPr>
              <a:t>могут </a:t>
            </a:r>
            <a:r>
              <a:rPr sz="1800" dirty="0">
                <a:latin typeface="Times New Roman"/>
                <a:cs typeface="Times New Roman"/>
              </a:rPr>
              <a:t>быть непосредственно </a:t>
            </a:r>
            <a:r>
              <a:rPr sz="1800" spc="-15" dirty="0">
                <a:latin typeface="Times New Roman"/>
                <a:cs typeface="Times New Roman"/>
              </a:rPr>
              <a:t>включены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содержание обучения, </a:t>
            </a:r>
            <a:r>
              <a:rPr sz="1800" dirty="0">
                <a:latin typeface="Times New Roman"/>
                <a:cs typeface="Times New Roman"/>
              </a:rPr>
              <a:t>а также </a:t>
            </a:r>
            <a:r>
              <a:rPr sz="1800" spc="-5" dirty="0">
                <a:latin typeface="Times New Roman"/>
                <a:cs typeface="Times New Roman"/>
              </a:rPr>
              <a:t>их </a:t>
            </a:r>
            <a:r>
              <a:rPr sz="1800" spc="-10" dirty="0">
                <a:latin typeface="Times New Roman"/>
                <a:cs typeface="Times New Roman"/>
              </a:rPr>
              <a:t>можно </a:t>
            </a:r>
            <a:r>
              <a:rPr sz="1800" spc="-5" dirty="0">
                <a:latin typeface="Times New Roman"/>
                <a:cs typeface="Times New Roman"/>
              </a:rPr>
              <a:t>изменять или </a:t>
            </a:r>
            <a:r>
              <a:rPr sz="1800" spc="-15" dirty="0">
                <a:latin typeface="Times New Roman"/>
                <a:cs typeface="Times New Roman"/>
              </a:rPr>
              <a:t>создавать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434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оперативном </a:t>
            </a:r>
            <a:r>
              <a:rPr sz="1800" spc="-5" dirty="0">
                <a:latin typeface="Times New Roman"/>
                <a:cs typeface="Times New Roman"/>
              </a:rPr>
              <a:t>режиме.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45920" y="260604"/>
            <a:ext cx="6277356" cy="331317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993" y="1064212"/>
            <a:ext cx="7717916" cy="501372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90550" y="202438"/>
            <a:ext cx="8534401" cy="1292662"/>
          </a:xfrm>
        </p:spPr>
        <p:txBody>
          <a:bodyPr/>
          <a:lstStyle/>
          <a:p>
            <a:r>
              <a:rPr lang="en-US" sz="2800" dirty="0"/>
              <a:t>   </a:t>
            </a:r>
            <a:r>
              <a:rPr lang="ru-RU" sz="2800" dirty="0"/>
              <a:t>Цифровые образовательные ресурс</a:t>
            </a:r>
            <a:br>
              <a:rPr lang="en-US" sz="2800"/>
            </a:br>
            <a:r>
              <a:rPr lang="en-US" sz="2800"/>
              <a:t>                      juliaapt</a:t>
            </a:r>
            <a:r>
              <a:rPr lang="en-US" sz="2800" dirty="0"/>
              <a:t>.blogspot.com</a:t>
            </a:r>
            <a:br>
              <a:rPr lang="en-US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841791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744" y="95503"/>
            <a:ext cx="8884361" cy="923330"/>
          </a:xfrm>
        </p:spPr>
        <p:txBody>
          <a:bodyPr/>
          <a:lstStyle/>
          <a:p>
            <a:r>
              <a:rPr lang="ru-RU" sz="6000" spc="185" dirty="0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Ребусы</a:t>
            </a:r>
            <a:r>
              <a:rPr lang="ru-RU" sz="6000" spc="430" dirty="0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 </a:t>
            </a:r>
            <a:r>
              <a:rPr lang="ru-RU" sz="6000" dirty="0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–</a:t>
            </a:r>
            <a:r>
              <a:rPr lang="ru-RU" sz="6000" spc="450" dirty="0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 </a:t>
            </a:r>
            <a:r>
              <a:rPr lang="en-US" sz="6000" spc="300" dirty="0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rebus1.com</a:t>
            </a:r>
            <a:endParaRPr lang="ru-RU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60486" y="1371600"/>
            <a:ext cx="7000875" cy="48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7716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744" y="95503"/>
            <a:ext cx="8884361" cy="553998"/>
          </a:xfrm>
        </p:spPr>
        <p:txBody>
          <a:bodyPr/>
          <a:lstStyle/>
          <a:p>
            <a:r>
              <a:rPr lang="ru-RU" spc="229" dirty="0" err="1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Денотатный</a:t>
            </a:r>
            <a:r>
              <a:rPr lang="ru-RU" spc="415" dirty="0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 </a:t>
            </a:r>
            <a:r>
              <a:rPr lang="ru-RU" spc="355" dirty="0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граф</a:t>
            </a:r>
            <a:r>
              <a:rPr lang="ru-RU" spc="465" dirty="0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 </a:t>
            </a:r>
            <a:r>
              <a:rPr lang="ru-RU" spc="240" dirty="0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- </a:t>
            </a:r>
            <a:r>
              <a:rPr lang="en-US" spc="290" dirty="0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cacoo.com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8399" y="990600"/>
            <a:ext cx="7885049" cy="530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6827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744" y="95503"/>
            <a:ext cx="9163406" cy="1107996"/>
          </a:xfrm>
        </p:spPr>
        <p:txBody>
          <a:bodyPr/>
          <a:lstStyle/>
          <a:p>
            <a:pPr algn="ctr"/>
            <a:r>
              <a:rPr lang="ru-RU" spc="-85" dirty="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Коллаж</a:t>
            </a:r>
            <a:r>
              <a:rPr lang="ru-RU" spc="-95" dirty="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–</a:t>
            </a:r>
            <a:r>
              <a:rPr lang="ru-RU" spc="-80" dirty="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 </a:t>
            </a:r>
            <a:r>
              <a:rPr lang="ru-RU" spc="40" dirty="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графический </a:t>
            </a:r>
            <a:br>
              <a:rPr lang="ru-RU" spc="40" dirty="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редактор</a:t>
            </a:r>
            <a:r>
              <a:rPr lang="ru-RU" spc="-5" dirty="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picasa</a:t>
            </a:r>
            <a:r>
              <a:rPr lang="ru-RU" spc="-25" dirty="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 </a:t>
            </a:r>
            <a:r>
              <a:rPr lang="ru-RU" spc="-50" dirty="0">
                <a:solidFill>
                  <a:schemeClr val="accent2">
                    <a:lumMod val="75000"/>
                  </a:schemeClr>
                </a:solidFill>
                <a:latin typeface="Palatino Linotype"/>
                <a:cs typeface="Palatino Linotype"/>
              </a:rPr>
              <a:t>3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object 3"/>
          <p:cNvGrpSpPr/>
          <p:nvPr/>
        </p:nvGrpSpPr>
        <p:grpSpPr>
          <a:xfrm>
            <a:off x="755650" y="1412875"/>
            <a:ext cx="8137525" cy="5114925"/>
            <a:chOff x="755650" y="1412875"/>
            <a:chExt cx="8137525" cy="5114925"/>
          </a:xfrm>
        </p:grpSpPr>
        <p:pic>
          <p:nvPicPr>
            <p:cNvPr id="5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7087" y="1484376"/>
              <a:ext cx="8045450" cy="4525899"/>
            </a:xfrm>
            <a:prstGeom prst="rect">
              <a:avLst/>
            </a:prstGeom>
          </p:spPr>
        </p:pic>
        <p:pic>
          <p:nvPicPr>
            <p:cNvPr id="6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5650" y="1412875"/>
              <a:ext cx="8137525" cy="5114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77183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4172" y="268224"/>
            <a:ext cx="8579485" cy="1729105"/>
            <a:chOff x="614172" y="268224"/>
            <a:chExt cx="8579485" cy="17291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4172" y="268224"/>
              <a:ext cx="3102102" cy="111937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9064" y="268224"/>
              <a:ext cx="931926" cy="111937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48811" y="268224"/>
              <a:ext cx="2242566" cy="111937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29200" y="268224"/>
              <a:ext cx="913638" cy="111937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80660" y="268224"/>
              <a:ext cx="895350" cy="111937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513831" y="268224"/>
              <a:ext cx="896874" cy="111937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748527" y="268224"/>
              <a:ext cx="2036826" cy="111937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49667" y="268224"/>
              <a:ext cx="1175766" cy="111937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763255" y="268224"/>
              <a:ext cx="896874" cy="111937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997952" y="268224"/>
              <a:ext cx="1195577" cy="111937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945636" y="877824"/>
              <a:ext cx="1212341" cy="111937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495800" y="877824"/>
              <a:ext cx="904494" cy="111937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738116" y="877824"/>
              <a:ext cx="1123950" cy="1119377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916939" y="402412"/>
            <a:ext cx="7943215" cy="1245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4000" b="0" spc="-25" dirty="0">
                <a:solidFill>
                  <a:srgbClr val="C00000"/>
                </a:solidFill>
                <a:latin typeface="Georgia"/>
                <a:cs typeface="Georgia"/>
              </a:rPr>
              <a:t>Цифровая </a:t>
            </a:r>
            <a:r>
              <a:rPr sz="4000" b="0" spc="-35" dirty="0">
                <a:solidFill>
                  <a:srgbClr val="C00000"/>
                </a:solidFill>
                <a:latin typeface="Georgia"/>
                <a:cs typeface="Georgia"/>
              </a:rPr>
              <a:t>образовательная</a:t>
            </a:r>
            <a:r>
              <a:rPr sz="4000" b="0" spc="-1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4000" b="0" spc="-45" dirty="0">
                <a:solidFill>
                  <a:srgbClr val="C00000"/>
                </a:solidFill>
                <a:latin typeface="Georgia"/>
                <a:cs typeface="Georgia"/>
              </a:rPr>
              <a:t>среда</a:t>
            </a:r>
            <a:endParaRPr sz="4000">
              <a:latin typeface="Georgia"/>
              <a:cs typeface="Georgia"/>
            </a:endParaRPr>
          </a:p>
          <a:p>
            <a:pPr marL="635" algn="ctr">
              <a:lnSpc>
                <a:spcPct val="100000"/>
              </a:lnSpc>
              <a:spcBef>
                <a:spcPts val="5"/>
              </a:spcBef>
            </a:pPr>
            <a:r>
              <a:rPr sz="4000" b="0" spc="-35" dirty="0">
                <a:solidFill>
                  <a:srgbClr val="C00000"/>
                </a:solidFill>
                <a:latin typeface="Georgia"/>
                <a:cs typeface="Georgia"/>
              </a:rPr>
              <a:t>Skyes</a:t>
            </a:r>
            <a:endParaRPr sz="4000">
              <a:latin typeface="Georgia"/>
              <a:cs typeface="Georgia"/>
            </a:endParaRPr>
          </a:p>
        </p:txBody>
      </p:sp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0" y="4878323"/>
            <a:ext cx="9499092" cy="1827276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517347" y="1608277"/>
            <a:ext cx="7446009" cy="29737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03655">
              <a:lnSpc>
                <a:spcPct val="100000"/>
              </a:lnSpc>
              <a:spcBef>
                <a:spcPts val="95"/>
              </a:spcBef>
            </a:pPr>
            <a:r>
              <a:rPr sz="4000" u="heavy" spc="-15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Calibri Light"/>
                <a:cs typeface="Calibri Light"/>
                <a:hlinkClick r:id="rId15"/>
              </a:rPr>
              <a:t>https://edu.skyeng.ru/teacher</a:t>
            </a:r>
            <a:endParaRPr sz="4000">
              <a:latin typeface="Calibri Light"/>
              <a:cs typeface="Calibri Light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5600">
              <a:latin typeface="Calibri Light"/>
              <a:cs typeface="Calibri Light"/>
            </a:endParaRPr>
          </a:p>
          <a:p>
            <a:pPr marL="12700">
              <a:lnSpc>
                <a:spcPct val="100000"/>
              </a:lnSpc>
            </a:pPr>
            <a:r>
              <a:rPr sz="3200" spc="15" dirty="0">
                <a:solidFill>
                  <a:srgbClr val="203969"/>
                </a:solidFill>
                <a:latin typeface="Microsoft Sans Serif"/>
                <a:cs typeface="Microsoft Sans Serif"/>
              </a:rPr>
              <a:t>для</a:t>
            </a:r>
            <a:r>
              <a:rPr sz="3200" spc="-30" dirty="0">
                <a:solidFill>
                  <a:srgbClr val="203969"/>
                </a:solidFill>
                <a:latin typeface="Microsoft Sans Serif"/>
                <a:cs typeface="Microsoft Sans Serif"/>
              </a:rPr>
              <a:t> </a:t>
            </a:r>
            <a:r>
              <a:rPr sz="3200" spc="-35" dirty="0">
                <a:solidFill>
                  <a:srgbClr val="203969"/>
                </a:solidFill>
                <a:latin typeface="Microsoft Sans Serif"/>
                <a:cs typeface="Microsoft Sans Serif"/>
              </a:rPr>
              <a:t>изучения</a:t>
            </a:r>
            <a:r>
              <a:rPr sz="3200" spc="5" dirty="0">
                <a:solidFill>
                  <a:srgbClr val="203969"/>
                </a:solidFill>
                <a:latin typeface="Microsoft Sans Serif"/>
                <a:cs typeface="Microsoft Sans Serif"/>
              </a:rPr>
              <a:t> </a:t>
            </a:r>
            <a:r>
              <a:rPr sz="3200" dirty="0">
                <a:solidFill>
                  <a:srgbClr val="203969"/>
                </a:solidFill>
                <a:latin typeface="Microsoft Sans Serif"/>
                <a:cs typeface="Microsoft Sans Serif"/>
              </a:rPr>
              <a:t>и</a:t>
            </a:r>
            <a:endParaRPr sz="3200">
              <a:latin typeface="Microsoft Sans Serif"/>
              <a:cs typeface="Microsoft Sans Serif"/>
            </a:endParaRPr>
          </a:p>
          <a:p>
            <a:pPr marL="12700" marR="2404745">
              <a:lnSpc>
                <a:spcPct val="100000"/>
              </a:lnSpc>
            </a:pPr>
            <a:r>
              <a:rPr sz="3200" spc="-30" dirty="0">
                <a:solidFill>
                  <a:srgbClr val="203969"/>
                </a:solidFill>
                <a:latin typeface="Microsoft Sans Serif"/>
                <a:cs typeface="Microsoft Sans Serif"/>
              </a:rPr>
              <a:t>преподавания</a:t>
            </a:r>
            <a:r>
              <a:rPr sz="3200" spc="-25" dirty="0">
                <a:solidFill>
                  <a:srgbClr val="203969"/>
                </a:solidFill>
                <a:latin typeface="Microsoft Sans Serif"/>
                <a:cs typeface="Microsoft Sans Serif"/>
              </a:rPr>
              <a:t> </a:t>
            </a:r>
            <a:r>
              <a:rPr sz="3200" spc="-55" dirty="0">
                <a:solidFill>
                  <a:srgbClr val="203969"/>
                </a:solidFill>
                <a:latin typeface="Microsoft Sans Serif"/>
                <a:cs typeface="Microsoft Sans Serif"/>
              </a:rPr>
              <a:t>английского </a:t>
            </a:r>
            <a:r>
              <a:rPr sz="3200" spc="-835" dirty="0">
                <a:solidFill>
                  <a:srgbClr val="203969"/>
                </a:solidFill>
                <a:latin typeface="Microsoft Sans Serif"/>
                <a:cs typeface="Microsoft Sans Serif"/>
              </a:rPr>
              <a:t> </a:t>
            </a:r>
            <a:r>
              <a:rPr sz="3200" spc="-60" dirty="0">
                <a:solidFill>
                  <a:srgbClr val="203969"/>
                </a:solidFill>
                <a:latin typeface="Microsoft Sans Serif"/>
                <a:cs typeface="Microsoft Sans Serif"/>
              </a:rPr>
              <a:t>языка</a:t>
            </a:r>
            <a:r>
              <a:rPr sz="3200" spc="5" dirty="0">
                <a:solidFill>
                  <a:srgbClr val="203969"/>
                </a:solidFill>
                <a:latin typeface="Microsoft Sans Serif"/>
                <a:cs typeface="Microsoft Sans Serif"/>
              </a:rPr>
              <a:t> </a:t>
            </a:r>
            <a:r>
              <a:rPr sz="3200" spc="15" dirty="0">
                <a:solidFill>
                  <a:srgbClr val="203969"/>
                </a:solidFill>
                <a:latin typeface="Microsoft Sans Serif"/>
                <a:cs typeface="Microsoft Sans Serif"/>
              </a:rPr>
              <a:t>для</a:t>
            </a:r>
            <a:r>
              <a:rPr sz="3200" spc="10" dirty="0">
                <a:solidFill>
                  <a:srgbClr val="203969"/>
                </a:solidFill>
                <a:latin typeface="Microsoft Sans Serif"/>
                <a:cs typeface="Microsoft Sans Serif"/>
              </a:rPr>
              <a:t> </a:t>
            </a:r>
            <a:r>
              <a:rPr sz="3200" spc="-65" dirty="0">
                <a:solidFill>
                  <a:srgbClr val="203969"/>
                </a:solidFill>
                <a:latin typeface="Microsoft Sans Serif"/>
                <a:cs typeface="Microsoft Sans Serif"/>
              </a:rPr>
              <a:t>5-11</a:t>
            </a:r>
            <a:r>
              <a:rPr sz="3200" spc="5" dirty="0">
                <a:solidFill>
                  <a:srgbClr val="203969"/>
                </a:solidFill>
                <a:latin typeface="Microsoft Sans Serif"/>
                <a:cs typeface="Microsoft Sans Serif"/>
              </a:rPr>
              <a:t> </a:t>
            </a:r>
            <a:r>
              <a:rPr sz="3200" spc="-15" dirty="0">
                <a:solidFill>
                  <a:srgbClr val="203969"/>
                </a:solidFill>
                <a:latin typeface="Microsoft Sans Serif"/>
                <a:cs typeface="Microsoft Sans Serif"/>
              </a:rPr>
              <a:t>классов</a:t>
            </a:r>
            <a:endParaRPr sz="3200">
              <a:latin typeface="Microsoft Sans Serif"/>
              <a:cs typeface="Microsoft Sans Serif"/>
            </a:endParaRPr>
          </a:p>
        </p:txBody>
      </p:sp>
      <p:pic>
        <p:nvPicPr>
          <p:cNvPr id="19" name="object 1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104888" y="4539996"/>
            <a:ext cx="2164842" cy="66979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39795" y="3047"/>
            <a:ext cx="3870198" cy="100965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211829" y="124205"/>
            <a:ext cx="32969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ЗАКЛЮЧЕНИЕ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1856" y="1271016"/>
            <a:ext cx="9018270" cy="129921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71856" y="3640835"/>
            <a:ext cx="9018270" cy="1297686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48716" y="1373251"/>
            <a:ext cx="8596630" cy="430605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587375" marR="711835" algn="ctr">
              <a:lnSpc>
                <a:spcPct val="86500"/>
              </a:lnSpc>
              <a:spcBef>
                <a:spcPts val="484"/>
              </a:spcBef>
            </a:pPr>
            <a:r>
              <a:rPr sz="2400" spc="-35" dirty="0">
                <a:latin typeface="Microsoft Sans Serif"/>
                <a:cs typeface="Microsoft Sans Serif"/>
              </a:rPr>
              <a:t>Подготовка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150" dirty="0">
                <a:latin typeface="Microsoft Sans Serif"/>
                <a:cs typeface="Microsoft Sans Serif"/>
              </a:rPr>
              <a:t>к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5" dirty="0">
                <a:latin typeface="Microsoft Sans Serif"/>
                <a:cs typeface="Microsoft Sans Serif"/>
              </a:rPr>
              <a:t>любому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уроку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использованием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ЦОР </a:t>
            </a:r>
            <a:r>
              <a:rPr sz="2400" spc="-620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кропотливая,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10" dirty="0">
                <a:latin typeface="Microsoft Sans Serif"/>
                <a:cs typeface="Microsoft Sans Serif"/>
              </a:rPr>
              <a:t>требующая</a:t>
            </a:r>
            <a:r>
              <a:rPr sz="2400" spc="1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тщательной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переработки </a:t>
            </a:r>
            <a:r>
              <a:rPr sz="2400" spc="-20" dirty="0">
                <a:latin typeface="Microsoft Sans Serif"/>
                <a:cs typeface="Microsoft Sans Serif"/>
              </a:rPr>
              <a:t> </a:t>
            </a:r>
            <a:r>
              <a:rPr sz="2400" spc="-35" dirty="0">
                <a:latin typeface="Microsoft Sans Serif"/>
                <a:cs typeface="Microsoft Sans Serif"/>
              </a:rPr>
              <a:t>разнообразного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материала,</a:t>
            </a:r>
            <a:r>
              <a:rPr sz="2400" spc="10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работа,</a:t>
            </a:r>
            <a:endParaRPr sz="2400" dirty="0">
              <a:latin typeface="Microsoft Sans Serif"/>
              <a:cs typeface="Microsoft Sans Serif"/>
            </a:endParaRPr>
          </a:p>
          <a:p>
            <a:pPr marL="241300" indent="-228600">
              <a:lnSpc>
                <a:spcPts val="2465"/>
              </a:lnSpc>
              <a:spcBef>
                <a:spcPts val="1285"/>
              </a:spcBef>
              <a:buChar char="•"/>
              <a:tabLst>
                <a:tab pos="240665" algn="l"/>
                <a:tab pos="241300" algn="l"/>
                <a:tab pos="678180" algn="l"/>
                <a:tab pos="1271270" algn="l"/>
                <a:tab pos="2847340" algn="l"/>
                <a:tab pos="4464685" algn="l"/>
                <a:tab pos="6075680" algn="l"/>
                <a:tab pos="7270750" algn="l"/>
              </a:tabLst>
            </a:pPr>
            <a:r>
              <a:rPr sz="2200" spc="-15" dirty="0">
                <a:latin typeface="Microsoft Sans Serif"/>
                <a:cs typeface="Microsoft Sans Serif"/>
              </a:rPr>
              <a:t>н</a:t>
            </a:r>
            <a:r>
              <a:rPr sz="2200" spc="-10" dirty="0">
                <a:latin typeface="Microsoft Sans Serif"/>
                <a:cs typeface="Microsoft Sans Serif"/>
              </a:rPr>
              <a:t>о</a:t>
            </a:r>
            <a:r>
              <a:rPr sz="2200" dirty="0">
                <a:latin typeface="Microsoft Sans Serif"/>
                <a:cs typeface="Microsoft Sans Serif"/>
              </a:rPr>
              <a:t>	</a:t>
            </a:r>
            <a:r>
              <a:rPr sz="2200" spc="-15" dirty="0">
                <a:latin typeface="Microsoft Sans Serif"/>
                <a:cs typeface="Microsoft Sans Serif"/>
              </a:rPr>
              <a:t>он</a:t>
            </a:r>
            <a:r>
              <a:rPr sz="2200" spc="-10" dirty="0">
                <a:latin typeface="Microsoft Sans Serif"/>
                <a:cs typeface="Microsoft Sans Serif"/>
              </a:rPr>
              <a:t>а</a:t>
            </a:r>
            <a:r>
              <a:rPr sz="2200" dirty="0">
                <a:latin typeface="Microsoft Sans Serif"/>
                <a:cs typeface="Microsoft Sans Serif"/>
              </a:rPr>
              <a:t>	</a:t>
            </a:r>
            <a:r>
              <a:rPr sz="2200" spc="-5" dirty="0">
                <a:latin typeface="Microsoft Sans Serif"/>
                <a:cs typeface="Microsoft Sans Serif"/>
              </a:rPr>
              <a:t>с</a:t>
            </a:r>
            <a:r>
              <a:rPr sz="2200" spc="-25" dirty="0">
                <a:latin typeface="Microsoft Sans Serif"/>
                <a:cs typeface="Microsoft Sans Serif"/>
              </a:rPr>
              <a:t>т</a:t>
            </a:r>
            <a:r>
              <a:rPr sz="2200" spc="-15" dirty="0">
                <a:latin typeface="Microsoft Sans Serif"/>
                <a:cs typeface="Microsoft Sans Serif"/>
              </a:rPr>
              <a:t>а</a:t>
            </a:r>
            <a:r>
              <a:rPr sz="2200" spc="-10" dirty="0">
                <a:latin typeface="Microsoft Sans Serif"/>
                <a:cs typeface="Microsoft Sans Serif"/>
              </a:rPr>
              <a:t>нови</a:t>
            </a:r>
            <a:r>
              <a:rPr sz="2200" spc="-30" dirty="0">
                <a:latin typeface="Microsoft Sans Serif"/>
                <a:cs typeface="Microsoft Sans Serif"/>
              </a:rPr>
              <a:t>т</a:t>
            </a:r>
            <a:r>
              <a:rPr sz="2200" spc="-5" dirty="0">
                <a:latin typeface="Microsoft Sans Serif"/>
                <a:cs typeface="Microsoft Sans Serif"/>
              </a:rPr>
              <a:t>ся</a:t>
            </a:r>
            <a:r>
              <a:rPr sz="2200" dirty="0">
                <a:latin typeface="Microsoft Sans Serif"/>
                <a:cs typeface="Microsoft Sans Serif"/>
              </a:rPr>
              <a:t>	</a:t>
            </a:r>
            <a:r>
              <a:rPr sz="2200" spc="-5" dirty="0">
                <a:latin typeface="Microsoft Sans Serif"/>
                <a:cs typeface="Microsoft Sans Serif"/>
              </a:rPr>
              <a:t>т</a:t>
            </a:r>
            <a:r>
              <a:rPr sz="2200" spc="-20" dirty="0">
                <a:latin typeface="Microsoft Sans Serif"/>
                <a:cs typeface="Microsoft Sans Serif"/>
              </a:rPr>
              <a:t>в</a:t>
            </a:r>
            <a:r>
              <a:rPr sz="2200" spc="-10" dirty="0">
                <a:latin typeface="Microsoft Sans Serif"/>
                <a:cs typeface="Microsoft Sans Serif"/>
              </a:rPr>
              <a:t>о</a:t>
            </a:r>
            <a:r>
              <a:rPr sz="2200" spc="-50" dirty="0">
                <a:latin typeface="Microsoft Sans Serif"/>
                <a:cs typeface="Microsoft Sans Serif"/>
              </a:rPr>
              <a:t>р</a:t>
            </a:r>
            <a:r>
              <a:rPr sz="2200" spc="-40" dirty="0">
                <a:latin typeface="Microsoft Sans Serif"/>
                <a:cs typeface="Microsoft Sans Serif"/>
              </a:rPr>
              <a:t>ческим</a:t>
            </a:r>
            <a:r>
              <a:rPr sz="2200" dirty="0">
                <a:latin typeface="Microsoft Sans Serif"/>
                <a:cs typeface="Microsoft Sans Serif"/>
              </a:rPr>
              <a:t>	</a:t>
            </a:r>
            <a:r>
              <a:rPr sz="2200" spc="-30" dirty="0">
                <a:latin typeface="Microsoft Sans Serif"/>
                <a:cs typeface="Microsoft Sans Serif"/>
              </a:rPr>
              <a:t>п</a:t>
            </a:r>
            <a:r>
              <a:rPr sz="2200" spc="-10" dirty="0">
                <a:latin typeface="Microsoft Sans Serif"/>
                <a:cs typeface="Microsoft Sans Serif"/>
              </a:rPr>
              <a:t>ро</a:t>
            </a:r>
            <a:r>
              <a:rPr sz="2200" spc="-25" dirty="0">
                <a:latin typeface="Microsoft Sans Serif"/>
                <a:cs typeface="Microsoft Sans Serif"/>
              </a:rPr>
              <a:t>ц</a:t>
            </a:r>
            <a:r>
              <a:rPr sz="2200" spc="-10" dirty="0">
                <a:latin typeface="Microsoft Sans Serif"/>
                <a:cs typeface="Microsoft Sans Serif"/>
              </a:rPr>
              <a:t>е</a:t>
            </a:r>
            <a:r>
              <a:rPr sz="2200" dirty="0">
                <a:latin typeface="Microsoft Sans Serif"/>
                <a:cs typeface="Microsoft Sans Serif"/>
              </a:rPr>
              <a:t>с</a:t>
            </a:r>
            <a:r>
              <a:rPr sz="2200" spc="20" dirty="0">
                <a:latin typeface="Microsoft Sans Serif"/>
                <a:cs typeface="Microsoft Sans Serif"/>
              </a:rPr>
              <a:t>с</a:t>
            </a:r>
            <a:r>
              <a:rPr sz="2200" spc="-35" dirty="0">
                <a:latin typeface="Microsoft Sans Serif"/>
                <a:cs typeface="Microsoft Sans Serif"/>
              </a:rPr>
              <a:t>ом</a:t>
            </a:r>
            <a:r>
              <a:rPr sz="2200" spc="-15" dirty="0">
                <a:latin typeface="Microsoft Sans Serif"/>
                <a:cs typeface="Microsoft Sans Serif"/>
              </a:rPr>
              <a:t>,</a:t>
            </a:r>
            <a:r>
              <a:rPr sz="2200" dirty="0">
                <a:latin typeface="Microsoft Sans Serif"/>
                <a:cs typeface="Microsoft Sans Serif"/>
              </a:rPr>
              <a:t>	</a:t>
            </a:r>
            <a:r>
              <a:rPr sz="2200" spc="-120" dirty="0">
                <a:latin typeface="Microsoft Sans Serif"/>
                <a:cs typeface="Microsoft Sans Serif"/>
              </a:rPr>
              <a:t>к</a:t>
            </a:r>
            <a:r>
              <a:rPr sz="2200" spc="-50" dirty="0">
                <a:latin typeface="Microsoft Sans Serif"/>
                <a:cs typeface="Microsoft Sans Serif"/>
              </a:rPr>
              <a:t>о</a:t>
            </a:r>
            <a:r>
              <a:rPr sz="2200" spc="-30" dirty="0">
                <a:latin typeface="Microsoft Sans Serif"/>
                <a:cs typeface="Microsoft Sans Serif"/>
              </a:rPr>
              <a:t>т</a:t>
            </a:r>
            <a:r>
              <a:rPr sz="2200" spc="-10" dirty="0">
                <a:latin typeface="Microsoft Sans Serif"/>
                <a:cs typeface="Microsoft Sans Serif"/>
              </a:rPr>
              <a:t>ор</a:t>
            </a:r>
            <a:r>
              <a:rPr sz="2200" spc="5" dirty="0">
                <a:latin typeface="Microsoft Sans Serif"/>
                <a:cs typeface="Microsoft Sans Serif"/>
              </a:rPr>
              <a:t>ы</a:t>
            </a:r>
            <a:r>
              <a:rPr sz="2200" spc="-5" dirty="0">
                <a:latin typeface="Microsoft Sans Serif"/>
                <a:cs typeface="Microsoft Sans Serif"/>
              </a:rPr>
              <a:t>й</a:t>
            </a:r>
            <a:r>
              <a:rPr sz="2200" dirty="0">
                <a:latin typeface="Microsoft Sans Serif"/>
                <a:cs typeface="Microsoft Sans Serif"/>
              </a:rPr>
              <a:t>	</a:t>
            </a:r>
            <a:r>
              <a:rPr sz="2200" spc="-20" dirty="0">
                <a:latin typeface="Microsoft Sans Serif"/>
                <a:cs typeface="Microsoft Sans Serif"/>
              </a:rPr>
              <a:t>п</a:t>
            </a:r>
            <a:r>
              <a:rPr sz="2200" spc="-45" dirty="0">
                <a:latin typeface="Microsoft Sans Serif"/>
                <a:cs typeface="Microsoft Sans Serif"/>
              </a:rPr>
              <a:t>о</a:t>
            </a:r>
            <a:r>
              <a:rPr sz="2200" spc="-55" dirty="0">
                <a:latin typeface="Microsoft Sans Serif"/>
                <a:cs typeface="Microsoft Sans Serif"/>
              </a:rPr>
              <a:t>з</a:t>
            </a:r>
            <a:r>
              <a:rPr sz="2200" spc="-80" dirty="0">
                <a:latin typeface="Microsoft Sans Serif"/>
                <a:cs typeface="Microsoft Sans Serif"/>
              </a:rPr>
              <a:t>в</a:t>
            </a:r>
            <a:r>
              <a:rPr sz="2200" spc="-50" dirty="0">
                <a:latin typeface="Microsoft Sans Serif"/>
                <a:cs typeface="Microsoft Sans Serif"/>
              </a:rPr>
              <a:t>о</a:t>
            </a:r>
            <a:r>
              <a:rPr sz="2200" dirty="0">
                <a:latin typeface="Microsoft Sans Serif"/>
                <a:cs typeface="Microsoft Sans Serif"/>
              </a:rPr>
              <a:t>ля</a:t>
            </a:r>
            <a:r>
              <a:rPr sz="2200" spc="-65" dirty="0">
                <a:latin typeface="Microsoft Sans Serif"/>
                <a:cs typeface="Microsoft Sans Serif"/>
              </a:rPr>
              <a:t>е</a:t>
            </a:r>
            <a:r>
              <a:rPr sz="2200" spc="-5" dirty="0">
                <a:latin typeface="Microsoft Sans Serif"/>
                <a:cs typeface="Microsoft Sans Serif"/>
              </a:rPr>
              <a:t>т</a:t>
            </a:r>
            <a:endParaRPr sz="2200" dirty="0">
              <a:latin typeface="Microsoft Sans Serif"/>
              <a:cs typeface="Microsoft Sans Serif"/>
            </a:endParaRPr>
          </a:p>
          <a:p>
            <a:pPr marL="241300">
              <a:lnSpc>
                <a:spcPts val="2465"/>
              </a:lnSpc>
            </a:pPr>
            <a:r>
              <a:rPr sz="2200" spc="-20" dirty="0">
                <a:latin typeface="Microsoft Sans Serif"/>
                <a:cs typeface="Microsoft Sans Serif"/>
              </a:rPr>
              <a:t>интегрировать</a:t>
            </a:r>
            <a:r>
              <a:rPr sz="2200" spc="3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знания</a:t>
            </a:r>
            <a:r>
              <a:rPr sz="2200" spc="40" dirty="0">
                <a:latin typeface="Microsoft Sans Serif"/>
                <a:cs typeface="Microsoft Sans Serif"/>
              </a:rPr>
              <a:t> </a:t>
            </a:r>
            <a:r>
              <a:rPr sz="2200" dirty="0">
                <a:latin typeface="Microsoft Sans Serif"/>
                <a:cs typeface="Microsoft Sans Serif"/>
              </a:rPr>
              <a:t>в</a:t>
            </a:r>
            <a:r>
              <a:rPr sz="2200" spc="15" dirty="0">
                <a:latin typeface="Microsoft Sans Serif"/>
                <a:cs typeface="Microsoft Sans Serif"/>
              </a:rPr>
              <a:t> </a:t>
            </a:r>
            <a:r>
              <a:rPr sz="2200" spc="-15" dirty="0" err="1">
                <a:latin typeface="Microsoft Sans Serif"/>
                <a:cs typeface="Microsoft Sans Serif"/>
              </a:rPr>
              <a:t>инновационном</a:t>
            </a:r>
            <a:r>
              <a:rPr sz="2200" spc="45" dirty="0">
                <a:latin typeface="Microsoft Sans Serif"/>
                <a:cs typeface="Microsoft Sans Serif"/>
              </a:rPr>
              <a:t> </a:t>
            </a:r>
            <a:r>
              <a:rPr sz="2200" spc="-20" dirty="0" err="1">
                <a:latin typeface="Microsoft Sans Serif"/>
                <a:cs typeface="Microsoft Sans Serif"/>
              </a:rPr>
              <a:t>формате</a:t>
            </a:r>
            <a:r>
              <a:rPr lang="ru-RU" sz="2200" spc="-20" dirty="0">
                <a:latin typeface="Microsoft Sans Serif"/>
                <a:cs typeface="Microsoft Sans Serif"/>
              </a:rPr>
              <a:t> и повысить мотивацию учащихся</a:t>
            </a:r>
            <a:endParaRPr sz="22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24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950" dirty="0">
              <a:latin typeface="Microsoft Sans Serif"/>
              <a:cs typeface="Microsoft Sans Serif"/>
            </a:endParaRPr>
          </a:p>
          <a:p>
            <a:pPr marL="113030" marR="240029" algn="ctr">
              <a:lnSpc>
                <a:spcPct val="86500"/>
              </a:lnSpc>
            </a:pPr>
            <a:r>
              <a:rPr sz="2400" spc="-15" dirty="0">
                <a:latin typeface="Microsoft Sans Serif"/>
                <a:cs typeface="Microsoft Sans Serif"/>
              </a:rPr>
              <a:t>Зрелищность,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яркость,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новизна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компьютерных</a:t>
            </a:r>
            <a:r>
              <a:rPr sz="2400" spc="45" dirty="0">
                <a:latin typeface="Microsoft Sans Serif"/>
                <a:cs typeface="Microsoft Sans Serif"/>
              </a:rPr>
              <a:t> </a:t>
            </a:r>
            <a:r>
              <a:rPr sz="2400" spc="-15" dirty="0">
                <a:latin typeface="Microsoft Sans Serif"/>
                <a:cs typeface="Microsoft Sans Serif"/>
              </a:rPr>
              <a:t>элементов </a:t>
            </a:r>
            <a:r>
              <a:rPr sz="2400" spc="-625" dirty="0">
                <a:latin typeface="Microsoft Sans Serif"/>
                <a:cs typeface="Microsoft Sans Serif"/>
              </a:rPr>
              <a:t> </a:t>
            </a:r>
            <a:r>
              <a:rPr sz="2400" spc="-30" dirty="0">
                <a:latin typeface="Microsoft Sans Serif"/>
                <a:cs typeface="Microsoft Sans Serif"/>
              </a:rPr>
              <a:t>урока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в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сочетании</a:t>
            </a:r>
            <a:r>
              <a:rPr sz="2400" spc="35" dirty="0">
                <a:latin typeface="Microsoft Sans Serif"/>
                <a:cs typeface="Microsoft Sans Serif"/>
              </a:rPr>
              <a:t> </a:t>
            </a:r>
            <a:r>
              <a:rPr sz="2400" dirty="0">
                <a:latin typeface="Microsoft Sans Serif"/>
                <a:cs typeface="Microsoft Sans Serif"/>
              </a:rPr>
              <a:t>с</a:t>
            </a:r>
            <a:r>
              <a:rPr sz="2400" spc="25" dirty="0">
                <a:latin typeface="Microsoft Sans Serif"/>
                <a:cs typeface="Microsoft Sans Serif"/>
              </a:rPr>
              <a:t> </a:t>
            </a:r>
            <a:r>
              <a:rPr sz="2400" spc="-20" dirty="0">
                <a:latin typeface="Microsoft Sans Serif"/>
                <a:cs typeface="Microsoft Sans Serif"/>
              </a:rPr>
              <a:t>другими</a:t>
            </a:r>
            <a:r>
              <a:rPr sz="2400" spc="30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методическими</a:t>
            </a:r>
            <a:r>
              <a:rPr sz="2400" dirty="0">
                <a:latin typeface="Microsoft Sans Serif"/>
                <a:cs typeface="Microsoft Sans Serif"/>
              </a:rPr>
              <a:t> </a:t>
            </a:r>
            <a:r>
              <a:rPr sz="2400" spc="-25" dirty="0">
                <a:latin typeface="Microsoft Sans Serif"/>
                <a:cs typeface="Microsoft Sans Serif"/>
              </a:rPr>
              <a:t>приемами </a:t>
            </a:r>
            <a:r>
              <a:rPr sz="2400" spc="-20" dirty="0">
                <a:latin typeface="Microsoft Sans Serif"/>
                <a:cs typeface="Microsoft Sans Serif"/>
              </a:rPr>
              <a:t> делают</a:t>
            </a:r>
            <a:r>
              <a:rPr sz="2400" spc="20" dirty="0">
                <a:latin typeface="Microsoft Sans Serif"/>
                <a:cs typeface="Microsoft Sans Serif"/>
              </a:rPr>
              <a:t> </a:t>
            </a:r>
            <a:r>
              <a:rPr sz="2400" spc="-40" dirty="0">
                <a:latin typeface="Microsoft Sans Serif"/>
                <a:cs typeface="Microsoft Sans Serif"/>
              </a:rPr>
              <a:t>урок:</a:t>
            </a:r>
            <a:endParaRPr sz="2400" dirty="0">
              <a:latin typeface="Microsoft Sans Serif"/>
              <a:cs typeface="Microsoft Sans Serif"/>
            </a:endParaRPr>
          </a:p>
          <a:p>
            <a:pPr marL="241300" indent="-228600">
              <a:lnSpc>
                <a:spcPct val="100000"/>
              </a:lnSpc>
              <a:spcBef>
                <a:spcPts val="1300"/>
              </a:spcBef>
              <a:buChar char="•"/>
              <a:tabLst>
                <a:tab pos="240665" algn="l"/>
                <a:tab pos="241300" algn="l"/>
              </a:tabLst>
            </a:pPr>
            <a:r>
              <a:rPr sz="2200" spc="-15" dirty="0">
                <a:latin typeface="Microsoft Sans Serif"/>
                <a:cs typeface="Microsoft Sans Serif"/>
              </a:rPr>
              <a:t>необычным,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увлекательным,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spc="-20">
                <a:latin typeface="Microsoft Sans Serif"/>
                <a:cs typeface="Microsoft Sans Serif"/>
              </a:rPr>
              <a:t>запоминающимся</a:t>
            </a:r>
            <a:endParaRPr sz="22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744" y="95503"/>
            <a:ext cx="8884361" cy="553998"/>
          </a:xfrm>
        </p:spPr>
        <p:txBody>
          <a:bodyPr/>
          <a:lstStyle/>
          <a:p>
            <a:r>
              <a:rPr lang="ru-RU" dirty="0"/>
              <a:t>Список используемой литературы: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3339" y="838200"/>
            <a:ext cx="9052611" cy="5001369"/>
          </a:xfrm>
        </p:spPr>
        <p:txBody>
          <a:bodyPr/>
          <a:lstStyle/>
          <a:p>
            <a:pPr lvl="0" algn="l" rtl="0" fontAlgn="base"/>
            <a:endParaRPr lang="ru-RU" sz="1800" kern="1200" dirty="0">
              <a:solidFill>
                <a:srgbClr val="000000"/>
              </a:solidFill>
              <a:latin typeface="Lato" panose="020F0502020204030203" pitchFamily="34" charset="0"/>
              <a:cs typeface="+mn-cs"/>
            </a:endParaRPr>
          </a:p>
          <a:p>
            <a:pPr lvl="0" algn="l" rtl="0" fontAlgn="base">
              <a:buFont typeface="Arial" panose="020B0604020202020204" pitchFamily="34" charset="0"/>
              <a:buChar char="•"/>
            </a:pPr>
            <a:r>
              <a:rPr lang="ru-RU" sz="1600" kern="1200" dirty="0" err="1">
                <a:solidFill>
                  <a:srgbClr val="000000"/>
                </a:solidFill>
                <a:latin typeface="inherit"/>
                <a:cs typeface="+mn-cs"/>
              </a:rPr>
              <a:t>Бруцкая</a:t>
            </a:r>
            <a:r>
              <a:rPr lang="ru-RU" sz="1600" kern="1200" dirty="0">
                <a:solidFill>
                  <a:srgbClr val="000000"/>
                </a:solidFill>
                <a:latin typeface="inherit"/>
                <a:cs typeface="+mn-cs"/>
              </a:rPr>
              <a:t>, Т.А. Включение цифровых инструментов в образовательный процесс / Т.А. </a:t>
            </a:r>
            <a:r>
              <a:rPr lang="ru-RU" sz="1600" kern="1200" dirty="0" err="1">
                <a:solidFill>
                  <a:srgbClr val="000000"/>
                </a:solidFill>
                <a:latin typeface="inherit"/>
                <a:cs typeface="+mn-cs"/>
              </a:rPr>
              <a:t>Бруцкая</a:t>
            </a:r>
            <a:r>
              <a:rPr lang="ru-RU" sz="1600" kern="1200" dirty="0">
                <a:solidFill>
                  <a:srgbClr val="000000"/>
                </a:solidFill>
                <a:latin typeface="inherit"/>
                <a:cs typeface="+mn-cs"/>
              </a:rPr>
              <a:t> // «Академия Интеллектуального Развития»</a:t>
            </a:r>
          </a:p>
          <a:p>
            <a:pPr lvl="0" algn="l" rtl="0" fontAlgn="base">
              <a:buFont typeface="Arial" panose="020B0604020202020204" pitchFamily="34" charset="0"/>
              <a:buChar char="•"/>
            </a:pPr>
            <a:r>
              <a:rPr lang="ru-RU" sz="1600" kern="1200" dirty="0">
                <a:solidFill>
                  <a:srgbClr val="000000"/>
                </a:solidFill>
                <a:latin typeface="inherit"/>
                <a:cs typeface="+mn-cs"/>
              </a:rPr>
              <a:t>Голованова, Е.В. Цифровые инструменты / Е.В. Голованова – М.: Изд-во Синергия, 2018. – № 9. – С. 60-69</a:t>
            </a:r>
          </a:p>
          <a:p>
            <a:pPr lvl="0" algn="l" rtl="0" fontAlgn="base">
              <a:buFont typeface="Arial" panose="020B0604020202020204" pitchFamily="34" charset="0"/>
              <a:buChar char="•"/>
            </a:pPr>
            <a:r>
              <a:rPr lang="ru-RU" sz="1600" kern="1200" dirty="0" err="1">
                <a:solidFill>
                  <a:srgbClr val="000000"/>
                </a:solidFill>
                <a:latin typeface="inherit"/>
                <a:cs typeface="+mn-cs"/>
              </a:rPr>
              <a:t>Грейдина</a:t>
            </a:r>
            <a:r>
              <a:rPr lang="ru-RU" sz="1600" kern="1200" dirty="0">
                <a:solidFill>
                  <a:srgbClr val="000000"/>
                </a:solidFill>
                <a:latin typeface="inherit"/>
                <a:cs typeface="+mn-cs"/>
              </a:rPr>
              <a:t> Н. Л., </a:t>
            </a:r>
            <a:r>
              <a:rPr lang="ru-RU" sz="1600" kern="1200" dirty="0" err="1">
                <a:solidFill>
                  <a:srgbClr val="000000"/>
                </a:solidFill>
                <a:latin typeface="inherit"/>
                <a:cs typeface="+mn-cs"/>
              </a:rPr>
              <a:t>Миракян</a:t>
            </a:r>
            <a:r>
              <a:rPr lang="ru-RU" sz="1600" kern="1200" dirty="0">
                <a:solidFill>
                  <a:srgbClr val="000000"/>
                </a:solidFill>
                <a:latin typeface="inherit"/>
                <a:cs typeface="+mn-cs"/>
              </a:rPr>
              <a:t> З. Х. Как «Профессор Хиггинс» помогает изучить английский язык // Иностранные языки в школе — 2002 № 6 — с. 96</a:t>
            </a:r>
          </a:p>
          <a:p>
            <a:pPr lvl="0" algn="l" rtl="0" fontAlgn="base">
              <a:buFont typeface="Arial" panose="020B0604020202020204" pitchFamily="34" charset="0"/>
              <a:buChar char="•"/>
            </a:pPr>
            <a:r>
              <a:rPr lang="ru-RU" sz="1600" kern="1200" dirty="0">
                <a:solidFill>
                  <a:srgbClr val="000000"/>
                </a:solidFill>
                <a:latin typeface="inherit"/>
                <a:cs typeface="+mn-cs"/>
              </a:rPr>
              <a:t>Иванова, Е.О. Электронный учебник – предметная информационно-образовательная среда самостоятельной работы учащихся / Е.О. Иванова // Образование и наука. – 2015. – № 5 (124). – C. 118-128.</a:t>
            </a:r>
          </a:p>
          <a:p>
            <a:pPr lvl="0" algn="l" rtl="0" fontAlgn="base">
              <a:buFont typeface="Arial" panose="020B0604020202020204" pitchFamily="34" charset="0"/>
              <a:buChar char="•"/>
            </a:pPr>
            <a:r>
              <a:rPr lang="ru-RU" sz="1600" kern="1200" dirty="0" err="1">
                <a:solidFill>
                  <a:srgbClr val="000000"/>
                </a:solidFill>
                <a:latin typeface="inherit"/>
                <a:cs typeface="+mn-cs"/>
              </a:rPr>
              <a:t>Канаева</a:t>
            </a:r>
            <a:r>
              <a:rPr lang="ru-RU" sz="1600" kern="1200" dirty="0">
                <a:solidFill>
                  <a:srgbClr val="000000"/>
                </a:solidFill>
                <a:latin typeface="inherit"/>
                <a:cs typeface="+mn-cs"/>
              </a:rPr>
              <a:t> В. М., Агапова С. Г. Из опыта творческой группы учителей по проблеме: «Компьютеризация учебного процесса в школе» // Иностранные языки в школе — 1992 — № 3–4 — с.86–88</a:t>
            </a:r>
          </a:p>
          <a:p>
            <a:pPr lvl="0" algn="l" rtl="0" fontAlgn="base">
              <a:buFont typeface="Arial" panose="020B0604020202020204" pitchFamily="34" charset="0"/>
              <a:buChar char="•"/>
            </a:pPr>
            <a:r>
              <a:rPr lang="ru-RU" sz="1600" kern="1200" dirty="0" err="1">
                <a:solidFill>
                  <a:srgbClr val="000000"/>
                </a:solidFill>
                <a:latin typeface="inherit"/>
                <a:cs typeface="+mn-cs"/>
              </a:rPr>
              <a:t>Коблова</a:t>
            </a:r>
            <a:r>
              <a:rPr lang="ru-RU" sz="1600" kern="1200" dirty="0">
                <a:solidFill>
                  <a:srgbClr val="000000"/>
                </a:solidFill>
                <a:latin typeface="inherit"/>
                <a:cs typeface="+mn-cs"/>
              </a:rPr>
              <a:t> Д. В., Косарева С. А. Электронный учебник как инновационное средство в образовательном процессе // Актуальные задачи педагогики: материалы II </a:t>
            </a:r>
            <a:r>
              <a:rPr lang="ru-RU" sz="1600" kern="1200" dirty="0" err="1">
                <a:solidFill>
                  <a:srgbClr val="000000"/>
                </a:solidFill>
                <a:latin typeface="inherit"/>
                <a:cs typeface="+mn-cs"/>
              </a:rPr>
              <a:t>Междунар</a:t>
            </a:r>
            <a:r>
              <a:rPr lang="ru-RU" sz="1600" kern="1200" dirty="0">
                <a:solidFill>
                  <a:srgbClr val="000000"/>
                </a:solidFill>
                <a:latin typeface="inherit"/>
                <a:cs typeface="+mn-cs"/>
              </a:rPr>
              <a:t>. науч. </a:t>
            </a:r>
            <a:r>
              <a:rPr lang="ru-RU" sz="1600" kern="1200" dirty="0" err="1">
                <a:solidFill>
                  <a:srgbClr val="000000"/>
                </a:solidFill>
                <a:latin typeface="inherit"/>
                <a:cs typeface="+mn-cs"/>
              </a:rPr>
              <a:t>конф</a:t>
            </a:r>
            <a:r>
              <a:rPr lang="ru-RU" sz="1600" kern="1200" dirty="0">
                <a:solidFill>
                  <a:srgbClr val="000000"/>
                </a:solidFill>
                <a:latin typeface="inherit"/>
                <a:cs typeface="+mn-cs"/>
              </a:rPr>
              <a:t>. (г. Чита, июнь 2012 г.). — Чита: Издательство Молодой ученый, 2012. с. 25-28</a:t>
            </a:r>
          </a:p>
          <a:p>
            <a:pPr lvl="0" algn="l" rtl="0" fontAlgn="base">
              <a:buFont typeface="Arial" panose="020B0604020202020204" pitchFamily="34" charset="0"/>
              <a:buChar char="•"/>
            </a:pPr>
            <a:r>
              <a:rPr lang="ru-RU" sz="1600" kern="1200" dirty="0">
                <a:solidFill>
                  <a:srgbClr val="000000"/>
                </a:solidFill>
                <a:latin typeface="inherit"/>
                <a:cs typeface="+mn-cs"/>
              </a:rPr>
              <a:t>Малюкова Г. Н., Соломахина И. А. «Использование мультимедийных средств в обучении иностранному языку» [Электронный ресурс] – Режим доступа: </a:t>
            </a:r>
            <a:r>
              <a:rPr lang="ru-RU" sz="1600" kern="1200" dirty="0">
                <a:solidFill>
                  <a:srgbClr val="1E73BE"/>
                </a:solidFill>
                <a:latin typeface="inherit"/>
                <a:cs typeface="+mn-cs"/>
                <a:hlinkClick r:id="rId2"/>
              </a:rPr>
              <a:t>http://festival.1september.ru/articles/212523/</a:t>
            </a:r>
            <a:r>
              <a:rPr lang="ru-RU" sz="1600" kern="1200" dirty="0">
                <a:solidFill>
                  <a:srgbClr val="000000"/>
                </a:solidFill>
                <a:latin typeface="inherit"/>
                <a:cs typeface="+mn-cs"/>
              </a:rPr>
              <a:t> (дата обращения 25.09.2017).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05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88791" y="0"/>
            <a:ext cx="3967734" cy="1003553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560445" y="113157"/>
            <a:ext cx="339597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u="heavy" spc="-5" dirty="0">
                <a:solidFill>
                  <a:srgbClr val="AE095C"/>
                </a:solidFill>
                <a:uFill>
                  <a:solidFill>
                    <a:srgbClr val="AE095C"/>
                  </a:solidFill>
                </a:uFill>
                <a:latin typeface="Georgia"/>
                <a:cs typeface="Georgia"/>
              </a:rPr>
              <a:t>Актуальность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63111" y="612692"/>
            <a:ext cx="3419093" cy="7691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915416" y="1200099"/>
            <a:ext cx="8361680" cy="310149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904240" indent="627380">
              <a:lnSpc>
                <a:spcPct val="90000"/>
              </a:lnSpc>
              <a:spcBef>
                <a:spcPts val="345"/>
              </a:spcBef>
            </a:pPr>
            <a:r>
              <a:rPr sz="2000" dirty="0">
                <a:latin typeface="Calibri"/>
                <a:cs typeface="Calibri"/>
              </a:rPr>
              <a:t>Без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использования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современных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средств информационно- 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коммуникационных технологий </a:t>
            </a:r>
            <a:r>
              <a:rPr sz="2000" spc="-5" dirty="0">
                <a:latin typeface="Calibri"/>
                <a:cs typeface="Calibri"/>
              </a:rPr>
              <a:t>уже невозможно представить 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образовательный процесс, отвечающий </a:t>
            </a:r>
            <a:r>
              <a:rPr sz="2000" dirty="0">
                <a:latin typeface="Calibri"/>
                <a:cs typeface="Calibri"/>
              </a:rPr>
              <a:t>требованиям </a:t>
            </a:r>
            <a:r>
              <a:rPr sz="2000" spc="-5" dirty="0">
                <a:latin typeface="Calibri"/>
                <a:cs typeface="Calibri"/>
              </a:rPr>
              <a:t>современного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информационного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общества.</a:t>
            </a:r>
            <a:endParaRPr sz="2000" dirty="0">
              <a:latin typeface="Calibri"/>
              <a:cs typeface="Calibri"/>
            </a:endParaRPr>
          </a:p>
          <a:p>
            <a:pPr marL="12700" marR="160020" indent="627380">
              <a:lnSpc>
                <a:spcPts val="2160"/>
              </a:lnSpc>
              <a:spcBef>
                <a:spcPts val="1030"/>
              </a:spcBef>
            </a:pPr>
            <a:r>
              <a:rPr sz="2000" spc="-20" dirty="0">
                <a:latin typeface="Calibri"/>
                <a:cs typeface="Calibri"/>
              </a:rPr>
              <a:t>Роль </a:t>
            </a:r>
            <a:r>
              <a:rPr sz="2000" spc="-5" dirty="0">
                <a:latin typeface="Calibri"/>
                <a:cs typeface="Calibri"/>
              </a:rPr>
              <a:t>информационно-коммуникационных </a:t>
            </a:r>
            <a:r>
              <a:rPr sz="2000" spc="-10" dirty="0">
                <a:latin typeface="Calibri"/>
                <a:cs typeface="Calibri"/>
              </a:rPr>
              <a:t>технологий </a:t>
            </a:r>
            <a:r>
              <a:rPr sz="2000" dirty="0">
                <a:latin typeface="Calibri"/>
                <a:cs typeface="Calibri"/>
              </a:rPr>
              <a:t>в </a:t>
            </a:r>
            <a:r>
              <a:rPr sz="2000" spc="-5" dirty="0">
                <a:latin typeface="Calibri"/>
                <a:cs typeface="Calibri"/>
              </a:rPr>
              <a:t>обеспечении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современного качества образования рассматривается </a:t>
            </a:r>
            <a:r>
              <a:rPr sz="2000" spc="-10" dirty="0">
                <a:latin typeface="Calibri"/>
                <a:cs typeface="Calibri"/>
              </a:rPr>
              <a:t>как </a:t>
            </a:r>
            <a:r>
              <a:rPr sz="2000" dirty="0">
                <a:latin typeface="Calibri"/>
                <a:cs typeface="Calibri"/>
              </a:rPr>
              <a:t>ключевой 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элемент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развития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современной</a:t>
            </a:r>
            <a:r>
              <a:rPr sz="2000" spc="-15" dirty="0">
                <a:latin typeface="Calibri"/>
                <a:cs typeface="Calibri"/>
              </a:rPr>
              <a:t> школы.</a:t>
            </a:r>
            <a:endParaRPr sz="2000" dirty="0">
              <a:latin typeface="Calibri"/>
              <a:cs typeface="Calibri"/>
            </a:endParaRPr>
          </a:p>
          <a:p>
            <a:pPr marL="584200">
              <a:lnSpc>
                <a:spcPts val="2280"/>
              </a:lnSpc>
              <a:spcBef>
                <a:spcPts val="735"/>
              </a:spcBef>
            </a:pPr>
            <a:r>
              <a:rPr sz="2000" spc="-50" dirty="0">
                <a:latin typeface="Calibri"/>
                <a:cs typeface="Calibri"/>
              </a:rPr>
              <a:t>ИКТ,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ЦОР</a:t>
            </a:r>
            <a:r>
              <a:rPr sz="2000" dirty="0">
                <a:latin typeface="Calibri"/>
                <a:cs typeface="Calibri"/>
              </a:rPr>
              <a:t> -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важнейшая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составляющая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всех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направлений </a:t>
            </a:r>
            <a:r>
              <a:rPr sz="2000" spc="-10" dirty="0">
                <a:latin typeface="Calibri"/>
                <a:cs typeface="Calibri"/>
              </a:rPr>
              <a:t>деятельности</a:t>
            </a:r>
            <a:endParaRPr sz="2000" dirty="0">
              <a:latin typeface="Calibri"/>
              <a:cs typeface="Calibri"/>
            </a:endParaRPr>
          </a:p>
          <a:p>
            <a:pPr marL="12700" marR="5080">
              <a:lnSpc>
                <a:spcPts val="2160"/>
              </a:lnSpc>
              <a:spcBef>
                <a:spcPts val="155"/>
              </a:spcBef>
            </a:pPr>
            <a:r>
              <a:rPr sz="2000" spc="-5" dirty="0">
                <a:latin typeface="Calibri"/>
                <a:cs typeface="Calibri"/>
              </a:rPr>
              <a:t>современного </a:t>
            </a:r>
            <a:r>
              <a:rPr sz="2000" spc="-10" dirty="0">
                <a:latin typeface="Calibri"/>
                <a:cs typeface="Calibri"/>
              </a:rPr>
              <a:t>учителя, </a:t>
            </a:r>
            <a:r>
              <a:rPr sz="2000" spc="-5" dirty="0">
                <a:latin typeface="Calibri"/>
                <a:cs typeface="Calibri"/>
              </a:rPr>
              <a:t>способствующая оптимизации </a:t>
            </a:r>
            <a:r>
              <a:rPr sz="2000" dirty="0">
                <a:latin typeface="Calibri"/>
                <a:cs typeface="Calibri"/>
              </a:rPr>
              <a:t>и </a:t>
            </a:r>
            <a:r>
              <a:rPr sz="2000" dirty="0" err="1">
                <a:latin typeface="Calibri"/>
                <a:cs typeface="Calibri"/>
              </a:rPr>
              <a:t>интеграции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dirty="0" err="1">
                <a:latin typeface="Calibri"/>
                <a:cs typeface="Calibri"/>
              </a:rPr>
              <a:t>учебной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lang="ru-RU" sz="2000" spc="-20" dirty="0">
                <a:latin typeface="Calibri"/>
                <a:cs typeface="Calibri"/>
              </a:rPr>
              <a:t> </a:t>
            </a:r>
            <a:r>
              <a:rPr lang="ru-RU" sz="2000" spc="-10" dirty="0">
                <a:latin typeface="Calibri"/>
                <a:cs typeface="Calibri"/>
              </a:rPr>
              <a:t>деятельности.</a:t>
            </a:r>
            <a:endParaRPr sz="2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12291" y="146304"/>
            <a:ext cx="8155940" cy="1778000"/>
            <a:chOff x="812291" y="146304"/>
            <a:chExt cx="8155940" cy="177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5379" y="146304"/>
              <a:ext cx="7407402" cy="89992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2291" y="585216"/>
              <a:ext cx="8155685" cy="89992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21736" y="1024128"/>
              <a:ext cx="3338321" cy="899922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53490" y="250951"/>
            <a:ext cx="7548245" cy="139192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 indent="-7620" algn="ctr">
              <a:lnSpc>
                <a:spcPts val="3460"/>
              </a:lnSpc>
              <a:spcBef>
                <a:spcPts val="535"/>
              </a:spcBef>
            </a:pPr>
            <a:r>
              <a:rPr sz="3200" i="1" spc="-5" dirty="0">
                <a:solidFill>
                  <a:srgbClr val="AE095C"/>
                </a:solidFill>
                <a:latin typeface="Georgia"/>
                <a:cs typeface="Georgia"/>
              </a:rPr>
              <a:t>Современная </a:t>
            </a:r>
            <a:r>
              <a:rPr sz="3200" i="1" dirty="0">
                <a:solidFill>
                  <a:srgbClr val="AE095C"/>
                </a:solidFill>
                <a:latin typeface="Georgia"/>
                <a:cs typeface="Georgia"/>
              </a:rPr>
              <a:t>модель обучения </a:t>
            </a:r>
            <a:r>
              <a:rPr sz="3200" i="1" spc="5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3200" i="1" dirty="0">
                <a:solidFill>
                  <a:srgbClr val="AE095C"/>
                </a:solidFill>
                <a:latin typeface="Georgia"/>
                <a:cs typeface="Georgia"/>
              </a:rPr>
              <a:t>иностранному</a:t>
            </a:r>
            <a:r>
              <a:rPr sz="3200" i="1" spc="-55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3200" i="1" spc="-5" dirty="0">
                <a:solidFill>
                  <a:srgbClr val="AE095C"/>
                </a:solidFill>
                <a:latin typeface="Georgia"/>
                <a:cs typeface="Georgia"/>
              </a:rPr>
              <a:t>языку</a:t>
            </a:r>
            <a:r>
              <a:rPr sz="3200" i="1" spc="-35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3200" i="1" dirty="0">
                <a:solidFill>
                  <a:srgbClr val="AE095C"/>
                </a:solidFill>
                <a:latin typeface="Georgia"/>
                <a:cs typeface="Georgia"/>
              </a:rPr>
              <a:t>с</a:t>
            </a:r>
            <a:r>
              <a:rPr sz="3200" i="1" spc="-25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3200" i="1" dirty="0">
                <a:solidFill>
                  <a:srgbClr val="AE095C"/>
                </a:solidFill>
                <a:latin typeface="Georgia"/>
                <a:cs typeface="Georgia"/>
              </a:rPr>
              <a:t>помощью </a:t>
            </a:r>
            <a:r>
              <a:rPr sz="3200" i="1" spc="-800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3200" i="1" spc="-5" dirty="0">
                <a:solidFill>
                  <a:srgbClr val="AE095C"/>
                </a:solidFill>
                <a:latin typeface="Georgia"/>
                <a:cs typeface="Georgia"/>
              </a:rPr>
              <a:t>ИКТ</a:t>
            </a:r>
            <a:r>
              <a:rPr sz="3200" i="1" spc="-10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3200" i="1" dirty="0">
                <a:solidFill>
                  <a:srgbClr val="AE095C"/>
                </a:solidFill>
                <a:latin typeface="Georgia"/>
                <a:cs typeface="Georgia"/>
              </a:rPr>
              <a:t>и</a:t>
            </a:r>
            <a:r>
              <a:rPr sz="3200" i="1" spc="-20" dirty="0">
                <a:solidFill>
                  <a:srgbClr val="AE095C"/>
                </a:solidFill>
                <a:latin typeface="Georgia"/>
                <a:cs typeface="Georgia"/>
              </a:rPr>
              <a:t> </a:t>
            </a:r>
            <a:r>
              <a:rPr sz="3200" i="1" spc="-5" dirty="0">
                <a:solidFill>
                  <a:srgbClr val="AE095C"/>
                </a:solidFill>
                <a:latin typeface="Georgia"/>
                <a:cs typeface="Georgia"/>
              </a:rPr>
              <a:t>ЦОР</a:t>
            </a:r>
            <a:r>
              <a:rPr sz="3200" i="1" dirty="0">
                <a:solidFill>
                  <a:srgbClr val="AE095C"/>
                </a:solidFill>
                <a:latin typeface="Georgia"/>
                <a:cs typeface="Georgia"/>
              </a:rPr>
              <a:t> :</a:t>
            </a:r>
            <a:endParaRPr sz="3200">
              <a:latin typeface="Georgia"/>
              <a:cs typeface="Georg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5810" y="2015769"/>
            <a:ext cx="7196455" cy="283908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70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В</a:t>
            </a:r>
            <a:r>
              <a:rPr sz="2800" spc="-10" dirty="0">
                <a:latin typeface="Calibri"/>
                <a:cs typeface="Calibri"/>
              </a:rPr>
              <a:t> центре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обучения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–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обучающийся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75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800" spc="-30" dirty="0">
                <a:latin typeface="Calibri"/>
                <a:cs typeface="Calibri"/>
              </a:rPr>
              <a:t>Роль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преподавателя</a:t>
            </a:r>
            <a:r>
              <a:rPr sz="2800" spc="2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-</a:t>
            </a:r>
            <a:r>
              <a:rPr sz="2800" spc="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научить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учиться</a:t>
            </a:r>
            <a:endParaRPr sz="28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660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800" spc="-5" dirty="0">
                <a:latin typeface="Calibri"/>
                <a:cs typeface="Calibri"/>
              </a:rPr>
              <a:t>В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основе </a:t>
            </a:r>
            <a:r>
              <a:rPr sz="2800" spc="-100" dirty="0">
                <a:latin typeface="Calibri"/>
                <a:cs typeface="Calibri"/>
              </a:rPr>
              <a:t>УД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–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сотрудничество</a:t>
            </a:r>
            <a:endParaRPr sz="2800">
              <a:latin typeface="Calibri"/>
              <a:cs typeface="Calibri"/>
            </a:endParaRPr>
          </a:p>
          <a:p>
            <a:pPr marL="241300" marR="5080" indent="-228600">
              <a:lnSpc>
                <a:spcPts val="3020"/>
              </a:lnSpc>
              <a:spcBef>
                <a:spcPts val="1045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800" spc="-10" dirty="0">
                <a:latin typeface="Calibri"/>
                <a:cs typeface="Calibri"/>
              </a:rPr>
              <a:t>Суть </a:t>
            </a:r>
            <a:r>
              <a:rPr sz="2800" spc="-15" dirty="0">
                <a:latin typeface="Calibri"/>
                <a:cs typeface="Calibri"/>
              </a:rPr>
              <a:t>технологии</a:t>
            </a:r>
            <a:r>
              <a:rPr sz="2800" spc="-10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-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развитие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коммуникативной </a:t>
            </a:r>
            <a:r>
              <a:rPr sz="2800" spc="-620" dirty="0">
                <a:latin typeface="Calibri"/>
                <a:cs typeface="Calibri"/>
              </a:rPr>
              <a:t> </a:t>
            </a:r>
            <a:r>
              <a:rPr sz="2800" spc="-15" dirty="0">
                <a:latin typeface="Calibri"/>
                <a:cs typeface="Calibri"/>
              </a:rPr>
              <a:t>компетенции</a:t>
            </a:r>
            <a:r>
              <a:rPr sz="28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обучаемых</a:t>
            </a:r>
            <a:r>
              <a:rPr sz="2800" spc="-5" dirty="0">
                <a:latin typeface="Calibri"/>
                <a:cs typeface="Calibri"/>
              </a:rPr>
              <a:t> и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способности</a:t>
            </a:r>
            <a:r>
              <a:rPr sz="2800" spc="1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к</a:t>
            </a:r>
            <a:endParaRPr sz="2800">
              <a:latin typeface="Calibri"/>
              <a:cs typeface="Calibri"/>
            </a:endParaRPr>
          </a:p>
          <a:p>
            <a:pPr marL="241300">
              <a:lnSpc>
                <a:spcPts val="2985"/>
              </a:lnSpc>
            </a:pPr>
            <a:r>
              <a:rPr sz="2800" spc="-10" dirty="0">
                <a:latin typeface="Calibri"/>
                <a:cs typeface="Calibri"/>
              </a:rPr>
              <a:t>самообучению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52043" y="50292"/>
            <a:ext cx="9145270" cy="1339215"/>
            <a:chOff x="352043" y="50292"/>
            <a:chExt cx="9145270" cy="13392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2043" y="50292"/>
              <a:ext cx="9144762" cy="899921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30396" y="489204"/>
              <a:ext cx="1885950" cy="899922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381" rIns="0" bIns="0" rtlCol="0">
            <a:spAutoFit/>
          </a:bodyPr>
          <a:lstStyle/>
          <a:p>
            <a:pPr marL="3764915" marR="5080" indent="-3578860">
              <a:lnSpc>
                <a:spcPts val="3460"/>
              </a:lnSpc>
              <a:spcBef>
                <a:spcPts val="535"/>
              </a:spcBef>
            </a:pPr>
            <a:r>
              <a:rPr sz="3200" i="1" dirty="0">
                <a:solidFill>
                  <a:srgbClr val="C00000"/>
                </a:solidFill>
                <a:latin typeface="Georgia"/>
                <a:cs typeface="Georgia"/>
              </a:rPr>
              <a:t>Цифровые</a:t>
            </a:r>
            <a:r>
              <a:rPr sz="3200" i="1" spc="-5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3200" i="1" dirty="0">
                <a:solidFill>
                  <a:srgbClr val="C00000"/>
                </a:solidFill>
                <a:latin typeface="Georgia"/>
                <a:cs typeface="Georgia"/>
              </a:rPr>
              <a:t>образовательные</a:t>
            </a:r>
            <a:r>
              <a:rPr sz="3200" i="1" spc="-45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3200" i="1" dirty="0">
                <a:solidFill>
                  <a:srgbClr val="C00000"/>
                </a:solidFill>
                <a:latin typeface="Georgia"/>
                <a:cs typeface="Georgia"/>
              </a:rPr>
              <a:t>ресурсы </a:t>
            </a:r>
            <a:r>
              <a:rPr sz="3200" i="1" spc="-795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3200" i="1" dirty="0">
                <a:solidFill>
                  <a:srgbClr val="C00000"/>
                </a:solidFill>
                <a:latin typeface="Georgia"/>
                <a:cs typeface="Georgia"/>
              </a:rPr>
              <a:t>(ЦОР)</a:t>
            </a:r>
            <a:endParaRPr sz="3200">
              <a:latin typeface="Georgia"/>
              <a:cs typeface="Georg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4959" y="2014220"/>
            <a:ext cx="697484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875915" algn="l"/>
                <a:tab pos="5272405" algn="l"/>
              </a:tabLst>
            </a:pPr>
            <a:r>
              <a:rPr sz="2600" spc="-10" dirty="0">
                <a:latin typeface="Microsoft Sans Serif"/>
                <a:cs typeface="Microsoft Sans Serif"/>
              </a:rPr>
              <a:t>граф</a:t>
            </a:r>
            <a:r>
              <a:rPr sz="2600" spc="-15" dirty="0">
                <a:latin typeface="Microsoft Sans Serif"/>
                <a:cs typeface="Microsoft Sans Serif"/>
              </a:rPr>
              <a:t>ич</a:t>
            </a:r>
            <a:r>
              <a:rPr sz="2600" spc="-25" dirty="0">
                <a:latin typeface="Microsoft Sans Serif"/>
                <a:cs typeface="Microsoft Sans Serif"/>
              </a:rPr>
              <a:t>е</a:t>
            </a:r>
            <a:r>
              <a:rPr sz="2600" spc="-80" dirty="0">
                <a:latin typeface="Microsoft Sans Serif"/>
                <a:cs typeface="Microsoft Sans Serif"/>
              </a:rPr>
              <a:t>с</a:t>
            </a:r>
            <a:r>
              <a:rPr sz="2600" spc="-65" dirty="0">
                <a:latin typeface="Microsoft Sans Serif"/>
                <a:cs typeface="Microsoft Sans Serif"/>
              </a:rPr>
              <a:t>к</a:t>
            </a:r>
            <a:r>
              <a:rPr sz="2600" spc="5" dirty="0">
                <a:latin typeface="Microsoft Sans Serif"/>
                <a:cs typeface="Microsoft Sans Serif"/>
              </a:rPr>
              <a:t>у</a:t>
            </a:r>
            <a:r>
              <a:rPr sz="2600" spc="15" dirty="0">
                <a:latin typeface="Microsoft Sans Serif"/>
                <a:cs typeface="Microsoft Sans Serif"/>
              </a:rPr>
              <a:t>ю</a:t>
            </a:r>
            <a:r>
              <a:rPr sz="2600" dirty="0">
                <a:latin typeface="Microsoft Sans Serif"/>
                <a:cs typeface="Microsoft Sans Serif"/>
              </a:rPr>
              <a:t>,	</a:t>
            </a:r>
            <a:r>
              <a:rPr sz="2600" spc="-30" dirty="0">
                <a:latin typeface="Microsoft Sans Serif"/>
                <a:cs typeface="Microsoft Sans Serif"/>
              </a:rPr>
              <a:t>т</a:t>
            </a:r>
            <a:r>
              <a:rPr sz="2600" spc="-90" dirty="0">
                <a:latin typeface="Microsoft Sans Serif"/>
                <a:cs typeface="Microsoft Sans Serif"/>
              </a:rPr>
              <a:t>е</a:t>
            </a:r>
            <a:r>
              <a:rPr sz="2600" spc="-50" dirty="0">
                <a:latin typeface="Microsoft Sans Serif"/>
                <a:cs typeface="Microsoft Sans Serif"/>
              </a:rPr>
              <a:t>к</a:t>
            </a:r>
            <a:r>
              <a:rPr sz="2600" dirty="0">
                <a:latin typeface="Microsoft Sans Serif"/>
                <a:cs typeface="Microsoft Sans Serif"/>
              </a:rPr>
              <a:t>с</a:t>
            </a:r>
            <a:r>
              <a:rPr sz="2600" spc="-25" dirty="0">
                <a:latin typeface="Microsoft Sans Serif"/>
                <a:cs typeface="Microsoft Sans Serif"/>
              </a:rPr>
              <a:t>т</a:t>
            </a:r>
            <a:r>
              <a:rPr sz="2600" spc="-5" dirty="0">
                <a:latin typeface="Microsoft Sans Serif"/>
                <a:cs typeface="Microsoft Sans Serif"/>
              </a:rPr>
              <a:t>о</a:t>
            </a:r>
            <a:r>
              <a:rPr sz="2600" spc="-60" dirty="0">
                <a:latin typeface="Microsoft Sans Serif"/>
                <a:cs typeface="Microsoft Sans Serif"/>
              </a:rPr>
              <a:t>в</a:t>
            </a:r>
            <a:r>
              <a:rPr sz="2600" spc="5" dirty="0">
                <a:latin typeface="Microsoft Sans Serif"/>
                <a:cs typeface="Microsoft Sans Serif"/>
              </a:rPr>
              <a:t>ую,</a:t>
            </a:r>
            <a:r>
              <a:rPr sz="2600" dirty="0">
                <a:latin typeface="Microsoft Sans Serif"/>
                <a:cs typeface="Microsoft Sans Serif"/>
              </a:rPr>
              <a:t>	цифро</a:t>
            </a:r>
            <a:r>
              <a:rPr sz="2600" spc="-60" dirty="0">
                <a:latin typeface="Microsoft Sans Serif"/>
                <a:cs typeface="Microsoft Sans Serif"/>
              </a:rPr>
              <a:t>в</a:t>
            </a:r>
            <a:r>
              <a:rPr sz="2600" spc="5" dirty="0">
                <a:latin typeface="Microsoft Sans Serif"/>
                <a:cs typeface="Microsoft Sans Serif"/>
              </a:rPr>
              <a:t>у</a:t>
            </a:r>
            <a:r>
              <a:rPr sz="2600" spc="15" dirty="0">
                <a:latin typeface="Microsoft Sans Serif"/>
                <a:cs typeface="Microsoft Sans Serif"/>
              </a:rPr>
              <a:t>ю</a:t>
            </a:r>
            <a:r>
              <a:rPr sz="2600" dirty="0">
                <a:latin typeface="Microsoft Sans Serif"/>
                <a:cs typeface="Microsoft Sans Serif"/>
              </a:rPr>
              <a:t>,</a:t>
            </a:r>
            <a:endParaRPr sz="26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14959" y="1617980"/>
            <a:ext cx="9109075" cy="8185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6985" algn="r">
              <a:lnSpc>
                <a:spcPct val="100000"/>
              </a:lnSpc>
              <a:spcBef>
                <a:spcPts val="105"/>
              </a:spcBef>
              <a:tabLst>
                <a:tab pos="982344" algn="l"/>
                <a:tab pos="1354455" algn="l"/>
                <a:tab pos="4380230" algn="l"/>
                <a:tab pos="6090285" algn="l"/>
                <a:tab pos="7616190" algn="l"/>
              </a:tabLst>
            </a:pPr>
            <a:r>
              <a:rPr sz="2600" b="1" dirty="0">
                <a:latin typeface="Arial"/>
                <a:cs typeface="Arial"/>
              </a:rPr>
              <a:t>ЦОР	</a:t>
            </a:r>
            <a:r>
              <a:rPr sz="2600" dirty="0">
                <a:latin typeface="Microsoft Sans Serif"/>
                <a:cs typeface="Microsoft Sans Serif"/>
              </a:rPr>
              <a:t>-	</a:t>
            </a:r>
            <a:r>
              <a:rPr sz="2600" spc="-10" dirty="0">
                <a:latin typeface="Microsoft Sans Serif"/>
                <a:cs typeface="Microsoft Sans Serif"/>
              </a:rPr>
              <a:t>информационный	</a:t>
            </a:r>
            <a:r>
              <a:rPr sz="2600" spc="-35" dirty="0">
                <a:latin typeface="Microsoft Sans Serif"/>
                <a:cs typeface="Microsoft Sans Serif"/>
              </a:rPr>
              <a:t>источник,	который	</a:t>
            </a:r>
            <a:r>
              <a:rPr sz="2600" spc="-20" dirty="0">
                <a:latin typeface="Microsoft Sans Serif"/>
                <a:cs typeface="Microsoft Sans Serif"/>
              </a:rPr>
              <a:t>содержит</a:t>
            </a:r>
            <a:endParaRPr sz="2600">
              <a:latin typeface="Microsoft Sans Serif"/>
              <a:cs typeface="Microsoft Sans Serif"/>
            </a:endParaRPr>
          </a:p>
          <a:p>
            <a:pPr marR="5080" algn="r">
              <a:lnSpc>
                <a:spcPct val="100000"/>
              </a:lnSpc>
            </a:pPr>
            <a:r>
              <a:rPr sz="2600" spc="-20" dirty="0">
                <a:latin typeface="Microsoft Sans Serif"/>
                <a:cs typeface="Microsoft Sans Serif"/>
              </a:rPr>
              <a:t>речевую,</a:t>
            </a:r>
            <a:endParaRPr sz="26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4959" y="2410155"/>
            <a:ext cx="9109075" cy="1215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2600" spc="-25" dirty="0">
                <a:latin typeface="Microsoft Sans Serif"/>
                <a:cs typeface="Microsoft Sans Serif"/>
              </a:rPr>
              <a:t>музыкальную </a:t>
            </a:r>
            <a:r>
              <a:rPr sz="2600" spc="-10" dirty="0">
                <a:latin typeface="Microsoft Sans Serif"/>
                <a:cs typeface="Microsoft Sans Serif"/>
              </a:rPr>
              <a:t>информацию, направленный </a:t>
            </a:r>
            <a:r>
              <a:rPr sz="2600" spc="-5" dirty="0">
                <a:latin typeface="Microsoft Sans Serif"/>
                <a:cs typeface="Microsoft Sans Serif"/>
              </a:rPr>
              <a:t>на </a:t>
            </a:r>
            <a:r>
              <a:rPr sz="2600" spc="-15" dirty="0">
                <a:latin typeface="Microsoft Sans Serif"/>
                <a:cs typeface="Microsoft Sans Serif"/>
              </a:rPr>
              <a:t>достижение </a:t>
            </a:r>
            <a:r>
              <a:rPr sz="2600" spc="-10" dirty="0">
                <a:latin typeface="Microsoft Sans Serif"/>
                <a:cs typeface="Microsoft Sans Serif"/>
              </a:rPr>
              <a:t> </a:t>
            </a:r>
            <a:r>
              <a:rPr sz="2600" spc="-25" dirty="0">
                <a:latin typeface="Microsoft Sans Serif"/>
                <a:cs typeface="Microsoft Sans Serif"/>
              </a:rPr>
              <a:t>образовательных</a:t>
            </a:r>
            <a:r>
              <a:rPr sz="2600" spc="-20" dirty="0">
                <a:latin typeface="Microsoft Sans Serif"/>
                <a:cs typeface="Microsoft Sans Serif"/>
              </a:rPr>
              <a:t> </a:t>
            </a:r>
            <a:r>
              <a:rPr sz="2600" dirty="0">
                <a:latin typeface="Microsoft Sans Serif"/>
                <a:cs typeface="Microsoft Sans Serif"/>
              </a:rPr>
              <a:t>и</a:t>
            </a:r>
            <a:r>
              <a:rPr sz="2600" spc="5" dirty="0">
                <a:latin typeface="Microsoft Sans Serif"/>
                <a:cs typeface="Microsoft Sans Serif"/>
              </a:rPr>
              <a:t> </a:t>
            </a:r>
            <a:r>
              <a:rPr sz="2600" spc="-20" dirty="0">
                <a:latin typeface="Microsoft Sans Serif"/>
                <a:cs typeface="Microsoft Sans Serif"/>
              </a:rPr>
              <a:t>воспитательных</a:t>
            </a:r>
            <a:r>
              <a:rPr sz="2600" spc="-15" dirty="0">
                <a:latin typeface="Microsoft Sans Serif"/>
                <a:cs typeface="Microsoft Sans Serif"/>
              </a:rPr>
              <a:t> </a:t>
            </a:r>
            <a:r>
              <a:rPr sz="2600" spc="-45" dirty="0">
                <a:latin typeface="Microsoft Sans Serif"/>
                <a:cs typeface="Microsoft Sans Serif"/>
              </a:rPr>
              <a:t>задач</a:t>
            </a:r>
            <a:r>
              <a:rPr sz="2600" spc="-40" dirty="0">
                <a:latin typeface="Microsoft Sans Serif"/>
                <a:cs typeface="Microsoft Sans Serif"/>
              </a:rPr>
              <a:t> </a:t>
            </a:r>
            <a:r>
              <a:rPr sz="2600" spc="-25" dirty="0">
                <a:latin typeface="Microsoft Sans Serif"/>
                <a:cs typeface="Microsoft Sans Serif"/>
              </a:rPr>
              <a:t>учебного </a:t>
            </a:r>
            <a:r>
              <a:rPr sz="2600" spc="-20" dirty="0">
                <a:latin typeface="Microsoft Sans Serif"/>
                <a:cs typeface="Microsoft Sans Serif"/>
              </a:rPr>
              <a:t> </a:t>
            </a:r>
            <a:r>
              <a:rPr sz="2600" spc="-10" dirty="0">
                <a:latin typeface="Microsoft Sans Serif"/>
                <a:cs typeface="Microsoft Sans Serif"/>
              </a:rPr>
              <a:t>процесса</a:t>
            </a:r>
            <a:endParaRPr sz="2600">
              <a:latin typeface="Microsoft Sans Serif"/>
              <a:cs typeface="Microsoft Sans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5346191" y="3540252"/>
            <a:ext cx="3541395" cy="3317875"/>
            <a:chOff x="5346191" y="3540252"/>
            <a:chExt cx="3541395" cy="331787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46191" y="6309359"/>
              <a:ext cx="3541014" cy="54863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61431" y="3540252"/>
              <a:ext cx="3512819" cy="277977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49680" y="289559"/>
            <a:ext cx="7821930" cy="1162050"/>
            <a:chOff x="1249680" y="289559"/>
            <a:chExt cx="7821930" cy="11620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49680" y="289559"/>
              <a:ext cx="7821930" cy="78714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06980" y="664463"/>
              <a:ext cx="5212842" cy="787146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58849" y="380822"/>
            <a:ext cx="7282815" cy="82740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00" marR="5080" indent="-1257300">
              <a:lnSpc>
                <a:spcPts val="2950"/>
              </a:lnSpc>
              <a:spcBef>
                <a:spcPts val="535"/>
              </a:spcBef>
            </a:pPr>
            <a:r>
              <a:rPr sz="2800" i="1" spc="-10" dirty="0">
                <a:solidFill>
                  <a:srgbClr val="96000A"/>
                </a:solidFill>
                <a:latin typeface="Georgia"/>
                <a:cs typeface="Georgia"/>
              </a:rPr>
              <a:t>Использование </a:t>
            </a:r>
            <a:r>
              <a:rPr sz="2800" i="1" spc="-5" dirty="0">
                <a:solidFill>
                  <a:srgbClr val="96000A"/>
                </a:solidFill>
                <a:latin typeface="Georgia"/>
                <a:cs typeface="Georgia"/>
              </a:rPr>
              <a:t>ЦОР предполагается </a:t>
            </a:r>
            <a:r>
              <a:rPr sz="2800" i="1" spc="-700" dirty="0">
                <a:solidFill>
                  <a:srgbClr val="96000A"/>
                </a:solidFill>
                <a:latin typeface="Georgia"/>
                <a:cs typeface="Georgia"/>
              </a:rPr>
              <a:t> </a:t>
            </a:r>
            <a:r>
              <a:rPr sz="2800" i="1" spc="-10" dirty="0">
                <a:solidFill>
                  <a:srgbClr val="96000A"/>
                </a:solidFill>
                <a:latin typeface="Georgia"/>
                <a:cs typeface="Georgia"/>
              </a:rPr>
              <a:t>несколькими</a:t>
            </a:r>
            <a:r>
              <a:rPr sz="2800" i="1" spc="5" dirty="0">
                <a:solidFill>
                  <a:srgbClr val="96000A"/>
                </a:solidFill>
                <a:latin typeface="Georgia"/>
                <a:cs typeface="Georgia"/>
              </a:rPr>
              <a:t> </a:t>
            </a:r>
            <a:r>
              <a:rPr sz="2800" i="1" spc="-5" dirty="0">
                <a:solidFill>
                  <a:srgbClr val="96000A"/>
                </a:solidFill>
                <a:latin typeface="Georgia"/>
                <a:cs typeface="Georgia"/>
              </a:rPr>
              <a:t>способами</a:t>
            </a:r>
            <a:endParaRPr sz="2800">
              <a:latin typeface="Georgia"/>
              <a:cs typeface="Georg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1796" y="1129030"/>
            <a:ext cx="8355330" cy="3719829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240665" marR="735330" indent="-228600">
              <a:lnSpc>
                <a:spcPts val="2160"/>
              </a:lnSpc>
              <a:spcBef>
                <a:spcPts val="375"/>
              </a:spcBef>
              <a:buFont typeface="Microsoft Sans Serif"/>
              <a:buChar char="•"/>
              <a:tabLst>
                <a:tab pos="240665" algn="l"/>
                <a:tab pos="241300" algn="l"/>
              </a:tabLst>
            </a:pPr>
            <a:r>
              <a:rPr sz="2000" spc="-10" dirty="0">
                <a:latin typeface="Calibri"/>
                <a:cs typeface="Calibri"/>
              </a:rPr>
              <a:t>учитель </a:t>
            </a:r>
            <a:r>
              <a:rPr sz="2000" spc="-15" dirty="0">
                <a:latin typeface="Calibri"/>
                <a:cs typeface="Calibri"/>
              </a:rPr>
              <a:t>может </a:t>
            </a:r>
            <a:r>
              <a:rPr sz="2000" dirty="0">
                <a:latin typeface="Calibri"/>
                <a:cs typeface="Calibri"/>
              </a:rPr>
              <a:t>вести урок на </a:t>
            </a:r>
            <a:r>
              <a:rPr sz="2000" spc="-5" dirty="0">
                <a:latin typeface="Calibri"/>
                <a:cs typeface="Calibri"/>
              </a:rPr>
              <a:t>основе </a:t>
            </a:r>
            <a:r>
              <a:rPr sz="2000" spc="-15" dirty="0">
                <a:latin typeface="Calibri"/>
                <a:cs typeface="Calibri"/>
              </a:rPr>
              <a:t>содержания </a:t>
            </a:r>
            <a:r>
              <a:rPr sz="2000" spc="-10" dirty="0">
                <a:latin typeface="Calibri"/>
                <a:cs typeface="Calibri"/>
              </a:rPr>
              <a:t>готовых </a:t>
            </a:r>
            <a:r>
              <a:rPr sz="2000" spc="-5" dirty="0">
                <a:latin typeface="Calibri"/>
                <a:cs typeface="Calibri"/>
              </a:rPr>
              <a:t>цифровых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образовательных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ресурсов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(используя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Интернет-ресурсы);</a:t>
            </a:r>
            <a:endParaRPr sz="2000">
              <a:latin typeface="Calibri"/>
              <a:cs typeface="Calibri"/>
            </a:endParaRPr>
          </a:p>
          <a:p>
            <a:pPr marL="241300" indent="-228600">
              <a:lnSpc>
                <a:spcPts val="2280"/>
              </a:lnSpc>
              <a:spcBef>
                <a:spcPts val="725"/>
              </a:spcBef>
              <a:buFont typeface="Microsoft Sans Serif"/>
              <a:buChar char="•"/>
              <a:tabLst>
                <a:tab pos="240665" algn="l"/>
                <a:tab pos="241300" algn="l"/>
              </a:tabLst>
            </a:pPr>
            <a:r>
              <a:rPr sz="2000" spc="-10" dirty="0">
                <a:latin typeface="Calibri"/>
                <a:cs typeface="Calibri"/>
              </a:rPr>
              <a:t>учитель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может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самостоятельно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разработать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ЦОР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использовать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на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своем</a:t>
            </a:r>
            <a:endParaRPr sz="2000">
              <a:latin typeface="Calibri"/>
              <a:cs typeface="Calibri"/>
            </a:endParaRPr>
          </a:p>
          <a:p>
            <a:pPr marL="240665">
              <a:lnSpc>
                <a:spcPts val="2280"/>
              </a:lnSpc>
            </a:pPr>
            <a:r>
              <a:rPr sz="2000" spc="-5" dirty="0">
                <a:latin typeface="Calibri"/>
                <a:cs typeface="Calibri"/>
              </a:rPr>
              <a:t>уроке;</a:t>
            </a:r>
            <a:endParaRPr sz="2000">
              <a:latin typeface="Calibri"/>
              <a:cs typeface="Calibri"/>
            </a:endParaRPr>
          </a:p>
          <a:p>
            <a:pPr marL="240665" marR="1302385" indent="-228600">
              <a:lnSpc>
                <a:spcPts val="2160"/>
              </a:lnSpc>
              <a:spcBef>
                <a:spcPts val="1040"/>
              </a:spcBef>
              <a:buFont typeface="Microsoft Sans Serif"/>
              <a:buChar char="•"/>
              <a:tabLst>
                <a:tab pos="240665" algn="l"/>
                <a:tab pos="241300" algn="l"/>
              </a:tabLst>
            </a:pPr>
            <a:r>
              <a:rPr sz="2000" dirty="0">
                <a:latin typeface="Calibri"/>
                <a:cs typeface="Calibri"/>
              </a:rPr>
              <a:t>ученик </a:t>
            </a:r>
            <a:r>
              <a:rPr sz="2000" spc="-15" dirty="0">
                <a:latin typeface="Calibri"/>
                <a:cs typeface="Calibri"/>
              </a:rPr>
              <a:t>может </a:t>
            </a:r>
            <a:r>
              <a:rPr sz="2000" spc="-5" dirty="0">
                <a:latin typeface="Calibri"/>
                <a:cs typeface="Calibri"/>
              </a:rPr>
              <a:t>организовать самостоятельную познавательную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деятельность.</a:t>
            </a:r>
            <a:endParaRPr sz="2000">
              <a:latin typeface="Calibri"/>
              <a:cs typeface="Calibri"/>
            </a:endParaRPr>
          </a:p>
          <a:p>
            <a:pPr marL="960119">
              <a:lnSpc>
                <a:spcPct val="100000"/>
              </a:lnSpc>
              <a:spcBef>
                <a:spcPts val="645"/>
              </a:spcBef>
            </a:pPr>
            <a:r>
              <a:rPr sz="2400" b="1" u="heavy" spc="-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Использование</a:t>
            </a:r>
            <a:r>
              <a:rPr sz="2400" b="1" u="heavy" spc="-3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 </a:t>
            </a:r>
            <a:r>
              <a:rPr sz="2400" b="1" u="heavy" spc="-2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ЦОР</a:t>
            </a:r>
            <a:r>
              <a:rPr sz="2400" b="1" u="heavy" spc="-1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 </a:t>
            </a:r>
            <a:r>
              <a:rPr sz="2400" b="1" u="heavy" spc="-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уместны</a:t>
            </a:r>
            <a:r>
              <a:rPr sz="2400" b="1" u="heavy" spc="-1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 </a:t>
            </a:r>
            <a:r>
              <a:rPr sz="2400" b="1" u="heavy" spc="-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на</a:t>
            </a:r>
            <a:r>
              <a:rPr sz="2400" b="1" u="heavy" spc="-1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 </a:t>
            </a:r>
            <a:r>
              <a:rPr sz="2400" b="1" u="heavy" spc="-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всех</a:t>
            </a:r>
            <a:r>
              <a:rPr sz="2400" b="1" u="heavy" spc="-2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 </a:t>
            </a:r>
            <a:r>
              <a:rPr sz="2400" b="1" u="heavy" spc="-5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этапах</a:t>
            </a:r>
            <a:r>
              <a:rPr sz="2400" b="1" u="heavy" spc="-10" dirty="0">
                <a:solidFill>
                  <a:srgbClr val="385622"/>
                </a:solidFill>
                <a:uFill>
                  <a:solidFill>
                    <a:srgbClr val="385622"/>
                  </a:solidFill>
                </a:uFill>
                <a:latin typeface="Calibri"/>
                <a:cs typeface="Calibri"/>
              </a:rPr>
              <a:t> урока</a:t>
            </a:r>
            <a:endParaRPr sz="2400">
              <a:latin typeface="Calibri"/>
              <a:cs typeface="Calibri"/>
            </a:endParaRPr>
          </a:p>
          <a:p>
            <a:pPr marL="240665" marR="5080" indent="69850">
              <a:lnSpc>
                <a:spcPts val="2320"/>
              </a:lnSpc>
              <a:spcBef>
                <a:spcPts val="1425"/>
              </a:spcBef>
            </a:pPr>
            <a:r>
              <a:rPr sz="2000" spc="-10" dirty="0">
                <a:latin typeface="Calibri"/>
                <a:cs typeface="Calibri"/>
              </a:rPr>
              <a:t>от </a:t>
            </a:r>
            <a:r>
              <a:rPr sz="2000" dirty="0">
                <a:latin typeface="Calibri"/>
                <a:cs typeface="Calibri"/>
              </a:rPr>
              <a:t>актуализации знаний, </a:t>
            </a:r>
            <a:r>
              <a:rPr sz="2000" spc="-10" dirty="0">
                <a:latin typeface="Calibri"/>
                <a:cs typeface="Calibri"/>
              </a:rPr>
              <a:t>контроля </a:t>
            </a:r>
            <a:r>
              <a:rPr sz="2000" dirty="0">
                <a:latin typeface="Calibri"/>
                <a:cs typeface="Calibri"/>
              </a:rPr>
              <a:t>и </a:t>
            </a:r>
            <a:r>
              <a:rPr sz="2000" spc="-10" dirty="0">
                <a:latin typeface="Calibri"/>
                <a:cs typeface="Calibri"/>
              </a:rPr>
              <a:t>оценки </a:t>
            </a:r>
            <a:r>
              <a:rPr sz="2000" spc="-5" dirty="0">
                <a:latin typeface="Calibri"/>
                <a:cs typeface="Calibri"/>
              </a:rPr>
              <a:t>знаний, умений </a:t>
            </a:r>
            <a:r>
              <a:rPr sz="2000" dirty="0">
                <a:latin typeface="Calibri"/>
                <a:cs typeface="Calibri"/>
              </a:rPr>
              <a:t>и </a:t>
            </a:r>
            <a:r>
              <a:rPr sz="2000" spc="-5" dirty="0">
                <a:latin typeface="Calibri"/>
                <a:cs typeface="Calibri"/>
              </a:rPr>
              <a:t>навыков </a:t>
            </a:r>
            <a:r>
              <a:rPr sz="2000" spc="-15" dirty="0">
                <a:latin typeface="Calibri"/>
                <a:cs typeface="Calibri"/>
              </a:rPr>
              <a:t>до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подготовки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домашнего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задания </a:t>
            </a:r>
            <a:r>
              <a:rPr sz="2000" spc="-5" dirty="0">
                <a:latin typeface="Calibri"/>
                <a:cs typeface="Calibri"/>
              </a:rPr>
              <a:t>(тесты-тренажеры,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презентации,</a:t>
            </a:r>
            <a:endParaRPr sz="2000">
              <a:latin typeface="Calibri"/>
              <a:cs typeface="Calibri"/>
            </a:endParaRPr>
          </a:p>
          <a:p>
            <a:pPr marL="240665">
              <a:lnSpc>
                <a:spcPts val="1970"/>
              </a:lnSpc>
            </a:pPr>
            <a:r>
              <a:rPr sz="2000" dirty="0">
                <a:latin typeface="Calibri"/>
                <a:cs typeface="Calibri"/>
              </a:rPr>
              <a:t>обучающие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компакт-диски,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учебные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проекты,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рефераты).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Многопланов</a:t>
            </a:r>
            <a:endParaRPr sz="2000">
              <a:latin typeface="Calibri"/>
              <a:cs typeface="Calibri"/>
            </a:endParaRPr>
          </a:p>
          <a:p>
            <a:pPr marL="240665">
              <a:lnSpc>
                <a:spcPts val="2280"/>
              </a:lnSpc>
            </a:pPr>
            <a:r>
              <a:rPr sz="2000" dirty="0">
                <a:latin typeface="Calibri"/>
                <a:cs typeface="Calibri"/>
              </a:rPr>
              <a:t>спектр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целей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использования</a:t>
            </a:r>
            <a:r>
              <a:rPr sz="2000" spc="-10" dirty="0">
                <a:latin typeface="Calibri"/>
                <a:cs typeface="Calibri"/>
              </a:rPr>
              <a:t> ЦОР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и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создания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новых.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43683" y="140207"/>
            <a:ext cx="5663946" cy="100965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15336" y="259841"/>
            <a:ext cx="50869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i="1" u="heavy" spc="-5" dirty="0">
                <a:solidFill>
                  <a:srgbClr val="96000A"/>
                </a:solidFill>
                <a:uFill>
                  <a:solidFill>
                    <a:srgbClr val="96000A"/>
                  </a:solidFill>
                </a:uFill>
                <a:latin typeface="Georgia"/>
                <a:cs typeface="Georgia"/>
              </a:rPr>
              <a:t>Использование</a:t>
            </a:r>
            <a:r>
              <a:rPr i="1" u="heavy" spc="-125" dirty="0">
                <a:solidFill>
                  <a:srgbClr val="96000A"/>
                </a:solidFill>
                <a:uFill>
                  <a:solidFill>
                    <a:srgbClr val="96000A"/>
                  </a:solidFill>
                </a:uFill>
                <a:latin typeface="Georgia"/>
                <a:cs typeface="Georgia"/>
              </a:rPr>
              <a:t> </a:t>
            </a:r>
            <a:r>
              <a:rPr i="1" u="heavy" spc="-5" dirty="0">
                <a:solidFill>
                  <a:srgbClr val="96000A"/>
                </a:solidFill>
                <a:uFill>
                  <a:solidFill>
                    <a:srgbClr val="96000A"/>
                  </a:solidFill>
                </a:uFill>
                <a:latin typeface="Georgia"/>
                <a:cs typeface="Georgia"/>
              </a:rPr>
              <a:t>ЦОР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18004" y="760520"/>
            <a:ext cx="5115306" cy="7691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81685" y="1450339"/>
            <a:ext cx="8842375" cy="1494640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241300" marR="5080" indent="-228600" algn="just">
              <a:lnSpc>
                <a:spcPts val="2810"/>
              </a:lnSpc>
              <a:spcBef>
                <a:spcPts val="455"/>
              </a:spcBef>
              <a:buChar char="•"/>
              <a:tabLst>
                <a:tab pos="241300" algn="l"/>
              </a:tabLst>
            </a:pPr>
            <a:r>
              <a:rPr sz="2600" spc="-25" dirty="0">
                <a:latin typeface="Microsoft Sans Serif"/>
                <a:cs typeface="Microsoft Sans Serif"/>
              </a:rPr>
              <a:t>сочетание </a:t>
            </a:r>
            <a:r>
              <a:rPr sz="2600" spc="-5" dirty="0">
                <a:latin typeface="Microsoft Sans Serif"/>
                <a:cs typeface="Microsoft Sans Serif"/>
              </a:rPr>
              <a:t>современных </a:t>
            </a:r>
            <a:r>
              <a:rPr sz="2600" spc="-30" dirty="0">
                <a:latin typeface="Microsoft Sans Serif"/>
                <a:cs typeface="Microsoft Sans Serif"/>
              </a:rPr>
              <a:t>технических </a:t>
            </a:r>
            <a:r>
              <a:rPr sz="2600" spc="-10" dirty="0">
                <a:latin typeface="Microsoft Sans Serif"/>
                <a:cs typeface="Microsoft Sans Serif"/>
              </a:rPr>
              <a:t>средств </a:t>
            </a:r>
            <a:r>
              <a:rPr sz="2600" dirty="0">
                <a:latin typeface="Microsoft Sans Serif"/>
                <a:cs typeface="Microsoft Sans Serif"/>
              </a:rPr>
              <a:t>и </a:t>
            </a:r>
            <a:r>
              <a:rPr sz="2600" spc="-5" dirty="0">
                <a:latin typeface="Microsoft Sans Serif"/>
                <a:cs typeface="Microsoft Sans Serif"/>
              </a:rPr>
              <a:t>новых </a:t>
            </a:r>
            <a:r>
              <a:rPr sz="2600" dirty="0">
                <a:latin typeface="Microsoft Sans Serif"/>
                <a:cs typeface="Microsoft Sans Serif"/>
              </a:rPr>
              <a:t> </a:t>
            </a:r>
            <a:r>
              <a:rPr sz="2600" spc="-10" dirty="0">
                <a:latin typeface="Microsoft Sans Serif"/>
                <a:cs typeface="Microsoft Sans Serif"/>
              </a:rPr>
              <a:t>современных</a:t>
            </a:r>
            <a:r>
              <a:rPr sz="2600" spc="-5" dirty="0">
                <a:latin typeface="Microsoft Sans Serif"/>
                <a:cs typeface="Microsoft Sans Serif"/>
              </a:rPr>
              <a:t> </a:t>
            </a:r>
            <a:r>
              <a:rPr sz="2600" spc="-20" dirty="0" err="1">
                <a:latin typeface="Microsoft Sans Serif"/>
                <a:cs typeface="Microsoft Sans Serif"/>
              </a:rPr>
              <a:t>форм</a:t>
            </a:r>
            <a:r>
              <a:rPr sz="2600" spc="-15" dirty="0">
                <a:latin typeface="Microsoft Sans Serif"/>
                <a:cs typeface="Microsoft Sans Serif"/>
              </a:rPr>
              <a:t> </a:t>
            </a:r>
            <a:r>
              <a:rPr sz="2600" spc="-15" dirty="0" err="1">
                <a:latin typeface="Microsoft Sans Serif"/>
                <a:cs typeface="Microsoft Sans Serif"/>
              </a:rPr>
              <a:t>преподавания</a:t>
            </a:r>
            <a:r>
              <a:rPr lang="ru-RU" sz="2600" spc="-15" dirty="0">
                <a:latin typeface="Microsoft Sans Serif"/>
                <a:cs typeface="Microsoft Sans Serif"/>
              </a:rPr>
              <a:t> и повышения мотивации </a:t>
            </a:r>
            <a:r>
              <a:rPr sz="2600" spc="665" dirty="0">
                <a:latin typeface="Microsoft Sans Serif"/>
                <a:cs typeface="Microsoft Sans Serif"/>
              </a:rPr>
              <a:t> </a:t>
            </a:r>
            <a:r>
              <a:rPr sz="2600" spc="-15" dirty="0">
                <a:latin typeface="Microsoft Sans Serif"/>
                <a:cs typeface="Microsoft Sans Serif"/>
              </a:rPr>
              <a:t>(например, </a:t>
            </a:r>
            <a:r>
              <a:rPr sz="2600" spc="-10" dirty="0">
                <a:latin typeface="Microsoft Sans Serif"/>
                <a:cs typeface="Microsoft Sans Serif"/>
              </a:rPr>
              <a:t> </a:t>
            </a:r>
            <a:r>
              <a:rPr sz="2600" spc="-15" dirty="0">
                <a:latin typeface="Microsoft Sans Serif"/>
                <a:cs typeface="Microsoft Sans Serif"/>
              </a:rPr>
              <a:t>интерактивные</a:t>
            </a:r>
            <a:r>
              <a:rPr sz="2600" spc="25" dirty="0">
                <a:latin typeface="Microsoft Sans Serif"/>
                <a:cs typeface="Microsoft Sans Serif"/>
              </a:rPr>
              <a:t> </a:t>
            </a:r>
            <a:r>
              <a:rPr sz="2600" spc="-50" dirty="0">
                <a:latin typeface="Microsoft Sans Serif"/>
                <a:cs typeface="Microsoft Sans Serif"/>
              </a:rPr>
              <a:t>методики</a:t>
            </a:r>
            <a:r>
              <a:rPr sz="2600" dirty="0">
                <a:latin typeface="Microsoft Sans Serif"/>
                <a:cs typeface="Microsoft Sans Serif"/>
              </a:rPr>
              <a:t> </a:t>
            </a:r>
            <a:r>
              <a:rPr sz="2600" spc="-10" dirty="0">
                <a:latin typeface="Microsoft Sans Serif"/>
                <a:cs typeface="Microsoft Sans Serif"/>
              </a:rPr>
              <a:t>обучения)</a:t>
            </a:r>
            <a:endParaRPr sz="2600" dirty="0">
              <a:latin typeface="Microsoft Sans Serif"/>
              <a:cs typeface="Microsoft Sans Serif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470147" y="2938272"/>
            <a:ext cx="5251450" cy="3919854"/>
            <a:chOff x="3470147" y="2938272"/>
            <a:chExt cx="5251450" cy="3919854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70147" y="6408424"/>
              <a:ext cx="5250942" cy="44957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85387" y="2938272"/>
              <a:ext cx="5222747" cy="348081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6971" y="0"/>
            <a:ext cx="9565005" cy="1479550"/>
            <a:chOff x="156971" y="0"/>
            <a:chExt cx="9565005" cy="14795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6971" y="0"/>
              <a:ext cx="9564623" cy="98526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60092" y="469391"/>
              <a:ext cx="5231130" cy="100965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2125345" marR="5080" indent="-2103755">
              <a:lnSpc>
                <a:spcPts val="3890"/>
              </a:lnSpc>
              <a:spcBef>
                <a:spcPts val="585"/>
              </a:spcBef>
              <a:tabLst>
                <a:tab pos="8034020" algn="l"/>
              </a:tabLst>
            </a:pPr>
            <a:r>
              <a:rPr spc="-5" dirty="0"/>
              <a:t>Дидактич</a:t>
            </a:r>
            <a:r>
              <a:rPr spc="-45" dirty="0"/>
              <a:t>е</a:t>
            </a:r>
            <a:r>
              <a:rPr spc="-5" dirty="0"/>
              <a:t>ски</a:t>
            </a:r>
            <a:r>
              <a:rPr dirty="0"/>
              <a:t>е</a:t>
            </a:r>
            <a:r>
              <a:rPr spc="-5" dirty="0"/>
              <a:t> </a:t>
            </a:r>
            <a:r>
              <a:rPr spc="-45" dirty="0"/>
              <a:t>з</a:t>
            </a:r>
            <a:r>
              <a:rPr spc="-5" dirty="0"/>
              <a:t>ад</a:t>
            </a:r>
            <a:r>
              <a:rPr spc="-80" dirty="0"/>
              <a:t>а</a:t>
            </a:r>
            <a:r>
              <a:rPr dirty="0"/>
              <a:t>чи, реша</a:t>
            </a:r>
            <a:r>
              <a:rPr spc="-35" dirty="0"/>
              <a:t>е</a:t>
            </a:r>
            <a:r>
              <a:rPr dirty="0"/>
              <a:t>мые	при  </a:t>
            </a:r>
            <a:r>
              <a:rPr spc="-20" dirty="0"/>
              <a:t>использовании</a:t>
            </a:r>
            <a:r>
              <a:rPr spc="-15" dirty="0"/>
              <a:t> </a:t>
            </a:r>
            <a:r>
              <a:rPr spc="-5" dirty="0"/>
              <a:t>ЦОР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330708" y="1298447"/>
            <a:ext cx="9046845" cy="5358765"/>
            <a:chOff x="330708" y="1298447"/>
            <a:chExt cx="9046845" cy="535876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3756" y="1397507"/>
              <a:ext cx="914400" cy="130606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33756" y="1397507"/>
              <a:ext cx="914400" cy="1306195"/>
            </a:xfrm>
            <a:custGeom>
              <a:avLst/>
              <a:gdLst/>
              <a:ahLst/>
              <a:cxnLst/>
              <a:rect l="l" t="t" r="r" b="b"/>
              <a:pathLst>
                <a:path w="914400" h="1306195">
                  <a:moveTo>
                    <a:pt x="914400" y="0"/>
                  </a:moveTo>
                  <a:lnTo>
                    <a:pt x="914400" y="848867"/>
                  </a:lnTo>
                  <a:lnTo>
                    <a:pt x="457200" y="1306067"/>
                  </a:lnTo>
                  <a:lnTo>
                    <a:pt x="0" y="848867"/>
                  </a:lnTo>
                  <a:lnTo>
                    <a:pt x="0" y="0"/>
                  </a:lnTo>
                  <a:lnTo>
                    <a:pt x="457200" y="457200"/>
                  </a:lnTo>
                  <a:lnTo>
                    <a:pt x="914400" y="0"/>
                  </a:lnTo>
                  <a:close/>
                </a:path>
              </a:pathLst>
            </a:custGeom>
            <a:ln w="6096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48155" y="1301495"/>
              <a:ext cx="8126095" cy="1041400"/>
            </a:xfrm>
            <a:custGeom>
              <a:avLst/>
              <a:gdLst/>
              <a:ahLst/>
              <a:cxnLst/>
              <a:rect l="l" t="t" r="r" b="b"/>
              <a:pathLst>
                <a:path w="8126095" h="1041400">
                  <a:moveTo>
                    <a:pt x="7952486" y="0"/>
                  </a:moveTo>
                  <a:lnTo>
                    <a:pt x="0" y="0"/>
                  </a:lnTo>
                  <a:lnTo>
                    <a:pt x="0" y="1040891"/>
                  </a:lnTo>
                  <a:lnTo>
                    <a:pt x="7952486" y="1040891"/>
                  </a:lnTo>
                  <a:lnTo>
                    <a:pt x="7998585" y="1034691"/>
                  </a:lnTo>
                  <a:lnTo>
                    <a:pt x="8040021" y="1017194"/>
                  </a:lnTo>
                  <a:lnTo>
                    <a:pt x="8075136" y="990060"/>
                  </a:lnTo>
                  <a:lnTo>
                    <a:pt x="8102270" y="954945"/>
                  </a:lnTo>
                  <a:lnTo>
                    <a:pt x="8119767" y="913509"/>
                  </a:lnTo>
                  <a:lnTo>
                    <a:pt x="8125968" y="867409"/>
                  </a:lnTo>
                  <a:lnTo>
                    <a:pt x="8125968" y="173481"/>
                  </a:lnTo>
                  <a:lnTo>
                    <a:pt x="8119767" y="127382"/>
                  </a:lnTo>
                  <a:lnTo>
                    <a:pt x="8102270" y="85946"/>
                  </a:lnTo>
                  <a:lnTo>
                    <a:pt x="8075136" y="50831"/>
                  </a:lnTo>
                  <a:lnTo>
                    <a:pt x="8040021" y="23697"/>
                  </a:lnTo>
                  <a:lnTo>
                    <a:pt x="7998585" y="6200"/>
                  </a:lnTo>
                  <a:lnTo>
                    <a:pt x="7952486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248155" y="1301495"/>
              <a:ext cx="8126095" cy="1041400"/>
            </a:xfrm>
            <a:custGeom>
              <a:avLst/>
              <a:gdLst/>
              <a:ahLst/>
              <a:cxnLst/>
              <a:rect l="l" t="t" r="r" b="b"/>
              <a:pathLst>
                <a:path w="8126095" h="1041400">
                  <a:moveTo>
                    <a:pt x="8125968" y="173481"/>
                  </a:moveTo>
                  <a:lnTo>
                    <a:pt x="8125968" y="867409"/>
                  </a:lnTo>
                  <a:lnTo>
                    <a:pt x="8119767" y="913509"/>
                  </a:lnTo>
                  <a:lnTo>
                    <a:pt x="8102270" y="954945"/>
                  </a:lnTo>
                  <a:lnTo>
                    <a:pt x="8075136" y="990060"/>
                  </a:lnTo>
                  <a:lnTo>
                    <a:pt x="8040021" y="1017194"/>
                  </a:lnTo>
                  <a:lnTo>
                    <a:pt x="7998585" y="1034691"/>
                  </a:lnTo>
                  <a:lnTo>
                    <a:pt x="7952486" y="1040891"/>
                  </a:lnTo>
                  <a:lnTo>
                    <a:pt x="0" y="1040891"/>
                  </a:lnTo>
                  <a:lnTo>
                    <a:pt x="0" y="0"/>
                  </a:lnTo>
                  <a:lnTo>
                    <a:pt x="7952486" y="0"/>
                  </a:lnTo>
                  <a:lnTo>
                    <a:pt x="7998585" y="6200"/>
                  </a:lnTo>
                  <a:lnTo>
                    <a:pt x="8040021" y="23697"/>
                  </a:lnTo>
                  <a:lnTo>
                    <a:pt x="8075136" y="50831"/>
                  </a:lnTo>
                  <a:lnTo>
                    <a:pt x="8102270" y="85946"/>
                  </a:lnTo>
                  <a:lnTo>
                    <a:pt x="8119767" y="127382"/>
                  </a:lnTo>
                  <a:lnTo>
                    <a:pt x="8125968" y="173481"/>
                  </a:lnTo>
                  <a:close/>
                </a:path>
              </a:pathLst>
            </a:custGeom>
            <a:ln w="6095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3756" y="2663951"/>
              <a:ext cx="914400" cy="130606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33756" y="2663951"/>
              <a:ext cx="914400" cy="1306195"/>
            </a:xfrm>
            <a:custGeom>
              <a:avLst/>
              <a:gdLst/>
              <a:ahLst/>
              <a:cxnLst/>
              <a:rect l="l" t="t" r="r" b="b"/>
              <a:pathLst>
                <a:path w="914400" h="1306195">
                  <a:moveTo>
                    <a:pt x="914400" y="0"/>
                  </a:moveTo>
                  <a:lnTo>
                    <a:pt x="914400" y="848868"/>
                  </a:lnTo>
                  <a:lnTo>
                    <a:pt x="457200" y="1306068"/>
                  </a:lnTo>
                  <a:lnTo>
                    <a:pt x="0" y="848868"/>
                  </a:lnTo>
                  <a:lnTo>
                    <a:pt x="0" y="0"/>
                  </a:lnTo>
                  <a:lnTo>
                    <a:pt x="457200" y="457200"/>
                  </a:lnTo>
                  <a:lnTo>
                    <a:pt x="914400" y="0"/>
                  </a:lnTo>
                  <a:close/>
                </a:path>
              </a:pathLst>
            </a:custGeom>
            <a:ln w="6096">
              <a:solidFill>
                <a:srgbClr val="52EB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248155" y="2574036"/>
              <a:ext cx="8126095" cy="1028700"/>
            </a:xfrm>
            <a:custGeom>
              <a:avLst/>
              <a:gdLst/>
              <a:ahLst/>
              <a:cxnLst/>
              <a:rect l="l" t="t" r="r" b="b"/>
              <a:pathLst>
                <a:path w="8126095" h="1028700">
                  <a:moveTo>
                    <a:pt x="7954518" y="0"/>
                  </a:moveTo>
                  <a:lnTo>
                    <a:pt x="0" y="0"/>
                  </a:lnTo>
                  <a:lnTo>
                    <a:pt x="0" y="1028700"/>
                  </a:lnTo>
                  <a:lnTo>
                    <a:pt x="7954518" y="1028700"/>
                  </a:lnTo>
                  <a:lnTo>
                    <a:pt x="8000114" y="1022579"/>
                  </a:lnTo>
                  <a:lnTo>
                    <a:pt x="8041075" y="1005303"/>
                  </a:lnTo>
                  <a:lnTo>
                    <a:pt x="8075771" y="978503"/>
                  </a:lnTo>
                  <a:lnTo>
                    <a:pt x="8102571" y="943807"/>
                  </a:lnTo>
                  <a:lnTo>
                    <a:pt x="8119847" y="902846"/>
                  </a:lnTo>
                  <a:lnTo>
                    <a:pt x="8125968" y="857250"/>
                  </a:lnTo>
                  <a:lnTo>
                    <a:pt x="8125968" y="171450"/>
                  </a:lnTo>
                  <a:lnTo>
                    <a:pt x="8119847" y="125853"/>
                  </a:lnTo>
                  <a:lnTo>
                    <a:pt x="8102571" y="84892"/>
                  </a:lnTo>
                  <a:lnTo>
                    <a:pt x="8075771" y="50196"/>
                  </a:lnTo>
                  <a:lnTo>
                    <a:pt x="8041075" y="23396"/>
                  </a:lnTo>
                  <a:lnTo>
                    <a:pt x="8000114" y="6120"/>
                  </a:lnTo>
                  <a:lnTo>
                    <a:pt x="795451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248155" y="2574036"/>
              <a:ext cx="8126095" cy="1028700"/>
            </a:xfrm>
            <a:custGeom>
              <a:avLst/>
              <a:gdLst/>
              <a:ahLst/>
              <a:cxnLst/>
              <a:rect l="l" t="t" r="r" b="b"/>
              <a:pathLst>
                <a:path w="8126095" h="1028700">
                  <a:moveTo>
                    <a:pt x="8125968" y="171450"/>
                  </a:moveTo>
                  <a:lnTo>
                    <a:pt x="8125968" y="857250"/>
                  </a:lnTo>
                  <a:lnTo>
                    <a:pt x="8119847" y="902846"/>
                  </a:lnTo>
                  <a:lnTo>
                    <a:pt x="8102571" y="943807"/>
                  </a:lnTo>
                  <a:lnTo>
                    <a:pt x="8075771" y="978503"/>
                  </a:lnTo>
                  <a:lnTo>
                    <a:pt x="8041075" y="1005303"/>
                  </a:lnTo>
                  <a:lnTo>
                    <a:pt x="8000114" y="1022579"/>
                  </a:lnTo>
                  <a:lnTo>
                    <a:pt x="7954518" y="1028700"/>
                  </a:lnTo>
                  <a:lnTo>
                    <a:pt x="0" y="1028700"/>
                  </a:lnTo>
                  <a:lnTo>
                    <a:pt x="0" y="0"/>
                  </a:lnTo>
                  <a:lnTo>
                    <a:pt x="7954518" y="0"/>
                  </a:lnTo>
                  <a:lnTo>
                    <a:pt x="8000114" y="6120"/>
                  </a:lnTo>
                  <a:lnTo>
                    <a:pt x="8041075" y="23396"/>
                  </a:lnTo>
                  <a:lnTo>
                    <a:pt x="8075771" y="50196"/>
                  </a:lnTo>
                  <a:lnTo>
                    <a:pt x="8102571" y="84892"/>
                  </a:lnTo>
                  <a:lnTo>
                    <a:pt x="8119847" y="125853"/>
                  </a:lnTo>
                  <a:lnTo>
                    <a:pt x="8125968" y="171450"/>
                  </a:lnTo>
                  <a:close/>
                </a:path>
              </a:pathLst>
            </a:custGeom>
            <a:ln w="6096">
              <a:solidFill>
                <a:srgbClr val="52EB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3756" y="4023359"/>
              <a:ext cx="914400" cy="130759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33756" y="4023359"/>
              <a:ext cx="914400" cy="1308100"/>
            </a:xfrm>
            <a:custGeom>
              <a:avLst/>
              <a:gdLst/>
              <a:ahLst/>
              <a:cxnLst/>
              <a:rect l="l" t="t" r="r" b="b"/>
              <a:pathLst>
                <a:path w="914400" h="1308100">
                  <a:moveTo>
                    <a:pt x="914400" y="0"/>
                  </a:moveTo>
                  <a:lnTo>
                    <a:pt x="914400" y="850391"/>
                  </a:lnTo>
                  <a:lnTo>
                    <a:pt x="457200" y="1307592"/>
                  </a:lnTo>
                  <a:lnTo>
                    <a:pt x="0" y="850391"/>
                  </a:lnTo>
                  <a:lnTo>
                    <a:pt x="0" y="0"/>
                  </a:lnTo>
                  <a:lnTo>
                    <a:pt x="457200" y="457200"/>
                  </a:lnTo>
                  <a:lnTo>
                    <a:pt x="914400" y="0"/>
                  </a:lnTo>
                  <a:close/>
                </a:path>
              </a:pathLst>
            </a:custGeom>
            <a:ln w="6096">
              <a:solidFill>
                <a:srgbClr val="2DD6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248155" y="3840480"/>
              <a:ext cx="8126095" cy="1216660"/>
            </a:xfrm>
            <a:custGeom>
              <a:avLst/>
              <a:gdLst/>
              <a:ahLst/>
              <a:cxnLst/>
              <a:rect l="l" t="t" r="r" b="b"/>
              <a:pathLst>
                <a:path w="8126095" h="1216660">
                  <a:moveTo>
                    <a:pt x="7923276" y="0"/>
                  </a:moveTo>
                  <a:lnTo>
                    <a:pt x="0" y="0"/>
                  </a:lnTo>
                  <a:lnTo>
                    <a:pt x="0" y="1216152"/>
                  </a:lnTo>
                  <a:lnTo>
                    <a:pt x="7923276" y="1216152"/>
                  </a:lnTo>
                  <a:lnTo>
                    <a:pt x="7969733" y="1210795"/>
                  </a:lnTo>
                  <a:lnTo>
                    <a:pt x="8012390" y="1195540"/>
                  </a:lnTo>
                  <a:lnTo>
                    <a:pt x="8050025" y="1171604"/>
                  </a:lnTo>
                  <a:lnTo>
                    <a:pt x="8081420" y="1140209"/>
                  </a:lnTo>
                  <a:lnTo>
                    <a:pt x="8105356" y="1102574"/>
                  </a:lnTo>
                  <a:lnTo>
                    <a:pt x="8120611" y="1059917"/>
                  </a:lnTo>
                  <a:lnTo>
                    <a:pt x="8125968" y="1013460"/>
                  </a:lnTo>
                  <a:lnTo>
                    <a:pt x="8125968" y="202692"/>
                  </a:lnTo>
                  <a:lnTo>
                    <a:pt x="8120611" y="156234"/>
                  </a:lnTo>
                  <a:lnTo>
                    <a:pt x="8105356" y="113577"/>
                  </a:lnTo>
                  <a:lnTo>
                    <a:pt x="8081420" y="75942"/>
                  </a:lnTo>
                  <a:lnTo>
                    <a:pt x="8050025" y="44547"/>
                  </a:lnTo>
                  <a:lnTo>
                    <a:pt x="8012390" y="20611"/>
                  </a:lnTo>
                  <a:lnTo>
                    <a:pt x="7969733" y="5356"/>
                  </a:lnTo>
                  <a:lnTo>
                    <a:pt x="7923276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248155" y="3840480"/>
              <a:ext cx="8126095" cy="1216660"/>
            </a:xfrm>
            <a:custGeom>
              <a:avLst/>
              <a:gdLst/>
              <a:ahLst/>
              <a:cxnLst/>
              <a:rect l="l" t="t" r="r" b="b"/>
              <a:pathLst>
                <a:path w="8126095" h="1216660">
                  <a:moveTo>
                    <a:pt x="8125968" y="202692"/>
                  </a:moveTo>
                  <a:lnTo>
                    <a:pt x="8125968" y="1013460"/>
                  </a:lnTo>
                  <a:lnTo>
                    <a:pt x="8120611" y="1059917"/>
                  </a:lnTo>
                  <a:lnTo>
                    <a:pt x="8105356" y="1102574"/>
                  </a:lnTo>
                  <a:lnTo>
                    <a:pt x="8081420" y="1140209"/>
                  </a:lnTo>
                  <a:lnTo>
                    <a:pt x="8050025" y="1171604"/>
                  </a:lnTo>
                  <a:lnTo>
                    <a:pt x="8012390" y="1195540"/>
                  </a:lnTo>
                  <a:lnTo>
                    <a:pt x="7969733" y="1210795"/>
                  </a:lnTo>
                  <a:lnTo>
                    <a:pt x="7923276" y="1216152"/>
                  </a:lnTo>
                  <a:lnTo>
                    <a:pt x="0" y="1216152"/>
                  </a:lnTo>
                  <a:lnTo>
                    <a:pt x="0" y="0"/>
                  </a:lnTo>
                  <a:lnTo>
                    <a:pt x="7923276" y="0"/>
                  </a:lnTo>
                  <a:lnTo>
                    <a:pt x="7969733" y="5356"/>
                  </a:lnTo>
                  <a:lnTo>
                    <a:pt x="8012390" y="20611"/>
                  </a:lnTo>
                  <a:lnTo>
                    <a:pt x="8050025" y="44547"/>
                  </a:lnTo>
                  <a:lnTo>
                    <a:pt x="8081420" y="75942"/>
                  </a:lnTo>
                  <a:lnTo>
                    <a:pt x="8105356" y="113577"/>
                  </a:lnTo>
                  <a:lnTo>
                    <a:pt x="8120611" y="156234"/>
                  </a:lnTo>
                  <a:lnTo>
                    <a:pt x="8125968" y="202692"/>
                  </a:lnTo>
                  <a:close/>
                </a:path>
              </a:pathLst>
            </a:custGeom>
            <a:ln w="6096">
              <a:solidFill>
                <a:srgbClr val="2DD6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3756" y="5347715"/>
              <a:ext cx="914400" cy="1306068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33756" y="5347715"/>
              <a:ext cx="914400" cy="1306195"/>
            </a:xfrm>
            <a:custGeom>
              <a:avLst/>
              <a:gdLst/>
              <a:ahLst/>
              <a:cxnLst/>
              <a:rect l="l" t="t" r="r" b="b"/>
              <a:pathLst>
                <a:path w="914400" h="1306195">
                  <a:moveTo>
                    <a:pt x="914400" y="0"/>
                  </a:moveTo>
                  <a:lnTo>
                    <a:pt x="914400" y="848868"/>
                  </a:lnTo>
                  <a:lnTo>
                    <a:pt x="457200" y="1306068"/>
                  </a:lnTo>
                  <a:lnTo>
                    <a:pt x="0" y="848868"/>
                  </a:lnTo>
                  <a:lnTo>
                    <a:pt x="0" y="0"/>
                  </a:lnTo>
                  <a:lnTo>
                    <a:pt x="457200" y="457200"/>
                  </a:lnTo>
                  <a:lnTo>
                    <a:pt x="914400" y="0"/>
                  </a:lnTo>
                  <a:close/>
                </a:path>
              </a:pathLst>
            </a:custGeom>
            <a:ln w="6096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248155" y="5199888"/>
              <a:ext cx="8126095" cy="1143000"/>
            </a:xfrm>
            <a:custGeom>
              <a:avLst/>
              <a:gdLst/>
              <a:ahLst/>
              <a:cxnLst/>
              <a:rect l="l" t="t" r="r" b="b"/>
              <a:pathLst>
                <a:path w="8126095" h="1143000">
                  <a:moveTo>
                    <a:pt x="7935468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7935468" y="1143000"/>
                  </a:lnTo>
                  <a:lnTo>
                    <a:pt x="7979130" y="1137968"/>
                  </a:lnTo>
                  <a:lnTo>
                    <a:pt x="8019221" y="1123636"/>
                  </a:lnTo>
                  <a:lnTo>
                    <a:pt x="8054593" y="1101148"/>
                  </a:lnTo>
                  <a:lnTo>
                    <a:pt x="8084100" y="1071646"/>
                  </a:lnTo>
                  <a:lnTo>
                    <a:pt x="8106595" y="1036275"/>
                  </a:lnTo>
                  <a:lnTo>
                    <a:pt x="8120933" y="996178"/>
                  </a:lnTo>
                  <a:lnTo>
                    <a:pt x="8125968" y="952500"/>
                  </a:lnTo>
                  <a:lnTo>
                    <a:pt x="8125968" y="190500"/>
                  </a:lnTo>
                  <a:lnTo>
                    <a:pt x="8120933" y="146837"/>
                  </a:lnTo>
                  <a:lnTo>
                    <a:pt x="8106595" y="106746"/>
                  </a:lnTo>
                  <a:lnTo>
                    <a:pt x="8084100" y="71374"/>
                  </a:lnTo>
                  <a:lnTo>
                    <a:pt x="8054593" y="41867"/>
                  </a:lnTo>
                  <a:lnTo>
                    <a:pt x="8019221" y="19372"/>
                  </a:lnTo>
                  <a:lnTo>
                    <a:pt x="7979130" y="5034"/>
                  </a:lnTo>
                  <a:lnTo>
                    <a:pt x="793546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248155" y="5199888"/>
              <a:ext cx="8126095" cy="1143000"/>
            </a:xfrm>
            <a:custGeom>
              <a:avLst/>
              <a:gdLst/>
              <a:ahLst/>
              <a:cxnLst/>
              <a:rect l="l" t="t" r="r" b="b"/>
              <a:pathLst>
                <a:path w="8126095" h="1143000">
                  <a:moveTo>
                    <a:pt x="8125968" y="190500"/>
                  </a:moveTo>
                  <a:lnTo>
                    <a:pt x="8125968" y="952500"/>
                  </a:lnTo>
                  <a:lnTo>
                    <a:pt x="8120933" y="996178"/>
                  </a:lnTo>
                  <a:lnTo>
                    <a:pt x="8106595" y="1036275"/>
                  </a:lnTo>
                  <a:lnTo>
                    <a:pt x="8084100" y="1071646"/>
                  </a:lnTo>
                  <a:lnTo>
                    <a:pt x="8054593" y="1101148"/>
                  </a:lnTo>
                  <a:lnTo>
                    <a:pt x="8019221" y="1123636"/>
                  </a:lnTo>
                  <a:lnTo>
                    <a:pt x="7979130" y="1137968"/>
                  </a:lnTo>
                  <a:lnTo>
                    <a:pt x="7935468" y="1143000"/>
                  </a:lnTo>
                  <a:lnTo>
                    <a:pt x="0" y="1143000"/>
                  </a:lnTo>
                  <a:lnTo>
                    <a:pt x="0" y="0"/>
                  </a:lnTo>
                  <a:lnTo>
                    <a:pt x="7935468" y="0"/>
                  </a:lnTo>
                  <a:lnTo>
                    <a:pt x="7979130" y="5034"/>
                  </a:lnTo>
                  <a:lnTo>
                    <a:pt x="8019221" y="19372"/>
                  </a:lnTo>
                  <a:lnTo>
                    <a:pt x="8054593" y="41867"/>
                  </a:lnTo>
                  <a:lnTo>
                    <a:pt x="8084100" y="71374"/>
                  </a:lnTo>
                  <a:lnTo>
                    <a:pt x="8106595" y="106746"/>
                  </a:lnTo>
                  <a:lnTo>
                    <a:pt x="8120933" y="146837"/>
                  </a:lnTo>
                  <a:lnTo>
                    <a:pt x="8125968" y="190500"/>
                  </a:lnTo>
                  <a:close/>
                </a:path>
              </a:pathLst>
            </a:custGeom>
            <a:ln w="6096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392174" y="1318005"/>
            <a:ext cx="7931784" cy="503555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241300" marR="6350" indent="-228600" algn="just">
              <a:lnSpc>
                <a:spcPct val="86600"/>
              </a:lnSpc>
              <a:spcBef>
                <a:spcPts val="450"/>
              </a:spcBef>
              <a:buChar char="•"/>
              <a:tabLst>
                <a:tab pos="241300" algn="l"/>
              </a:tabLst>
            </a:pPr>
            <a:r>
              <a:rPr sz="2200" spc="-30" dirty="0">
                <a:latin typeface="Microsoft Sans Serif"/>
                <a:cs typeface="Microsoft Sans Serif"/>
              </a:rPr>
              <a:t>Знакомство</a:t>
            </a:r>
            <a:r>
              <a:rPr sz="2200" spc="-25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с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лингвострановедческим</a:t>
            </a:r>
            <a:r>
              <a:rPr sz="2200" spc="-20" dirty="0">
                <a:latin typeface="Microsoft Sans Serif"/>
                <a:cs typeface="Microsoft Sans Serif"/>
              </a:rPr>
              <a:t> материалом, </a:t>
            </a:r>
            <a:r>
              <a:rPr sz="2200" spc="-15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культурными</a:t>
            </a:r>
            <a:r>
              <a:rPr sz="2200" spc="505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ценностями</a:t>
            </a:r>
            <a:r>
              <a:rPr sz="2200" spc="555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и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традициями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страны 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изучаемого</a:t>
            </a:r>
            <a:r>
              <a:rPr sz="2200" spc="4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языка</a:t>
            </a:r>
            <a:endParaRPr sz="2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buFont typeface="Microsoft Sans Serif"/>
              <a:buChar char="•"/>
            </a:pPr>
            <a:endParaRPr sz="2750">
              <a:latin typeface="Microsoft Sans Serif"/>
              <a:cs typeface="Microsoft Sans Serif"/>
            </a:endParaRPr>
          </a:p>
          <a:p>
            <a:pPr marL="241300" marR="5080" indent="-228600" algn="just">
              <a:lnSpc>
                <a:spcPct val="86600"/>
              </a:lnSpc>
              <a:buChar char="•"/>
              <a:tabLst>
                <a:tab pos="241300" algn="l"/>
              </a:tabLst>
            </a:pPr>
            <a:r>
              <a:rPr sz="2200" spc="-15" dirty="0">
                <a:latin typeface="Microsoft Sans Serif"/>
                <a:cs typeface="Microsoft Sans Serif"/>
              </a:rPr>
              <a:t>Пополнение</a:t>
            </a:r>
            <a:r>
              <a:rPr sz="2200" spc="-10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активного</a:t>
            </a:r>
            <a:r>
              <a:rPr sz="2200" spc="-25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и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пассивного</a:t>
            </a:r>
            <a:r>
              <a:rPr sz="2200" spc="-10" dirty="0">
                <a:latin typeface="Microsoft Sans Serif"/>
                <a:cs typeface="Microsoft Sans Serif"/>
              </a:rPr>
              <a:t> словарного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запаса </a:t>
            </a:r>
            <a:r>
              <a:rPr sz="2200" spc="-2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современной </a:t>
            </a:r>
            <a:r>
              <a:rPr sz="2200" spc="-30" dirty="0">
                <a:latin typeface="Microsoft Sans Serif"/>
                <a:cs typeface="Microsoft Sans Serif"/>
              </a:rPr>
              <a:t>лексикой английского </a:t>
            </a:r>
            <a:r>
              <a:rPr sz="2200" spc="-40" dirty="0">
                <a:latin typeface="Microsoft Sans Serif"/>
                <a:cs typeface="Microsoft Sans Serif"/>
              </a:rPr>
              <a:t>языка </a:t>
            </a:r>
            <a:r>
              <a:rPr sz="2200" spc="-5" dirty="0">
                <a:latin typeface="Microsoft Sans Serif"/>
                <a:cs typeface="Microsoft Sans Serif"/>
              </a:rPr>
              <a:t>и </a:t>
            </a:r>
            <a:r>
              <a:rPr sz="2200" spc="-30" dirty="0">
                <a:latin typeface="Microsoft Sans Serif"/>
                <a:cs typeface="Microsoft Sans Serif"/>
              </a:rPr>
              <a:t>разговорными </a:t>
            </a:r>
            <a:r>
              <a:rPr sz="2200" spc="-2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выражениями</a:t>
            </a:r>
            <a:endParaRPr sz="2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Microsoft Sans Serif"/>
              <a:buChar char="•"/>
            </a:pPr>
            <a:endParaRPr sz="2400">
              <a:latin typeface="Microsoft Sans Serif"/>
              <a:cs typeface="Microsoft Sans Serif"/>
            </a:endParaRPr>
          </a:p>
          <a:p>
            <a:pPr marL="241300" marR="13335" indent="-228600" algn="just">
              <a:lnSpc>
                <a:spcPct val="86400"/>
              </a:lnSpc>
              <a:buChar char="•"/>
              <a:tabLst>
                <a:tab pos="241300" algn="l"/>
              </a:tabLst>
            </a:pPr>
            <a:r>
              <a:rPr sz="2200" spc="-10" dirty="0">
                <a:latin typeface="Microsoft Sans Serif"/>
                <a:cs typeface="Microsoft Sans Serif"/>
              </a:rPr>
              <a:t>Совершенствование </a:t>
            </a:r>
            <a:r>
              <a:rPr sz="2200" spc="-15" dirty="0">
                <a:latin typeface="Microsoft Sans Serif"/>
                <a:cs typeface="Microsoft Sans Serif"/>
              </a:rPr>
              <a:t>письменной </a:t>
            </a:r>
            <a:r>
              <a:rPr sz="2200" spc="-30" dirty="0">
                <a:latin typeface="Microsoft Sans Serif"/>
                <a:cs typeface="Microsoft Sans Serif"/>
              </a:rPr>
              <a:t>речи различного </a:t>
            </a:r>
            <a:r>
              <a:rPr sz="2200" spc="-10" dirty="0">
                <a:latin typeface="Microsoft Sans Serif"/>
                <a:cs typeface="Microsoft Sans Serif"/>
              </a:rPr>
              <a:t>уровня 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при</a:t>
            </a:r>
            <a:r>
              <a:rPr sz="2200" spc="-10" dirty="0">
                <a:latin typeface="Microsoft Sans Serif"/>
                <a:cs typeface="Microsoft Sans Serif"/>
              </a:rPr>
              <a:t> составлении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ответа</a:t>
            </a:r>
            <a:r>
              <a:rPr sz="2200" spc="-2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своим</a:t>
            </a:r>
            <a:r>
              <a:rPr sz="2200" spc="-1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собеседникам</a:t>
            </a:r>
            <a:r>
              <a:rPr sz="2200" spc="-20" dirty="0">
                <a:latin typeface="Microsoft Sans Serif"/>
                <a:cs typeface="Microsoft Sans Serif"/>
              </a:rPr>
              <a:t> </a:t>
            </a:r>
            <a:r>
              <a:rPr sz="2200" spc="5" dirty="0">
                <a:latin typeface="Microsoft Sans Serif"/>
                <a:cs typeface="Microsoft Sans Serif"/>
              </a:rPr>
              <a:t>или</a:t>
            </a:r>
            <a:r>
              <a:rPr sz="2200" spc="1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при 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написании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каких-либо</a:t>
            </a:r>
            <a:r>
              <a:rPr sz="2200" spc="-20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индивидуальных</a:t>
            </a:r>
            <a:r>
              <a:rPr sz="2200" spc="57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текстов, </a:t>
            </a:r>
            <a:r>
              <a:rPr sz="2200" spc="-20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рефератов,</a:t>
            </a:r>
            <a:r>
              <a:rPr sz="2200" spc="30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сочинений</a:t>
            </a:r>
            <a:endParaRPr sz="2200">
              <a:latin typeface="Microsoft Sans Serif"/>
              <a:cs typeface="Microsoft Sans Serif"/>
            </a:endParaRPr>
          </a:p>
          <a:p>
            <a:pPr marL="241300" marR="9525" indent="-228600" algn="just">
              <a:lnSpc>
                <a:spcPct val="86400"/>
              </a:lnSpc>
              <a:spcBef>
                <a:spcPts val="1300"/>
              </a:spcBef>
              <a:buChar char="•"/>
              <a:tabLst>
                <a:tab pos="241300" algn="l"/>
              </a:tabLst>
            </a:pPr>
            <a:r>
              <a:rPr sz="2200" spc="-30" dirty="0">
                <a:latin typeface="Microsoft Sans Serif"/>
                <a:cs typeface="Microsoft Sans Serif"/>
              </a:rPr>
              <a:t>Формирование</a:t>
            </a:r>
            <a:r>
              <a:rPr sz="2200" spc="-25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устойчивой</a:t>
            </a:r>
            <a:r>
              <a:rPr sz="2200" spc="-1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мотивации</a:t>
            </a:r>
            <a:r>
              <a:rPr sz="2200" spc="-15" dirty="0">
                <a:latin typeface="Microsoft Sans Serif"/>
                <a:cs typeface="Microsoft Sans Serif"/>
              </a:rPr>
              <a:t> </a:t>
            </a:r>
            <a:r>
              <a:rPr sz="2200" spc="-140" dirty="0">
                <a:latin typeface="Microsoft Sans Serif"/>
                <a:cs typeface="Microsoft Sans Serif"/>
              </a:rPr>
              <a:t>к</a:t>
            </a:r>
            <a:r>
              <a:rPr sz="2200" spc="-13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изучению </a:t>
            </a:r>
            <a:r>
              <a:rPr sz="2200" spc="-15" dirty="0">
                <a:latin typeface="Microsoft Sans Serif"/>
                <a:cs typeface="Microsoft Sans Serif"/>
              </a:rPr>
              <a:t> иностранного</a:t>
            </a:r>
            <a:r>
              <a:rPr sz="2200" spc="-1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языка</a:t>
            </a:r>
            <a:r>
              <a:rPr sz="2200" spc="-35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на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основе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использования</a:t>
            </a:r>
            <a:r>
              <a:rPr sz="2200" spc="-1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«живого» </a:t>
            </a:r>
            <a:r>
              <a:rPr sz="2200" spc="-25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общения,</a:t>
            </a:r>
            <a:r>
              <a:rPr sz="2200" spc="-5" dirty="0">
                <a:latin typeface="Microsoft Sans Serif"/>
                <a:cs typeface="Microsoft Sans Serif"/>
              </a:rPr>
              <a:t> а</a:t>
            </a:r>
            <a:r>
              <a:rPr sz="220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не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только</a:t>
            </a:r>
            <a:r>
              <a:rPr sz="2200" spc="-30" dirty="0">
                <a:latin typeface="Microsoft Sans Serif"/>
                <a:cs typeface="Microsoft Sans Serif"/>
              </a:rPr>
              <a:t> </a:t>
            </a:r>
            <a:r>
              <a:rPr sz="2200" spc="-10" dirty="0">
                <a:latin typeface="Microsoft Sans Serif"/>
                <a:cs typeface="Microsoft Sans Serif"/>
              </a:rPr>
              <a:t>вопросов,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которые</a:t>
            </a:r>
            <a:r>
              <a:rPr sz="2200" spc="-2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затрагивает </a:t>
            </a:r>
            <a:r>
              <a:rPr sz="2200" spc="-25" dirty="0">
                <a:latin typeface="Microsoft Sans Serif"/>
                <a:cs typeface="Microsoft Sans Serif"/>
              </a:rPr>
              <a:t> </a:t>
            </a:r>
            <a:r>
              <a:rPr sz="2200" spc="-35" dirty="0">
                <a:latin typeface="Microsoft Sans Serif"/>
                <a:cs typeface="Microsoft Sans Serif"/>
              </a:rPr>
              <a:t>учебник</a:t>
            </a:r>
            <a:endParaRPr sz="22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6971" y="0"/>
            <a:ext cx="9565005" cy="1479550"/>
            <a:chOff x="156971" y="0"/>
            <a:chExt cx="9565005" cy="14795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6971" y="0"/>
              <a:ext cx="9564623" cy="98526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60092" y="469391"/>
              <a:ext cx="5231130" cy="100965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2125345" marR="5080" indent="-2103755">
              <a:lnSpc>
                <a:spcPts val="3890"/>
              </a:lnSpc>
              <a:spcBef>
                <a:spcPts val="585"/>
              </a:spcBef>
              <a:tabLst>
                <a:tab pos="8034020" algn="l"/>
              </a:tabLst>
            </a:pPr>
            <a:r>
              <a:rPr spc="-5" dirty="0"/>
              <a:t>Дидактич</a:t>
            </a:r>
            <a:r>
              <a:rPr spc="-45" dirty="0"/>
              <a:t>е</a:t>
            </a:r>
            <a:r>
              <a:rPr spc="-5" dirty="0"/>
              <a:t>ски</a:t>
            </a:r>
            <a:r>
              <a:rPr dirty="0"/>
              <a:t>е</a:t>
            </a:r>
            <a:r>
              <a:rPr spc="-5" dirty="0"/>
              <a:t> </a:t>
            </a:r>
            <a:r>
              <a:rPr spc="-45" dirty="0"/>
              <a:t>з</a:t>
            </a:r>
            <a:r>
              <a:rPr spc="-5" dirty="0"/>
              <a:t>ад</a:t>
            </a:r>
            <a:r>
              <a:rPr spc="-80" dirty="0"/>
              <a:t>а</a:t>
            </a:r>
            <a:r>
              <a:rPr dirty="0"/>
              <a:t>чи, реша</a:t>
            </a:r>
            <a:r>
              <a:rPr spc="-35" dirty="0"/>
              <a:t>е</a:t>
            </a:r>
            <a:r>
              <a:rPr dirty="0"/>
              <a:t>мые	при  </a:t>
            </a:r>
            <a:r>
              <a:rPr spc="-20" dirty="0"/>
              <a:t>использовании</a:t>
            </a:r>
            <a:r>
              <a:rPr spc="-15" dirty="0"/>
              <a:t> </a:t>
            </a:r>
            <a:r>
              <a:rPr spc="-5" dirty="0"/>
              <a:t>ЦОР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316991" y="1319783"/>
            <a:ext cx="9046845" cy="5367655"/>
            <a:chOff x="316991" y="1319783"/>
            <a:chExt cx="9046845" cy="536765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0039" y="1322831"/>
              <a:ext cx="995172" cy="142189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20039" y="1322831"/>
              <a:ext cx="995680" cy="1422400"/>
            </a:xfrm>
            <a:custGeom>
              <a:avLst/>
              <a:gdLst/>
              <a:ahLst/>
              <a:cxnLst/>
              <a:rect l="l" t="t" r="r" b="b"/>
              <a:pathLst>
                <a:path w="995680" h="1422400">
                  <a:moveTo>
                    <a:pt x="995172" y="0"/>
                  </a:moveTo>
                  <a:lnTo>
                    <a:pt x="995172" y="924305"/>
                  </a:lnTo>
                  <a:lnTo>
                    <a:pt x="497585" y="1421891"/>
                  </a:lnTo>
                  <a:lnTo>
                    <a:pt x="0" y="924305"/>
                  </a:lnTo>
                  <a:lnTo>
                    <a:pt x="0" y="0"/>
                  </a:lnTo>
                  <a:lnTo>
                    <a:pt x="497585" y="497585"/>
                  </a:lnTo>
                  <a:lnTo>
                    <a:pt x="995172" y="0"/>
                  </a:lnTo>
                  <a:close/>
                </a:path>
              </a:pathLst>
            </a:custGeom>
            <a:ln w="6096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15211" y="1328927"/>
              <a:ext cx="8045450" cy="914400"/>
            </a:xfrm>
            <a:custGeom>
              <a:avLst/>
              <a:gdLst/>
              <a:ahLst/>
              <a:cxnLst/>
              <a:rect l="l" t="t" r="r" b="b"/>
              <a:pathLst>
                <a:path w="8045450" h="914400">
                  <a:moveTo>
                    <a:pt x="7892796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7892796" y="914400"/>
                  </a:lnTo>
                  <a:lnTo>
                    <a:pt x="7940978" y="906633"/>
                  </a:lnTo>
                  <a:lnTo>
                    <a:pt x="7982815" y="885005"/>
                  </a:lnTo>
                  <a:lnTo>
                    <a:pt x="8015801" y="852019"/>
                  </a:lnTo>
                  <a:lnTo>
                    <a:pt x="8037429" y="810182"/>
                  </a:lnTo>
                  <a:lnTo>
                    <a:pt x="8045196" y="762000"/>
                  </a:lnTo>
                  <a:lnTo>
                    <a:pt x="8045196" y="152400"/>
                  </a:lnTo>
                  <a:lnTo>
                    <a:pt x="8037429" y="104217"/>
                  </a:lnTo>
                  <a:lnTo>
                    <a:pt x="8015801" y="62380"/>
                  </a:lnTo>
                  <a:lnTo>
                    <a:pt x="7982815" y="29394"/>
                  </a:lnTo>
                  <a:lnTo>
                    <a:pt x="7940978" y="7766"/>
                  </a:lnTo>
                  <a:lnTo>
                    <a:pt x="7892796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315211" y="1328927"/>
              <a:ext cx="8045450" cy="914400"/>
            </a:xfrm>
            <a:custGeom>
              <a:avLst/>
              <a:gdLst/>
              <a:ahLst/>
              <a:cxnLst/>
              <a:rect l="l" t="t" r="r" b="b"/>
              <a:pathLst>
                <a:path w="8045450" h="914400">
                  <a:moveTo>
                    <a:pt x="8045196" y="152400"/>
                  </a:moveTo>
                  <a:lnTo>
                    <a:pt x="8045196" y="762000"/>
                  </a:lnTo>
                  <a:lnTo>
                    <a:pt x="8037429" y="810182"/>
                  </a:lnTo>
                  <a:lnTo>
                    <a:pt x="8015801" y="852019"/>
                  </a:lnTo>
                  <a:lnTo>
                    <a:pt x="7982815" y="885005"/>
                  </a:lnTo>
                  <a:lnTo>
                    <a:pt x="7940978" y="906633"/>
                  </a:lnTo>
                  <a:lnTo>
                    <a:pt x="7892796" y="914400"/>
                  </a:lnTo>
                  <a:lnTo>
                    <a:pt x="0" y="914400"/>
                  </a:lnTo>
                  <a:lnTo>
                    <a:pt x="0" y="0"/>
                  </a:lnTo>
                  <a:lnTo>
                    <a:pt x="7892796" y="0"/>
                  </a:lnTo>
                  <a:lnTo>
                    <a:pt x="7940978" y="7766"/>
                  </a:lnTo>
                  <a:lnTo>
                    <a:pt x="7982815" y="29394"/>
                  </a:lnTo>
                  <a:lnTo>
                    <a:pt x="8015801" y="62380"/>
                  </a:lnTo>
                  <a:lnTo>
                    <a:pt x="8037429" y="104217"/>
                  </a:lnTo>
                  <a:lnTo>
                    <a:pt x="8045196" y="152400"/>
                  </a:lnTo>
                  <a:close/>
                </a:path>
              </a:pathLst>
            </a:custGeom>
            <a:ln w="6096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0039" y="2702051"/>
              <a:ext cx="995172" cy="142189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20039" y="2702051"/>
              <a:ext cx="995680" cy="1422400"/>
            </a:xfrm>
            <a:custGeom>
              <a:avLst/>
              <a:gdLst/>
              <a:ahLst/>
              <a:cxnLst/>
              <a:rect l="l" t="t" r="r" b="b"/>
              <a:pathLst>
                <a:path w="995680" h="1422400">
                  <a:moveTo>
                    <a:pt x="995172" y="0"/>
                  </a:moveTo>
                  <a:lnTo>
                    <a:pt x="995172" y="924306"/>
                  </a:lnTo>
                  <a:lnTo>
                    <a:pt x="497585" y="1421892"/>
                  </a:lnTo>
                  <a:lnTo>
                    <a:pt x="0" y="924306"/>
                  </a:lnTo>
                  <a:lnTo>
                    <a:pt x="0" y="0"/>
                  </a:lnTo>
                  <a:lnTo>
                    <a:pt x="497585" y="497586"/>
                  </a:lnTo>
                  <a:lnTo>
                    <a:pt x="995172" y="0"/>
                  </a:lnTo>
                  <a:close/>
                </a:path>
              </a:pathLst>
            </a:custGeom>
            <a:ln w="6096">
              <a:solidFill>
                <a:srgbClr val="52EB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315211" y="2602991"/>
              <a:ext cx="8045450" cy="1122045"/>
            </a:xfrm>
            <a:custGeom>
              <a:avLst/>
              <a:gdLst/>
              <a:ahLst/>
              <a:cxnLst/>
              <a:rect l="l" t="t" r="r" b="b"/>
              <a:pathLst>
                <a:path w="8045450" h="1122045">
                  <a:moveTo>
                    <a:pt x="7858252" y="0"/>
                  </a:moveTo>
                  <a:lnTo>
                    <a:pt x="0" y="0"/>
                  </a:lnTo>
                  <a:lnTo>
                    <a:pt x="0" y="1121664"/>
                  </a:lnTo>
                  <a:lnTo>
                    <a:pt x="7858252" y="1121664"/>
                  </a:lnTo>
                  <a:lnTo>
                    <a:pt x="7907950" y="1114986"/>
                  </a:lnTo>
                  <a:lnTo>
                    <a:pt x="7952608" y="1096141"/>
                  </a:lnTo>
                  <a:lnTo>
                    <a:pt x="7990443" y="1066911"/>
                  </a:lnTo>
                  <a:lnTo>
                    <a:pt x="8019673" y="1029076"/>
                  </a:lnTo>
                  <a:lnTo>
                    <a:pt x="8038518" y="984418"/>
                  </a:lnTo>
                  <a:lnTo>
                    <a:pt x="8045196" y="934720"/>
                  </a:lnTo>
                  <a:lnTo>
                    <a:pt x="8045196" y="186944"/>
                  </a:lnTo>
                  <a:lnTo>
                    <a:pt x="8038518" y="137245"/>
                  </a:lnTo>
                  <a:lnTo>
                    <a:pt x="8019673" y="92587"/>
                  </a:lnTo>
                  <a:lnTo>
                    <a:pt x="7990443" y="54752"/>
                  </a:lnTo>
                  <a:lnTo>
                    <a:pt x="7952608" y="25522"/>
                  </a:lnTo>
                  <a:lnTo>
                    <a:pt x="7907950" y="6677"/>
                  </a:lnTo>
                  <a:lnTo>
                    <a:pt x="7858252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315211" y="2602991"/>
              <a:ext cx="8045450" cy="1122045"/>
            </a:xfrm>
            <a:custGeom>
              <a:avLst/>
              <a:gdLst/>
              <a:ahLst/>
              <a:cxnLst/>
              <a:rect l="l" t="t" r="r" b="b"/>
              <a:pathLst>
                <a:path w="8045450" h="1122045">
                  <a:moveTo>
                    <a:pt x="8045196" y="186944"/>
                  </a:moveTo>
                  <a:lnTo>
                    <a:pt x="8045196" y="934720"/>
                  </a:lnTo>
                  <a:lnTo>
                    <a:pt x="8038518" y="984418"/>
                  </a:lnTo>
                  <a:lnTo>
                    <a:pt x="8019673" y="1029076"/>
                  </a:lnTo>
                  <a:lnTo>
                    <a:pt x="7990443" y="1066911"/>
                  </a:lnTo>
                  <a:lnTo>
                    <a:pt x="7952608" y="1096141"/>
                  </a:lnTo>
                  <a:lnTo>
                    <a:pt x="7907950" y="1114986"/>
                  </a:lnTo>
                  <a:lnTo>
                    <a:pt x="7858252" y="1121664"/>
                  </a:lnTo>
                  <a:lnTo>
                    <a:pt x="0" y="1121664"/>
                  </a:lnTo>
                  <a:lnTo>
                    <a:pt x="0" y="0"/>
                  </a:lnTo>
                  <a:lnTo>
                    <a:pt x="7858252" y="0"/>
                  </a:lnTo>
                  <a:lnTo>
                    <a:pt x="7907950" y="6677"/>
                  </a:lnTo>
                  <a:lnTo>
                    <a:pt x="7952608" y="25522"/>
                  </a:lnTo>
                  <a:lnTo>
                    <a:pt x="7990443" y="54752"/>
                  </a:lnTo>
                  <a:lnTo>
                    <a:pt x="8019673" y="92587"/>
                  </a:lnTo>
                  <a:lnTo>
                    <a:pt x="8038518" y="137245"/>
                  </a:lnTo>
                  <a:lnTo>
                    <a:pt x="8045196" y="186944"/>
                  </a:lnTo>
                  <a:close/>
                </a:path>
              </a:pathLst>
            </a:custGeom>
            <a:ln w="6096">
              <a:solidFill>
                <a:srgbClr val="52EB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0039" y="3982211"/>
              <a:ext cx="995172" cy="142189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20039" y="3982211"/>
              <a:ext cx="995680" cy="1422400"/>
            </a:xfrm>
            <a:custGeom>
              <a:avLst/>
              <a:gdLst/>
              <a:ahLst/>
              <a:cxnLst/>
              <a:rect l="l" t="t" r="r" b="b"/>
              <a:pathLst>
                <a:path w="995680" h="1422400">
                  <a:moveTo>
                    <a:pt x="995172" y="0"/>
                  </a:moveTo>
                  <a:lnTo>
                    <a:pt x="995172" y="924306"/>
                  </a:lnTo>
                  <a:lnTo>
                    <a:pt x="497585" y="1421892"/>
                  </a:lnTo>
                  <a:lnTo>
                    <a:pt x="0" y="924306"/>
                  </a:lnTo>
                  <a:lnTo>
                    <a:pt x="0" y="0"/>
                  </a:lnTo>
                  <a:lnTo>
                    <a:pt x="497585" y="497586"/>
                  </a:lnTo>
                  <a:lnTo>
                    <a:pt x="995172" y="0"/>
                  </a:lnTo>
                  <a:close/>
                </a:path>
              </a:pathLst>
            </a:custGeom>
            <a:ln w="6095">
              <a:solidFill>
                <a:srgbClr val="2DD6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315211" y="4093463"/>
              <a:ext cx="8045450" cy="701040"/>
            </a:xfrm>
            <a:custGeom>
              <a:avLst/>
              <a:gdLst/>
              <a:ahLst/>
              <a:cxnLst/>
              <a:rect l="l" t="t" r="r" b="b"/>
              <a:pathLst>
                <a:path w="8045450" h="701039">
                  <a:moveTo>
                    <a:pt x="7928356" y="0"/>
                  </a:moveTo>
                  <a:lnTo>
                    <a:pt x="0" y="0"/>
                  </a:lnTo>
                  <a:lnTo>
                    <a:pt x="0" y="701040"/>
                  </a:lnTo>
                  <a:lnTo>
                    <a:pt x="7928356" y="701040"/>
                  </a:lnTo>
                  <a:lnTo>
                    <a:pt x="7973829" y="691856"/>
                  </a:lnTo>
                  <a:lnTo>
                    <a:pt x="8010969" y="666813"/>
                  </a:lnTo>
                  <a:lnTo>
                    <a:pt x="8036012" y="629673"/>
                  </a:lnTo>
                  <a:lnTo>
                    <a:pt x="8045196" y="584200"/>
                  </a:lnTo>
                  <a:lnTo>
                    <a:pt x="8045196" y="116840"/>
                  </a:lnTo>
                  <a:lnTo>
                    <a:pt x="8036012" y="71366"/>
                  </a:lnTo>
                  <a:lnTo>
                    <a:pt x="8010969" y="34226"/>
                  </a:lnTo>
                  <a:lnTo>
                    <a:pt x="7973829" y="9183"/>
                  </a:lnTo>
                  <a:lnTo>
                    <a:pt x="7928356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315211" y="4093463"/>
              <a:ext cx="8045450" cy="701040"/>
            </a:xfrm>
            <a:custGeom>
              <a:avLst/>
              <a:gdLst/>
              <a:ahLst/>
              <a:cxnLst/>
              <a:rect l="l" t="t" r="r" b="b"/>
              <a:pathLst>
                <a:path w="8045450" h="701039">
                  <a:moveTo>
                    <a:pt x="8045196" y="116840"/>
                  </a:moveTo>
                  <a:lnTo>
                    <a:pt x="8045196" y="584200"/>
                  </a:lnTo>
                  <a:lnTo>
                    <a:pt x="8036012" y="629673"/>
                  </a:lnTo>
                  <a:lnTo>
                    <a:pt x="8010969" y="666813"/>
                  </a:lnTo>
                  <a:lnTo>
                    <a:pt x="7973829" y="691856"/>
                  </a:lnTo>
                  <a:lnTo>
                    <a:pt x="7928356" y="701040"/>
                  </a:lnTo>
                  <a:lnTo>
                    <a:pt x="0" y="701040"/>
                  </a:lnTo>
                  <a:lnTo>
                    <a:pt x="0" y="0"/>
                  </a:lnTo>
                  <a:lnTo>
                    <a:pt x="7928356" y="0"/>
                  </a:lnTo>
                  <a:lnTo>
                    <a:pt x="7973829" y="9183"/>
                  </a:lnTo>
                  <a:lnTo>
                    <a:pt x="8010969" y="34226"/>
                  </a:lnTo>
                  <a:lnTo>
                    <a:pt x="8036012" y="71366"/>
                  </a:lnTo>
                  <a:lnTo>
                    <a:pt x="8045196" y="116840"/>
                  </a:lnTo>
                  <a:close/>
                </a:path>
              </a:pathLst>
            </a:custGeom>
            <a:ln w="6096">
              <a:solidFill>
                <a:srgbClr val="2DD6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0039" y="5262372"/>
              <a:ext cx="995172" cy="1421892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20039" y="5262372"/>
              <a:ext cx="995680" cy="1422400"/>
            </a:xfrm>
            <a:custGeom>
              <a:avLst/>
              <a:gdLst/>
              <a:ahLst/>
              <a:cxnLst/>
              <a:rect l="l" t="t" r="r" b="b"/>
              <a:pathLst>
                <a:path w="995680" h="1422400">
                  <a:moveTo>
                    <a:pt x="995172" y="0"/>
                  </a:moveTo>
                  <a:lnTo>
                    <a:pt x="995172" y="924305"/>
                  </a:lnTo>
                  <a:lnTo>
                    <a:pt x="497585" y="1421891"/>
                  </a:lnTo>
                  <a:lnTo>
                    <a:pt x="0" y="924305"/>
                  </a:lnTo>
                  <a:lnTo>
                    <a:pt x="0" y="0"/>
                  </a:lnTo>
                  <a:lnTo>
                    <a:pt x="497585" y="497585"/>
                  </a:lnTo>
                  <a:lnTo>
                    <a:pt x="995172" y="0"/>
                  </a:lnTo>
                  <a:close/>
                </a:path>
              </a:pathLst>
            </a:custGeom>
            <a:ln w="609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315211" y="5332475"/>
              <a:ext cx="8045450" cy="783590"/>
            </a:xfrm>
            <a:custGeom>
              <a:avLst/>
              <a:gdLst/>
              <a:ahLst/>
              <a:cxnLst/>
              <a:rect l="l" t="t" r="r" b="b"/>
              <a:pathLst>
                <a:path w="8045450" h="783589">
                  <a:moveTo>
                    <a:pt x="7914640" y="0"/>
                  </a:moveTo>
                  <a:lnTo>
                    <a:pt x="0" y="0"/>
                  </a:lnTo>
                  <a:lnTo>
                    <a:pt x="0" y="783336"/>
                  </a:lnTo>
                  <a:lnTo>
                    <a:pt x="7914640" y="783336"/>
                  </a:lnTo>
                  <a:lnTo>
                    <a:pt x="7965471" y="773075"/>
                  </a:lnTo>
                  <a:lnTo>
                    <a:pt x="8006969" y="745094"/>
                  </a:lnTo>
                  <a:lnTo>
                    <a:pt x="8034940" y="703595"/>
                  </a:lnTo>
                  <a:lnTo>
                    <a:pt x="8045196" y="652780"/>
                  </a:lnTo>
                  <a:lnTo>
                    <a:pt x="8045196" y="130556"/>
                  </a:lnTo>
                  <a:lnTo>
                    <a:pt x="8034940" y="79724"/>
                  </a:lnTo>
                  <a:lnTo>
                    <a:pt x="8006969" y="38227"/>
                  </a:lnTo>
                  <a:lnTo>
                    <a:pt x="7965471" y="10255"/>
                  </a:lnTo>
                  <a:lnTo>
                    <a:pt x="791464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315211" y="5332475"/>
              <a:ext cx="8045450" cy="783590"/>
            </a:xfrm>
            <a:custGeom>
              <a:avLst/>
              <a:gdLst/>
              <a:ahLst/>
              <a:cxnLst/>
              <a:rect l="l" t="t" r="r" b="b"/>
              <a:pathLst>
                <a:path w="8045450" h="783589">
                  <a:moveTo>
                    <a:pt x="8045196" y="130556"/>
                  </a:moveTo>
                  <a:lnTo>
                    <a:pt x="8045196" y="652780"/>
                  </a:lnTo>
                  <a:lnTo>
                    <a:pt x="8034940" y="703595"/>
                  </a:lnTo>
                  <a:lnTo>
                    <a:pt x="8006969" y="745094"/>
                  </a:lnTo>
                  <a:lnTo>
                    <a:pt x="7965471" y="773075"/>
                  </a:lnTo>
                  <a:lnTo>
                    <a:pt x="7914640" y="783336"/>
                  </a:lnTo>
                  <a:lnTo>
                    <a:pt x="0" y="783336"/>
                  </a:lnTo>
                  <a:lnTo>
                    <a:pt x="0" y="0"/>
                  </a:lnTo>
                  <a:lnTo>
                    <a:pt x="7914640" y="0"/>
                  </a:lnTo>
                  <a:lnTo>
                    <a:pt x="7965471" y="10255"/>
                  </a:lnTo>
                  <a:lnTo>
                    <a:pt x="8006969" y="38227"/>
                  </a:lnTo>
                  <a:lnTo>
                    <a:pt x="8034940" y="79724"/>
                  </a:lnTo>
                  <a:lnTo>
                    <a:pt x="8045196" y="130556"/>
                  </a:lnTo>
                  <a:close/>
                </a:path>
              </a:pathLst>
            </a:custGeom>
            <a:ln w="6096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458849" y="1426210"/>
            <a:ext cx="7862570" cy="4591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8600">
              <a:lnSpc>
                <a:spcPts val="2465"/>
              </a:lnSpc>
              <a:spcBef>
                <a:spcPts val="95"/>
              </a:spcBef>
              <a:buChar char="•"/>
              <a:tabLst>
                <a:tab pos="240665" algn="l"/>
                <a:tab pos="241300" algn="l"/>
                <a:tab pos="3195320" algn="l"/>
                <a:tab pos="4411345" algn="l"/>
                <a:tab pos="6358890" algn="l"/>
                <a:tab pos="6939915" algn="l"/>
              </a:tabLst>
            </a:pPr>
            <a:r>
              <a:rPr sz="2200" spc="-10" dirty="0">
                <a:latin typeface="Microsoft Sans Serif"/>
                <a:cs typeface="Microsoft Sans Serif"/>
              </a:rPr>
              <a:t>Совершенствование	</a:t>
            </a:r>
            <a:r>
              <a:rPr sz="2200" spc="-20" dirty="0">
                <a:latin typeface="Microsoft Sans Serif"/>
                <a:cs typeface="Microsoft Sans Serif"/>
              </a:rPr>
              <a:t>умения	аудирования	</a:t>
            </a:r>
            <a:r>
              <a:rPr sz="2200" spc="-10" dirty="0">
                <a:latin typeface="Microsoft Sans Serif"/>
                <a:cs typeface="Microsoft Sans Serif"/>
              </a:rPr>
              <a:t>на	основе</a:t>
            </a:r>
            <a:endParaRPr sz="2200">
              <a:latin typeface="Microsoft Sans Serif"/>
              <a:cs typeface="Microsoft Sans Serif"/>
            </a:endParaRPr>
          </a:p>
          <a:p>
            <a:pPr marL="241300">
              <a:lnSpc>
                <a:spcPts val="2465"/>
              </a:lnSpc>
            </a:pPr>
            <a:r>
              <a:rPr sz="2200" spc="-25" dirty="0">
                <a:latin typeface="Microsoft Sans Serif"/>
                <a:cs typeface="Microsoft Sans Serif"/>
              </a:rPr>
              <a:t>аутентичного</a:t>
            </a:r>
            <a:r>
              <a:rPr sz="2200" spc="5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аудио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и</a:t>
            </a:r>
            <a:r>
              <a:rPr sz="2200" spc="35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видео</a:t>
            </a:r>
            <a:r>
              <a:rPr sz="2200" spc="25" dirty="0">
                <a:latin typeface="Microsoft Sans Serif"/>
                <a:cs typeface="Microsoft Sans Serif"/>
              </a:rPr>
              <a:t> </a:t>
            </a:r>
            <a:r>
              <a:rPr sz="2200" spc="-5" dirty="0">
                <a:latin typeface="Microsoft Sans Serif"/>
                <a:cs typeface="Microsoft Sans Serif"/>
              </a:rPr>
              <a:t>с</a:t>
            </a:r>
            <a:r>
              <a:rPr sz="2200" spc="30" dirty="0">
                <a:latin typeface="Microsoft Sans Serif"/>
                <a:cs typeface="Microsoft Sans Serif"/>
              </a:rPr>
              <a:t> </a:t>
            </a:r>
            <a:r>
              <a:rPr sz="2200" spc="-20" dirty="0">
                <a:latin typeface="Microsoft Sans Serif"/>
                <a:cs typeface="Microsoft Sans Serif"/>
              </a:rPr>
              <a:t>носителями</a:t>
            </a:r>
            <a:r>
              <a:rPr sz="2200" spc="40" dirty="0">
                <a:latin typeface="Microsoft Sans Serif"/>
                <a:cs typeface="Microsoft Sans Serif"/>
              </a:rPr>
              <a:t> </a:t>
            </a:r>
            <a:r>
              <a:rPr sz="2200" spc="-40" dirty="0">
                <a:latin typeface="Microsoft Sans Serif"/>
                <a:cs typeface="Microsoft Sans Serif"/>
              </a:rPr>
              <a:t>языка</a:t>
            </a:r>
            <a:endParaRPr sz="2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24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>
              <a:latin typeface="Microsoft Sans Serif"/>
              <a:cs typeface="Microsoft Sans Serif"/>
            </a:endParaRPr>
          </a:p>
          <a:p>
            <a:pPr marL="241300" marR="20955" indent="-228600" algn="just">
              <a:lnSpc>
                <a:spcPct val="86600"/>
              </a:lnSpc>
              <a:buChar char="•"/>
              <a:tabLst>
                <a:tab pos="241300" algn="l"/>
              </a:tabLst>
            </a:pPr>
            <a:r>
              <a:rPr sz="2200" spc="-30" dirty="0">
                <a:latin typeface="Microsoft Sans Serif"/>
                <a:cs typeface="Microsoft Sans Serif"/>
              </a:rPr>
              <a:t>Формирование</a:t>
            </a:r>
            <a:r>
              <a:rPr sz="2200" spc="-25" dirty="0">
                <a:latin typeface="Microsoft Sans Serif"/>
                <a:cs typeface="Microsoft Sans Serif"/>
              </a:rPr>
              <a:t> навыков</a:t>
            </a:r>
            <a:r>
              <a:rPr sz="2200" spc="-20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чтения</a:t>
            </a:r>
            <a:r>
              <a:rPr sz="2200" spc="-10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текстов</a:t>
            </a:r>
            <a:r>
              <a:rPr sz="2200" spc="535" dirty="0">
                <a:latin typeface="Microsoft Sans Serif"/>
                <a:cs typeface="Microsoft Sans Serif"/>
              </a:rPr>
              <a:t> </a:t>
            </a:r>
            <a:r>
              <a:rPr sz="2200" spc="-25" dirty="0">
                <a:latin typeface="Microsoft Sans Serif"/>
                <a:cs typeface="Microsoft Sans Serif"/>
              </a:rPr>
              <a:t>различной </a:t>
            </a:r>
            <a:r>
              <a:rPr sz="2200" spc="-20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степени </a:t>
            </a:r>
            <a:r>
              <a:rPr sz="2200" spc="-10" dirty="0">
                <a:latin typeface="Microsoft Sans Serif"/>
                <a:cs typeface="Microsoft Sans Serif"/>
              </a:rPr>
              <a:t>сложности, </a:t>
            </a:r>
            <a:r>
              <a:rPr sz="2200" spc="-20" dirty="0">
                <a:latin typeface="Microsoft Sans Serif"/>
                <a:cs typeface="Microsoft Sans Serif"/>
              </a:rPr>
              <a:t>развитие </a:t>
            </a:r>
            <a:r>
              <a:rPr sz="2200" spc="-25" dirty="0">
                <a:latin typeface="Microsoft Sans Serif"/>
                <a:cs typeface="Microsoft Sans Serif"/>
              </a:rPr>
              <a:t>умения </a:t>
            </a:r>
            <a:r>
              <a:rPr sz="2200" spc="-20" dirty="0">
                <a:latin typeface="Microsoft Sans Serif"/>
                <a:cs typeface="Microsoft Sans Serif"/>
              </a:rPr>
              <a:t>анализировать </a:t>
            </a:r>
            <a:r>
              <a:rPr sz="2200" spc="-10" dirty="0">
                <a:latin typeface="Microsoft Sans Serif"/>
                <a:cs typeface="Microsoft Sans Serif"/>
              </a:rPr>
              <a:t>эти </a:t>
            </a:r>
            <a:r>
              <a:rPr sz="2200" spc="-5" dirty="0">
                <a:latin typeface="Microsoft Sans Serif"/>
                <a:cs typeface="Microsoft Sans Serif"/>
              </a:rPr>
              <a:t> </a:t>
            </a:r>
            <a:r>
              <a:rPr sz="2200" spc="-30" dirty="0">
                <a:latin typeface="Microsoft Sans Serif"/>
                <a:cs typeface="Microsoft Sans Serif"/>
              </a:rPr>
              <a:t>тексты</a:t>
            </a:r>
            <a:endParaRPr sz="2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buFont typeface="Microsoft Sans Serif"/>
              <a:buChar char="•"/>
            </a:pPr>
            <a:endParaRPr sz="24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Microsoft Sans Serif"/>
              <a:buChar char="•"/>
            </a:pPr>
            <a:endParaRPr sz="2150">
              <a:latin typeface="Microsoft Sans Serif"/>
              <a:cs typeface="Microsoft Sans Serif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0665" algn="l"/>
                <a:tab pos="241300" algn="l"/>
              </a:tabLst>
            </a:pPr>
            <a:r>
              <a:rPr sz="2200" spc="-25" dirty="0">
                <a:latin typeface="Microsoft Sans Serif"/>
                <a:cs typeface="Microsoft Sans Serif"/>
              </a:rPr>
              <a:t>Активизация</a:t>
            </a:r>
            <a:r>
              <a:rPr sz="2200" spc="55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мыслительной</a:t>
            </a:r>
            <a:r>
              <a:rPr sz="2200" spc="50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деятельности</a:t>
            </a:r>
            <a:r>
              <a:rPr sz="2200" spc="50" dirty="0">
                <a:latin typeface="Microsoft Sans Serif"/>
                <a:cs typeface="Microsoft Sans Serif"/>
              </a:rPr>
              <a:t> </a:t>
            </a:r>
            <a:r>
              <a:rPr sz="2200" spc="-15" dirty="0">
                <a:latin typeface="Microsoft Sans Serif"/>
                <a:cs typeface="Microsoft Sans Serif"/>
              </a:rPr>
              <a:t>учащихся</a:t>
            </a:r>
            <a:endParaRPr sz="2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buFont typeface="Microsoft Sans Serif"/>
              <a:buChar char="•"/>
            </a:pPr>
            <a:endParaRPr sz="24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Microsoft Sans Serif"/>
              <a:buChar char="•"/>
            </a:pPr>
            <a:endParaRPr sz="3150">
              <a:latin typeface="Microsoft Sans Serif"/>
              <a:cs typeface="Microsoft Sans Serif"/>
            </a:endParaRPr>
          </a:p>
          <a:p>
            <a:pPr marL="241300" indent="-228600">
              <a:lnSpc>
                <a:spcPts val="2465"/>
              </a:lnSpc>
              <a:buChar char="•"/>
              <a:tabLst>
                <a:tab pos="240665" algn="l"/>
                <a:tab pos="241300" algn="l"/>
                <a:tab pos="2131060" algn="l"/>
                <a:tab pos="6297930" algn="l"/>
                <a:tab pos="7700645" algn="l"/>
              </a:tabLst>
            </a:pPr>
            <a:r>
              <a:rPr sz="2200" spc="-105" dirty="0">
                <a:latin typeface="Microsoft Sans Serif"/>
                <a:cs typeface="Microsoft Sans Serif"/>
              </a:rPr>
              <a:t>Р</a:t>
            </a:r>
            <a:r>
              <a:rPr sz="2200" spc="-15" dirty="0">
                <a:latin typeface="Microsoft Sans Serif"/>
                <a:cs typeface="Microsoft Sans Serif"/>
              </a:rPr>
              <a:t>еализаци</a:t>
            </a:r>
            <a:r>
              <a:rPr sz="2200" spc="-10" dirty="0">
                <a:latin typeface="Microsoft Sans Serif"/>
                <a:cs typeface="Microsoft Sans Serif"/>
              </a:rPr>
              <a:t>я</a:t>
            </a:r>
            <a:r>
              <a:rPr sz="2200" dirty="0">
                <a:latin typeface="Microsoft Sans Serif"/>
                <a:cs typeface="Microsoft Sans Serif"/>
              </a:rPr>
              <a:t>	</a:t>
            </a:r>
            <a:r>
              <a:rPr sz="2200" spc="-10" dirty="0">
                <a:latin typeface="Microsoft Sans Serif"/>
                <a:cs typeface="Microsoft Sans Serif"/>
              </a:rPr>
              <a:t>ли</a:t>
            </a:r>
            <a:r>
              <a:rPr sz="2200" spc="-15" dirty="0">
                <a:latin typeface="Microsoft Sans Serif"/>
                <a:cs typeface="Microsoft Sans Serif"/>
              </a:rPr>
              <a:t>ч</a:t>
            </a:r>
            <a:r>
              <a:rPr sz="2200" spc="-10" dirty="0">
                <a:latin typeface="Microsoft Sans Serif"/>
                <a:cs typeface="Microsoft Sans Serif"/>
              </a:rPr>
              <a:t>ност</a:t>
            </a:r>
            <a:r>
              <a:rPr sz="2200" spc="5" dirty="0">
                <a:latin typeface="Microsoft Sans Serif"/>
                <a:cs typeface="Microsoft Sans Serif"/>
              </a:rPr>
              <a:t>н</a:t>
            </a:r>
            <a:r>
              <a:rPr sz="2200" dirty="0">
                <a:latin typeface="Microsoft Sans Serif"/>
                <a:cs typeface="Microsoft Sans Serif"/>
              </a:rPr>
              <a:t>о</a:t>
            </a:r>
            <a:r>
              <a:rPr sz="2200" spc="-10" dirty="0">
                <a:latin typeface="Microsoft Sans Serif"/>
                <a:cs typeface="Microsoft Sans Serif"/>
              </a:rPr>
              <a:t>-ориенти</a:t>
            </a:r>
            <a:r>
              <a:rPr sz="2200" dirty="0">
                <a:latin typeface="Microsoft Sans Serif"/>
                <a:cs typeface="Microsoft Sans Serif"/>
              </a:rPr>
              <a:t>р</a:t>
            </a:r>
            <a:r>
              <a:rPr sz="2200" spc="-10" dirty="0">
                <a:latin typeface="Microsoft Sans Serif"/>
                <a:cs typeface="Microsoft Sans Serif"/>
              </a:rPr>
              <a:t>о</a:t>
            </a:r>
            <a:r>
              <a:rPr sz="2200" spc="-35" dirty="0">
                <a:latin typeface="Microsoft Sans Serif"/>
                <a:cs typeface="Microsoft Sans Serif"/>
              </a:rPr>
              <a:t>в</a:t>
            </a:r>
            <a:r>
              <a:rPr sz="2200" spc="-20" dirty="0">
                <a:latin typeface="Microsoft Sans Serif"/>
                <a:cs typeface="Microsoft Sans Serif"/>
              </a:rPr>
              <a:t>анно</a:t>
            </a:r>
            <a:r>
              <a:rPr sz="2200" spc="-60" dirty="0">
                <a:latin typeface="Microsoft Sans Serif"/>
                <a:cs typeface="Microsoft Sans Serif"/>
              </a:rPr>
              <a:t>г</a:t>
            </a:r>
            <a:r>
              <a:rPr sz="2200" spc="-5" dirty="0">
                <a:latin typeface="Microsoft Sans Serif"/>
                <a:cs typeface="Microsoft Sans Serif"/>
              </a:rPr>
              <a:t>о</a:t>
            </a:r>
            <a:r>
              <a:rPr sz="2200" dirty="0">
                <a:latin typeface="Microsoft Sans Serif"/>
                <a:cs typeface="Microsoft Sans Serif"/>
              </a:rPr>
              <a:t>	</a:t>
            </a:r>
            <a:r>
              <a:rPr sz="2200" spc="-20" dirty="0">
                <a:latin typeface="Microsoft Sans Serif"/>
                <a:cs typeface="Microsoft Sans Serif"/>
              </a:rPr>
              <a:t>п</a:t>
            </a:r>
            <a:r>
              <a:rPr sz="2200" spc="-70" dirty="0">
                <a:latin typeface="Microsoft Sans Serif"/>
                <a:cs typeface="Microsoft Sans Serif"/>
              </a:rPr>
              <a:t>о</a:t>
            </a:r>
            <a:r>
              <a:rPr sz="2200" spc="-10" dirty="0">
                <a:latin typeface="Microsoft Sans Serif"/>
                <a:cs typeface="Microsoft Sans Serif"/>
              </a:rPr>
              <a:t>д</a:t>
            </a:r>
            <a:r>
              <a:rPr sz="2200" spc="-35" dirty="0">
                <a:latin typeface="Microsoft Sans Serif"/>
                <a:cs typeface="Microsoft Sans Serif"/>
              </a:rPr>
              <a:t>х</a:t>
            </a:r>
            <a:r>
              <a:rPr sz="2200" spc="-55" dirty="0">
                <a:latin typeface="Microsoft Sans Serif"/>
                <a:cs typeface="Microsoft Sans Serif"/>
              </a:rPr>
              <a:t>о</a:t>
            </a:r>
            <a:r>
              <a:rPr sz="2200" spc="-10" dirty="0">
                <a:latin typeface="Microsoft Sans Serif"/>
                <a:cs typeface="Microsoft Sans Serif"/>
              </a:rPr>
              <a:t>д</a:t>
            </a:r>
            <a:r>
              <a:rPr sz="2200" spc="-5" dirty="0">
                <a:latin typeface="Microsoft Sans Serif"/>
                <a:cs typeface="Microsoft Sans Serif"/>
              </a:rPr>
              <a:t>а</a:t>
            </a:r>
            <a:r>
              <a:rPr sz="2200" dirty="0">
                <a:latin typeface="Microsoft Sans Serif"/>
                <a:cs typeface="Microsoft Sans Serif"/>
              </a:rPr>
              <a:t>	в</a:t>
            </a:r>
            <a:endParaRPr sz="2200">
              <a:latin typeface="Microsoft Sans Serif"/>
              <a:cs typeface="Microsoft Sans Serif"/>
            </a:endParaRPr>
          </a:p>
          <a:p>
            <a:pPr marL="241300">
              <a:lnSpc>
                <a:spcPts val="2465"/>
              </a:lnSpc>
            </a:pPr>
            <a:r>
              <a:rPr sz="2200" spc="-20" dirty="0">
                <a:latin typeface="Microsoft Sans Serif"/>
                <a:cs typeface="Microsoft Sans Serif"/>
              </a:rPr>
              <a:t>обучении</a:t>
            </a:r>
            <a:endParaRPr sz="22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1124</Words>
  <Application>Microsoft Office PowerPoint</Application>
  <PresentationFormat>Произвольный</PresentationFormat>
  <Paragraphs>123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8" baseType="lpstr">
      <vt:lpstr>Arial</vt:lpstr>
      <vt:lpstr>Calibri</vt:lpstr>
      <vt:lpstr>Calibri Light</vt:lpstr>
      <vt:lpstr>Cambria</vt:lpstr>
      <vt:lpstr>Georgia</vt:lpstr>
      <vt:lpstr>inherit</vt:lpstr>
      <vt:lpstr>Lato</vt:lpstr>
      <vt:lpstr>Microsoft Sans Serif</vt:lpstr>
      <vt:lpstr>Palatino Linotype</vt:lpstr>
      <vt:lpstr>Times New Roman</vt:lpstr>
      <vt:lpstr>Office Theme</vt:lpstr>
      <vt:lpstr>Использование цифровых образовательных  ресурсов на уроках английского языка с целью повышения мотивации к изучению</vt:lpstr>
      <vt:lpstr>ЦЕЛЬ</vt:lpstr>
      <vt:lpstr>Актуальность</vt:lpstr>
      <vt:lpstr>Современная модель обучения  иностранному языку с помощью  ИКТ и ЦОР :</vt:lpstr>
      <vt:lpstr>Цифровые образовательные ресурсы  (ЦОР)</vt:lpstr>
      <vt:lpstr>Использование ЦОР предполагается  несколькими способами</vt:lpstr>
      <vt:lpstr>Использование ЦОР</vt:lpstr>
      <vt:lpstr>Дидактические задачи, решаемые при  использовании ЦОР</vt:lpstr>
      <vt:lpstr>Дидактические задачи, решаемые при  использовании ЦОР</vt:lpstr>
      <vt:lpstr>Дидактические задачи, решаемые при  использовании ЦОР</vt:lpstr>
      <vt:lpstr>С помощью ЦОР на уроке английского  языка мною решается целый ряд  задач:</vt:lpstr>
      <vt:lpstr>Wordwall.net</vt:lpstr>
      <vt:lpstr>Презентация PowerPoint</vt:lpstr>
      <vt:lpstr>British Council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Цифровые образовательные ресурс                       juliaapt.blogspot.com </vt:lpstr>
      <vt:lpstr>Ребусы – rebus1.com</vt:lpstr>
      <vt:lpstr>Денотатный граф - cacoo.com</vt:lpstr>
      <vt:lpstr>Коллаж – графический  редактор picasa 3</vt:lpstr>
      <vt:lpstr>Цифровая образовательная среда Skyes</vt:lpstr>
      <vt:lpstr>ЗАКЛЮЧЕНИЕ</vt:lpstr>
      <vt:lpstr>Список используемой литературы: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цифровых образовательных  ресурсов на уроках английского языка с целью повышения мотивации к изучению</dc:title>
  <cp:lastModifiedBy>Пользователь</cp:lastModifiedBy>
  <cp:revision>5</cp:revision>
  <dcterms:created xsi:type="dcterms:W3CDTF">2024-04-10T05:56:39Z</dcterms:created>
  <dcterms:modified xsi:type="dcterms:W3CDTF">2024-04-10T16:54:04Z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2020-04-03T00:00:00Z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2024-04-10T00:00:00Z</vt:filetime>
  </property>
</Properties>
</file>