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6" r:id="rId3"/>
    <p:sldId id="267" r:id="rId4"/>
    <p:sldId id="280" r:id="rId5"/>
    <p:sldId id="268" r:id="rId6"/>
    <p:sldId id="274" r:id="rId7"/>
    <p:sldId id="284" r:id="rId8"/>
    <p:sldId id="285" r:id="rId9"/>
    <p:sldId id="286" r:id="rId10"/>
    <p:sldId id="281" r:id="rId11"/>
    <p:sldId id="282" r:id="rId12"/>
    <p:sldId id="283" r:id="rId13"/>
    <p:sldId id="299" r:id="rId14"/>
    <p:sldId id="300" r:id="rId15"/>
    <p:sldId id="342" r:id="rId16"/>
    <p:sldId id="345" r:id="rId17"/>
    <p:sldId id="301" r:id="rId18"/>
    <p:sldId id="344" r:id="rId19"/>
    <p:sldId id="346" r:id="rId20"/>
    <p:sldId id="343" r:id="rId21"/>
    <p:sldId id="302" r:id="rId22"/>
    <p:sldId id="303" r:id="rId23"/>
    <p:sldId id="347" r:id="rId24"/>
    <p:sldId id="277" r:id="rId25"/>
    <p:sldId id="287" r:id="rId26"/>
    <p:sldId id="288" r:id="rId27"/>
    <p:sldId id="289" r:id="rId28"/>
    <p:sldId id="304" r:id="rId29"/>
    <p:sldId id="305" r:id="rId30"/>
    <p:sldId id="306" r:id="rId31"/>
    <p:sldId id="307" r:id="rId32"/>
    <p:sldId id="308" r:id="rId33"/>
    <p:sldId id="310" r:id="rId34"/>
    <p:sldId id="309" r:id="rId35"/>
    <p:sldId id="319" r:id="rId36"/>
    <p:sldId id="321" r:id="rId37"/>
    <p:sldId id="327" r:id="rId38"/>
    <p:sldId id="313" r:id="rId39"/>
    <p:sldId id="314" r:id="rId40"/>
    <p:sldId id="316" r:id="rId41"/>
    <p:sldId id="322" r:id="rId42"/>
    <p:sldId id="323" r:id="rId43"/>
    <p:sldId id="324" r:id="rId44"/>
    <p:sldId id="326" r:id="rId45"/>
    <p:sldId id="325" r:id="rId46"/>
    <p:sldId id="330" r:id="rId47"/>
    <p:sldId id="329" r:id="rId48"/>
    <p:sldId id="317" r:id="rId49"/>
    <p:sldId id="318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2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7" Type="http://schemas.openxmlformats.org/officeDocument/2006/relationships/image" Target="../media/image1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льга\Desktop\Фон туризм\1675776133_foni-club-p-fon-detskii-turizm-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76672"/>
            <a:ext cx="6120680" cy="940966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МДОУ Детский сад общеразвивающего вида «Берёзка» </a:t>
            </a:r>
            <a:b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п.Рудногорск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73027" y="1340768"/>
            <a:ext cx="55446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работы 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основ здорового образа жизни детей старшего дошкольного возраста посредством  организации детского туризма в ДОУ»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59335" y="285293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</a:t>
            </a:r>
          </a:p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нструктор по физической культуре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Косолапова Ольга Владимировна</a:t>
            </a:r>
          </a:p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ысшая квалификационная категория</a:t>
            </a:r>
          </a:p>
          <a:p>
            <a:pPr algn="ctr"/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32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5" name="Picture 2" descr="C:\Users\Ольга\Desktop\Для презентации\фото для презентации\16975195096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45368"/>
            <a:ext cx="7416824" cy="566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8293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5" name="Picture 3" descr="C:\Users\Ольга\Desktop\Для презентации\фото для презентации\16975195096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49" y="3501008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Ольга\Desktop\Для презентации\фото для презентации\169751950959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5373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Ольга\Desktop\Для презентации\фото для презентации\16975195096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18545" y="1986533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2717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00" y="645368"/>
            <a:ext cx="3030537" cy="404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C:\Users\Ольга\Desktop\Для презентации\фото для презентации\16975195096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667" y="2279625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27175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7" name="Picture 4" descr="C:\Users\Ольга\Desktop\16975195096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3"/>
            <a:ext cx="317401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Ольга\Desktop\фото по туризму в отчет\17157880706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868" y="225996"/>
            <a:ext cx="4038600" cy="268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Ольга\Desktop\фото по туризму в отчет\171578809072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356992"/>
            <a:ext cx="4038600" cy="273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70001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" name="Picture 3" descr="C:\Users\Ольга\Desktop\16975195096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14387"/>
            <a:ext cx="313632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Ольга\Desktop\16975195096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268760"/>
            <a:ext cx="323413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70001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8" name="Picture 2" descr="C:\Users\Ольга\Desktop\фото по туризму в отчет\17157881065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30089"/>
            <a:ext cx="322630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Ольга\Desktop\фото по туризму в отчет\17157881065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049511"/>
            <a:ext cx="317460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0732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10" name="Picture 2" descr="C:\Users\Ольга\Desktop\фото по туризму в отчет\17157880532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3332349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Ольга\Desktop\фото по туризму в отчет\17157880323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5887" y="1268760"/>
            <a:ext cx="336031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2679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5" name="Picture 5" descr="C:\Users\Ольга\Desktop\16975195096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320240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Ольга\Desktop\фото по туризму в отчет\17157881271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763" y="923206"/>
            <a:ext cx="322578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39735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8" name="Picture 3" descr="C:\Users\Ольга\Desktop\фото по туризму в отчет\17157880706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052562"/>
            <a:ext cx="330144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Ольга\Desktop\фото по туризму в отчет\17157880532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09" y="3501008"/>
            <a:ext cx="4038600" cy="2932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Ольга\Desktop\фото по туризму в отчет\171578807056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09" y="476672"/>
            <a:ext cx="4038600" cy="274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53607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5" name="Picture 2" descr="C:\Users\Ольга\Desktop\фотки\16977215126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44" y="246817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Ольга\Desktop\фотки\16977216288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16798" y="2266117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Ольга\Desktop\фотки\169752196489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36" y="3501008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0159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6178698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Современные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условия жизни и образования предъявляют высокие требования к уровню психофизического состояния и общекультурной готовности ребёнка при переходе из детского сада в общеобразовательную школу. В связи с этим растёт необходимость в таких подходах к оздоровлению детей, которые могли бы не только повышать физическую подготовленность дошкольников, но и одновременно развивать их интеллектуальные, познавательные способности, социальную компетентность.</a:t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По данным Е.О. Смирновой, «дети теряют способность и желание чем-то занять себя. Они не прилагают усилий для изобретения новых игр, для сочинения сказок, для создания собственного воображаемого мира. Им скучно рисовать, конструировать, придумывать новые сюжеты. Их ничего не интересует и не увлекает. Отсутствие собственного содержания отражается на отношениях детей. Им неинтересно общаться друг с другом. Замечено, что общение со сверстниками стало более поверхностным и формальным: детям не о чем разговаривать, нечего обсуждать, не о чем спорить. Они предпочитают нажать кнопку и ждать новых готовых развлечений» [65, с. 257]. Современные дошкольники стали более раскованными, раскрепощёнными, инициативными, но в то же время они с большим трудом усваивают нормы нравственного характера, у детей слабо развита эмоциональная сфера, всё, что связано с установкой взаимоотношений и взаимодействий, общением с взрослыми и сверстниками [33]. Эти особенности современных детей диктуют необходимость использования средств и способов рекреационного туризма для целостного развития дошкольников, создания условий для общения, роста мотивации к деятельности, усвоения общечеловеческих норм и ценностей.</a:t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5019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8" name="Picture 2" descr="C:\Users\Ольга\Desktop\фото по туризму в отчет\17157879943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13" y="245815"/>
            <a:ext cx="3586115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Ольга\Desktop\фото по туризму в отчет\17157879943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526" y="116631"/>
            <a:ext cx="3463021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Ольга\Desktop\фото по туризму в отчет\171578803234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55" y="3356992"/>
            <a:ext cx="4038600" cy="3186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Ольга\Desktop\фото по туризму в отчет\17157880323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947" y="3861048"/>
            <a:ext cx="4038600" cy="284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53607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8" name="Picture 2" descr="C:\Users\Ольга\Desktop\фото по туризму в отчет\17157879943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610691"/>
            <a:ext cx="3575819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Ольга\Desktop\фото по туризму в отчет\171578801356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32656"/>
            <a:ext cx="4038600" cy="322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Ольга\Desktop\фото по туризму в отчет\17157880135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149080"/>
            <a:ext cx="4038600" cy="223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49096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5" name="Picture 3" descr="C:\Users\Ольга\Desktop\фотки\16977216288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4457" y="691717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Ольга\Desktop\фотки\16977216288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08881" y="1507060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Ольга\Desktop\фотки\169772162889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573016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788738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8" name="Picture 3" descr="C:\Users\Ольга\Desktop\фото по туризму в отчет\17157879943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55" y="260648"/>
            <a:ext cx="364303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Ольга\Desktop\фото по туризму в отчет\17157880135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996952"/>
            <a:ext cx="4038600" cy="3200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444721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организации работы с использованием средств туризма </a:t>
            </a:r>
          </a:p>
          <a:p>
            <a:pPr algn="ctr"/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Прогулки – походы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– тренировки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Спортивные развлечения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Туристический слёт </a:t>
            </a:r>
            <a:endParaRPr lang="ru-RU" sz="19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задания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Виртуальные экскурсии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Выставки, коллажи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 – выставки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 – коллажи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Макетирование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акции</a:t>
            </a:r>
          </a:p>
          <a:p>
            <a:endParaRPr lang="ru-RU" sz="19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3264894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8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8" name="Picture 5" descr="C:\Users\Ольга\Desktop\фотки\16977155934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83" y="3501008"/>
            <a:ext cx="3813745" cy="288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Ольга\Desktop\фотки\16977155934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83" y="250379"/>
            <a:ext cx="3813745" cy="2818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Ольга\Desktop\фотки\16977155934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50378"/>
            <a:ext cx="3816424" cy="2818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Ольга\Desktop\фотки\169771559341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501009"/>
            <a:ext cx="381642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3121224"/>
            <a:ext cx="741682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школьный парк «Осенние изменения в природе». 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54047668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5" name="Picture 6" descr="C:\Users\Ольга\Desktop\фотки\16977155933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53" y="1124744"/>
            <a:ext cx="6851104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5" y="414536"/>
            <a:ext cx="749840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на огород «Осенние работы на огороде». 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54047668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5" name="Picture 3" descr="C:\Users\Ольга\Desktop\фотки\16977162903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95575" y="619710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Ольга\Desktop\фотки\16977162903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619" y="122361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Ольга\Desktop\фотки\169771629028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720" y="3429000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3" y="4797152"/>
            <a:ext cx="30963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улицам поселка с целью ориентирования на местности. 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4766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8" name="Picture 7" descr="C:\Users\Ольга\Desktop\фотки\16977160071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73016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Users\Ольга\Desktop\фотки\16977160071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073857" y="1806586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C:\Users\Ольга\Desktop\фотки\169771629028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0364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7358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11" name="Picture 8" descr="C:\Users\Ольга\Desktop\фотки\16977162903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57065"/>
            <a:ext cx="3744416" cy="2767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:\Users\Ольга\Desktop\фотки\16977160070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84984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Ольга\Desktop\фотки\169771600709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064"/>
            <a:ext cx="3528392" cy="2767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88024" y="4005064"/>
            <a:ext cx="2286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по улицам поселка 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«Социально значимые объекты». 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0764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751344"/>
            <a:ext cx="7056784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детской туристической деятельности в ДОУ.</a:t>
            </a:r>
          </a:p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знания детей о детском туризме.</a:t>
            </a: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физические качества, двигательную активность.</a:t>
            </a: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 ориентироваться на местности, овладевать доступными приёмами туристской техники.</a:t>
            </a: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основы экологической культуры, знания о здоровом образе жизни.</a:t>
            </a: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интерес к историко-культурному наследию родного края.   </a:t>
            </a: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в каждом ребёнке организованность, отзывчивость, доброжелательность, чувство взаимопомощи.</a:t>
            </a: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10318616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8" name="Picture 3" descr="C:\Users\Ольга\Desktop\фотки\16977162903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597004"/>
            <a:ext cx="352839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Ольга\Desktop\фотки\16977162903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73018"/>
            <a:ext cx="3456384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Ольга\Desktop\фотки\169771629026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6632"/>
            <a:ext cx="4392488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52463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260648"/>
            <a:ext cx="5976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 акция «После нас чище, чем до нас».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9" descr="C:\Users\Ольга\Desktop\фотки\16977155934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80728"/>
            <a:ext cx="6995120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24667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11" name="Picture 3" descr="C:\Users\Ольга\Desktop\фотки\16977160072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90" y="705649"/>
            <a:ext cx="3974579" cy="2939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79712" y="32220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– тренировки.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5" descr="C:\Users\Ольга\Desktop\фотки\169771600727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350" y="3564910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C:\Users\Ольга\Desktop\фотки\169752196495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326" y="1124744"/>
            <a:ext cx="3546648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Ольга\Desktop\фотки\169771600712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91" y="3861049"/>
            <a:ext cx="372844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246674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13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12" name="Picture 9" descr="C:\Users\Ольга\Desktop\фотки\16975219649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16632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Ольга\Desktop\фотки\169771600726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2687" y="1562884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C:\Users\Ольга\Desktop\фотки\16975219649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420849" y="3167747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24667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14" name="Picture 11" descr="C:\Users\Ольга\Desktop\фотки\16975219649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18561" y="514702"/>
            <a:ext cx="3388430" cy="273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C:\Users\Ольга\Desktop\фотки\16977160071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01713"/>
            <a:ext cx="316835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Ольга\Desktop\фотки\169771600723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05" y="4149080"/>
            <a:ext cx="3194551" cy="2600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C:\Users\Ольга\Desktop\фотки\169752196493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346627"/>
            <a:ext cx="2890664" cy="237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C:\Users\Ольга\Desktop\фотки\169771600714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509120"/>
            <a:ext cx="2759943" cy="2022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24667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1375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Спортивные развлечения.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C:\Users\Ольга\Desktop\ФОТО\ТУРИЗМ фото все\10+7 гр. соревнования\IMG-6f9ba02aebcaf4e3423ae6b39f6a6f2f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42" y="764704"/>
            <a:ext cx="4038600" cy="227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Ольга\Desktop\ФОТО\ТУРИЗМ фото все\10+7 гр. соревнования\IMG-54f78d459817b058830fa21625867d43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83961"/>
            <a:ext cx="4038600" cy="227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Users\Ольга\Desktop\ФОТО\ТУРИЗМ фото все\Фото Соревнования туризм ст. гр. 11\16992540731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03348"/>
            <a:ext cx="3269654" cy="263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C:\Users\Ольга\Desktop\ФОТО\ТУРИЗМ фото все\Фото Соревнования туризм ст. гр. 11\169925407302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656" y="764704"/>
            <a:ext cx="2890664" cy="230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975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1375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Виртуальные экскурсии.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C:\Users\Ольга\Desktop\Для презентации на заседание\на заседание\Фото Отдыхаем всей семьей 11гр\фото на выставке Маршруты выходного дня\IMG-20240208-WA00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03" y="764704"/>
            <a:ext cx="3844627" cy="278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Ольга\Desktop\Для презентации на заседание\на заседание\Фото Отдыхаем всей семьей 11гр\фото на выставке Маршруты выходного дня\IMG-20240208-WA00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231" y="742553"/>
            <a:ext cx="3744416" cy="278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Ольга\Desktop\Для презентации на заседание\на заседание\Фото Отдыхаем всей семьей 11гр\фото на выставке Маршруты выходного дня\IMG-20240208-WA00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03" y="3717032"/>
            <a:ext cx="3844627" cy="2920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Ольга\Desktop\Для презентации на заседание\на заседание\Фото Отдыхаем всей семьей 11гр\фото на выставке Маршруты выходного дня\IMG-20240208-WA00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897" y="3672408"/>
            <a:ext cx="3723084" cy="2920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3537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1375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задания.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17" descr="C:\Users\Ольга\Desktop\ФОТО\ТУРИЗМ фото все\17053346629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03424"/>
            <a:ext cx="6768752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9419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10" name="Picture 10" descr="C:\Users\Ольга\Desktop\фотки\16977155933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724" y="404664"/>
            <a:ext cx="3672408" cy="2816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C:\Users\Ольга\Desktop\фотки\16975219650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644" y="3501007"/>
            <a:ext cx="3467844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C:\Users\Ольга\Desktop\фотки\169771559338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4" y="3501008"/>
            <a:ext cx="3683868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9499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13" name="Picture 13" descr="C:\Users\Ольга\Desktop\фотки\16975219649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558" y="213420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1" descr="C:\Users\Ольга\Desktop\фотки\16975219649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414836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9499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lvl="0"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683568" y="1030089"/>
            <a:ext cx="6696744" cy="4847183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СОДЕРЖАНИЕ И ФОРМЫ РАБОТЫ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3412057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7" name="Picture 7" descr="C:\Users\Ольга\Desktop\фотки\16977162902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30" y="476672"/>
            <a:ext cx="7128792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76147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" name="Picture 6" descr="C:\Users\Ольга\Desktop\ФОТО\ТУРИЗМ фото все\Туризм вяжем узлы\17101579954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745" y="3645024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C:\Users\Ольга\Desktop\ФОТО\ТУРИЗМ фото все\Туризм вяжем узлы\171015789707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745" y="502221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Users\Ольга\Desktop\ФОТО\ТУРИЗМ фото все\вяжем узлы 11 гр\17116259475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90937" y="1533168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95537" y="260648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занятия 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8167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" name="Picture 9" descr="C:\Users\Ольга\Desktop\ФОТО\ТУРИЗМ фото все\Туризм Карты\17008928443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01008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C:\Users\Ольга\Desktop\ФОТО\ТУРИЗМ фото все\Туризм Карты\170089284436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32" y="234380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1" descr="C:\Users\Ольга\Desktop\ФОТО\ТУРИЗМ фото все\Туризм Карты\17026582773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368"/>
            <a:ext cx="2664296" cy="530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68167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" name="Picture 13" descr="C:\Users\Ольга\Desktop\ФОТО\ТУРИЗМ фото все\Туризм Топографические знаки\IMG-0bc29b233fe74ebe6e25be8ae65f6cce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618" y="266378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C:\Users\Ольга\Desktop\ФОТО\ТУРИЗМ фото все\Туризм Топографические знаки\IMG-f7f3125c345322ee6a05a6108e296c41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2016224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C:\Users\Ольга\Desktop\ФОТО\ТУРИЗМ фото все\Туризм Топографические знаки\IMG-385b8cab72566220021ea40f515273cc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131738"/>
            <a:ext cx="2136256" cy="3515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5" descr="C:\Users\Ольга\Desktop\ФОТО\ТУРИЗМ фото все\Туризм Топографические знаки\IMG-6ca64f5a7268a604f92fcb7c96ad2751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918" y="3131738"/>
            <a:ext cx="2170336" cy="3343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68167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" name="Picture 16" descr="C:\Users\Ольга\Desktop\ФОТО\ТУРИЗМ фото все\фото способы ориентирования на местности\17129928052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92696"/>
            <a:ext cx="6779096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29245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23728" y="11755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 выставки.  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C:\Users\Ольга\Desktop\фото выставки маршруты выходного дня итд\17072964389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428" y="645368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Ольга\Desktop\фото выставки маршруты выходного дня итд\17072964135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428" y="3677811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Ольга\Desktop\фото выставки маршруты выходного дня итд\170729643889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35162">
            <a:off x="-110528" y="1718935"/>
            <a:ext cx="4109359" cy="3176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Ольга\Desktop\фото выставки маршруты выходного дня итд\170729643889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01164">
            <a:off x="4409729" y="1896752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2924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8" y="-30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" name="Picture 3" descr="C:\Users\Ольга\Desktop\фото выставки маршруты выходного дня итд\17072964135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730" y="3646140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Ольга\Desktop\фото выставки маршруты выходного дня итд\17072964573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02582" y="979750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Ольга\Desktop\фото выставки маршруты выходного дня итд\170729645732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28961" y="1006043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Ольга\Desktop\фото выставки маршруты выходного дня итд\170729645731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003821"/>
            <a:ext cx="2510444" cy="209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3051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" name="Picture 2" descr="C:\Users\Ольга\Desktop\Для презентации на заседание\на заседание\Сайт декабрь 2023г\17009296852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720080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23728" y="11755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«Сувениры из путешествий».  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6628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8" name="Picture 15" descr="C:\Users\Ольга\Desktop\фотки\16977216288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4048" y="1304763"/>
            <a:ext cx="266429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3" descr="C:\Users\Ольга\Desktop\фотки\16977216289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04" y="4077072"/>
            <a:ext cx="3149303" cy="2528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C:\Users\Ольга\Desktop\фотки\16977216289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001" y="4653136"/>
            <a:ext cx="3168352" cy="2096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4" descr="C:\Users\Ольга\Desktop\фотки\169772162893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6634"/>
            <a:ext cx="2664990" cy="2016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C:\Users\Ольга\Desktop\169772162891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056570"/>
            <a:ext cx="4038600" cy="2765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0051" y="46070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Дневник наблюдения. 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6672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2276872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  <a:endParaRPr lang="ru-RU" sz="4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6672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340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171400"/>
            <a:ext cx="8208912" cy="6120680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0614" y="9947"/>
            <a:ext cx="7056784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парциальной программы рекреационного туризма для детей старшего дошкольного возраста «Весёлый рюкзачок»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А.А.Чеменева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А.Ф.Мельникова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В.С.Волкова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8" name="Picture 2" descr="C:\Users\Ольга\Desktop\Для презентации\1736728-900x9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30655"/>
            <a:ext cx="2520280" cy="2373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Ольга\Desktop\Для презентации\c04f774ae3cd1b39135ffe8ecfb74a1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89040"/>
            <a:ext cx="2511154" cy="2669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Ольга\Desktop\Для презентации\62476525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111" y="1844824"/>
            <a:ext cx="1809633" cy="241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Ольга\Desktop\Для презентации\KA-0047254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49961"/>
            <a:ext cx="2448272" cy="361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743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плана образовательной деятельности по дошкольному рекреационному туризму (совместно с воспитателями групп).</a:t>
            </a:r>
          </a:p>
          <a:p>
            <a:pPr algn="ctr"/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5" name="Picture 4" descr="C:\Users\Ольга\Desktop\ФОТО\ТУРИЗМ фото все\Фото туризм поход школьный парк\16973794257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68398" y="2042332"/>
            <a:ext cx="4038600" cy="303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Ольга\Desktop\Документ_2023-10-15_2235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645670" y="1258984"/>
            <a:ext cx="3949056" cy="468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000452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Темы ООД с использованием элементов туризма:</a:t>
            </a:r>
          </a:p>
          <a:p>
            <a:pPr algn="ctr"/>
            <a:endParaRPr lang="ru-RU" sz="24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родного края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 край родной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Дорога к дому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 рюкзачок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туризме и туристах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Путешествуем по карте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и моё здоровье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Народная мудрость на здоровье нам дана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Готовимся к дальним дорогам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7761501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Выступление на родительских собраниях в старших, подготовительных группах.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Анкетирование. 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5" name="Picture 2" descr="C:\Users\Ольга\Desktop\Для презентации\16974712731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68752"/>
            <a:ext cx="3456384" cy="3172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Ольга\Desktop\Для презентации\фото для презентации\169771015958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674" y="2246015"/>
            <a:ext cx="3384376" cy="3460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37052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Фон туризм\1668833222_3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08912" cy="567464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7056784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снащение уголка «Юного туриста»</a:t>
            </a:r>
          </a:p>
          <a:p>
            <a:pPr algn="ctr"/>
            <a:endParaRPr lang="ru-RU" sz="24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Туристическое снаряжение</a:t>
            </a:r>
          </a:p>
          <a:p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Модели (карты, схемы) 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</a:p>
          <a:p>
            <a:pPr algn="ctr"/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Альбомы, атласы</a:t>
            </a:r>
          </a:p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</a:p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Плакаты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475656" y="720407"/>
            <a:ext cx="504056" cy="1069703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843808" y="790438"/>
            <a:ext cx="0" cy="1918482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4319972" y="790438"/>
            <a:ext cx="324036" cy="2741248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5436096" y="790438"/>
            <a:ext cx="432048" cy="3574666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519521" y="790438"/>
            <a:ext cx="644767" cy="4197004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18562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978</TotalTime>
  <Words>358</Words>
  <Application>Microsoft Office PowerPoint</Application>
  <PresentationFormat>Экран (4:3)</PresentationFormat>
  <Paragraphs>223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 МДОУ Детский сад общеразвивающего вида «Берёзка»  п.Рудногорск </vt:lpstr>
      <vt:lpstr> Современные условия жизни и образования предъявляют высокие требования к уровню психофизического состояния и общекультурной готовности ребёнка при переходе из детского сада в общеобразовательную школу. В связи с этим растёт необходимость в таких подходах к оздоровлению детей, которые могли бы не только повышать физическую подготовленность дошкольников, но и одновременно развивать их интеллектуальные, познавательные способности, социальную компетентность. По данным Е.О. Смирновой, «дети теряют способность и желание чем-то занять себя. Они не прилагают усилий для изобретения новых игр, для сочинения сказок, для создания собственного воображаемого мира. Им скучно рисовать, конструировать, придумывать новые сюжеты. Их ничего не интересует и не увлекает. Отсутствие собственного содержания отражается на отношениях детей. Им неинтересно общаться друг с другом. Замечено, что общение со сверстниками стало более поверхностным и формальным: детям не о чем разговаривать, нечего обсуждать, не о чем спорить. Они предпочитают нажать кнопку и ждать новых готовых развлечений» [65, с. 257]. Современные дошкольники стали более раскованными, раскрепощёнными, инициативными, но в то же время они с большим трудом усваивают нормы нравственного характера, у детей слабо развита эмоциональная сфера, всё, что связано с установкой взаимоотношений и взаимодействий, общением с взрослыми и сверстниками [33]. Эти особенности современных детей диктуют необходимость использования средств и способов рекреационного туризма для целостного развития дошкольников, создания условий для общения, роста мотивации к деятельности, усвоения общечеловеческих норм и ценностей.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Ольга</cp:lastModifiedBy>
  <cp:revision>81</cp:revision>
  <dcterms:created xsi:type="dcterms:W3CDTF">2023-10-15T09:52:16Z</dcterms:created>
  <dcterms:modified xsi:type="dcterms:W3CDTF">2024-09-26T12:38:24Z</dcterms:modified>
</cp:coreProperties>
</file>