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88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8" d="100"/>
          <a:sy n="68" d="100"/>
        </p:scale>
        <p:origin x="81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30544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68" y="2727765"/>
            <a:ext cx="10609460" cy="4011964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825024" y="914400"/>
            <a:ext cx="6091708" cy="2123658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Что</a:t>
            </a:r>
            <a:r>
              <a:rPr lang="ru-RU" sz="4400" b="1" baseline="0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 </a:t>
            </a:r>
          </a:p>
          <a:p>
            <a:r>
              <a:rPr lang="ru-RU" sz="4400" b="1" baseline="0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        </a:t>
            </a:r>
            <a:r>
              <a:rPr lang="ru-RU" sz="4400" b="1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такое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                    </a:t>
            </a:r>
            <a:r>
              <a:rPr lang="ru-RU" sz="4400" b="1" dirty="0" err="1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посткроссинг</a:t>
            </a:r>
            <a:r>
              <a:rPr lang="ru-RU" sz="4400" b="1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 ? </a:t>
            </a:r>
            <a:endParaRPr lang="ru-RU" sz="4400" b="1" dirty="0">
              <a:solidFill>
                <a:srgbClr val="C00000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E3D0D6"/>
              </a:clrFrom>
              <a:clrTo>
                <a:srgbClr val="E3D0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7037">
            <a:off x="9498149" y="515662"/>
            <a:ext cx="2534793" cy="18087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E3D0D6"/>
              </a:clrFrom>
              <a:clrTo>
                <a:srgbClr val="E3D0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690">
            <a:off x="509721" y="546484"/>
            <a:ext cx="3071132" cy="219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19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608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732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246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203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323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436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433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014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0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564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30544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68" y="2727765"/>
            <a:ext cx="10609460" cy="4011964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3825024" y="914400"/>
            <a:ext cx="6091708" cy="2123658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Что</a:t>
            </a:r>
            <a:r>
              <a:rPr lang="ru-RU" sz="4400" b="1" baseline="0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 </a:t>
            </a:r>
          </a:p>
          <a:p>
            <a:r>
              <a:rPr lang="ru-RU" sz="4400" b="1" baseline="0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        </a:t>
            </a:r>
            <a:r>
              <a:rPr lang="ru-RU" sz="4400" b="1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такое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                    </a:t>
            </a:r>
            <a:r>
              <a:rPr lang="ru-RU" sz="4400" b="1" dirty="0" err="1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посткроссинг</a:t>
            </a:r>
            <a:r>
              <a:rPr lang="ru-RU" sz="4400" b="1" dirty="0" smtClean="0">
                <a:solidFill>
                  <a:srgbClr val="C00000"/>
                </a:solidFill>
                <a:latin typeface="Bahnschrift SemiBold" panose="020B0502040204020203" pitchFamily="34" charset="0"/>
              </a:rPr>
              <a:t> ? </a:t>
            </a:r>
            <a:endParaRPr lang="ru-RU" sz="4400" b="1" dirty="0">
              <a:solidFill>
                <a:srgbClr val="C00000"/>
              </a:solidFill>
              <a:latin typeface="Bahnschrift SemiBold" panose="020B0502040204020203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E3D0D6"/>
              </a:clrFrom>
              <a:clrTo>
                <a:srgbClr val="E3D0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7037">
            <a:off x="9498149" y="515662"/>
            <a:ext cx="2534793" cy="18087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E3D0D6"/>
              </a:clrFrom>
              <a:clrTo>
                <a:srgbClr val="E3D0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690">
            <a:off x="509721" y="546484"/>
            <a:ext cx="3071132" cy="219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573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546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893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9978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1044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001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800" y="-571499"/>
            <a:ext cx="13087350" cy="7468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 userDrawn="1"/>
        </p:nvSpPr>
        <p:spPr>
          <a:xfrm>
            <a:off x="1347988" y="626549"/>
            <a:ext cx="98566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Международный 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Helvetica Neue"/>
              </a:rPr>
              <a:t>посткроссинг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 начал свое существование 14 июля 2005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Helvetica Neue"/>
              </a:rPr>
              <a:t>годаНа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 январь 2019 года в проекте было зарегистрировано более 756 900 человек из 213 стран.</a:t>
            </a:r>
            <a:endParaRPr lang="ru-RU" dirty="0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1172802" y="1621595"/>
            <a:ext cx="4696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 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Helvetica Neue"/>
              </a:rPr>
              <a:t>«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Helvetica Neue"/>
              </a:rPr>
              <a:t>Посткроссинг</a:t>
            </a:r>
            <a:r>
              <a:rPr lang="ru-RU" b="1" i="0" dirty="0" smtClean="0">
                <a:solidFill>
                  <a:srgbClr val="333333"/>
                </a:solidFill>
                <a:effectLst/>
                <a:latin typeface="Helvetica Neue"/>
              </a:rPr>
              <a:t>»- 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это интересный проект</a:t>
            </a:r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1347988" y="1923261"/>
            <a:ext cx="93285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возможность собрать коллекцию открыток со всего мира, найти друзей в других городах, рассказать о своей стране, родном городе, селе всему миру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34" y="2038731"/>
            <a:ext cx="5942038" cy="445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781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738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86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8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172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517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B866B-1971-4396-B6A4-B328BF3CCE8C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62928-3D8F-446A-863B-2C2F8C248B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13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60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66211-E44E-4A79-986B-BDAC36422369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C59CC-5B4D-4BC9-898B-83115DB9C0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417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e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8.jp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88730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7" y="0"/>
            <a:ext cx="12192000" cy="70479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4398" y="529914"/>
            <a:ext cx="107195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Helvetica Neue"/>
              </a:rPr>
              <a:t>Международный  </a:t>
            </a:r>
            <a:r>
              <a:rPr lang="ru-RU" sz="2000" b="1" i="0" dirty="0" err="1" smtClean="0">
                <a:effectLst/>
                <a:latin typeface="Helvetica Neue"/>
              </a:rPr>
              <a:t>посткроссинг</a:t>
            </a:r>
            <a:r>
              <a:rPr lang="ru-RU" sz="2000" b="0" i="0" dirty="0" smtClean="0">
                <a:effectLst/>
                <a:latin typeface="Helvetica Neue"/>
              </a:rPr>
              <a:t> начал свое существование 14 июля 2005 года на январь 2019 года в проекте было зарегистрировано более 756 900 человек из 213 стран.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7617" y="1476383"/>
            <a:ext cx="51487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0" dirty="0" smtClean="0">
                <a:solidFill>
                  <a:srgbClr val="333333"/>
                </a:solidFill>
                <a:effectLst/>
                <a:latin typeface="Helvetica Neue"/>
              </a:rPr>
              <a:t>«</a:t>
            </a:r>
            <a:r>
              <a:rPr lang="ru-RU" sz="2000" b="1" i="0" dirty="0" err="1" smtClean="0">
                <a:solidFill>
                  <a:srgbClr val="333333"/>
                </a:solidFill>
                <a:effectLst/>
                <a:latin typeface="Helvetica Neue"/>
              </a:rPr>
              <a:t>Посткроссинг</a:t>
            </a:r>
            <a:r>
              <a:rPr lang="ru-RU" sz="2000" b="1" i="0" dirty="0" smtClean="0">
                <a:solidFill>
                  <a:srgbClr val="333333"/>
                </a:solidFill>
                <a:effectLst/>
                <a:latin typeface="Helvetica Neue"/>
              </a:rPr>
              <a:t>»- 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это интересный проект,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14398" y="1476383"/>
            <a:ext cx="962230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Helvetica Neue"/>
              </a:rPr>
              <a:t>       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возможность собрать коллекцию открыток со всего мира, найти друзей в других    городах, рассказать о своей стране, родном городе, селе всему миру.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767" y="2075491"/>
            <a:ext cx="6353909" cy="4765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7565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79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15950" y="674301"/>
            <a:ext cx="6588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В отличие от обычного </a:t>
            </a:r>
            <a:r>
              <a:rPr lang="ru-RU" sz="2000" b="1" i="0" dirty="0" err="1" smtClean="0">
                <a:solidFill>
                  <a:srgbClr val="333333"/>
                </a:solidFill>
                <a:effectLst/>
                <a:latin typeface="Helvetica Neue"/>
              </a:rPr>
              <a:t>посткроссинга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, в детском саду технология имеет в первую очередь познавательный характер. грамоте.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15950" y="1597631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Обмен письмами, открытками, магнитами, подарками в виде детских рисунков, аппликаций, раскрасок. На уровне педагогов это обмен презентациями, видеороликами, печатным материалом о своем месте проживания.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8100" y="713255"/>
            <a:ext cx="5057337" cy="48006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15950" y="3213101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0" dirty="0" smtClean="0">
                <a:solidFill>
                  <a:srgbClr val="333333"/>
                </a:solidFill>
                <a:effectLst/>
                <a:latin typeface="Helvetica Neue"/>
              </a:rPr>
              <a:t>Для чего это нужно детям? 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Проект помогает: познакомить детей с возможностями рукописного письма; Обмен открытками с видами городов между участниками проекта; поддержать интерес детей к другим городам; познакомить с географией и городами посредством почтовой переписки (Кто как не сами жители смогут лучше всех рассказать о своем родном городе?); Активизировать интерес и желание обучаться грамоте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3D0D6"/>
              </a:clrFrom>
              <a:clrTo>
                <a:srgbClr val="E3D0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8597">
            <a:off x="2584597" y="5024242"/>
            <a:ext cx="2271111" cy="1620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0415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9914"/>
            <a:ext cx="12192000" cy="70479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7" r="24114"/>
          <a:stretch/>
        </p:blipFill>
        <p:spPr>
          <a:xfrm>
            <a:off x="1071982" y="671068"/>
            <a:ext cx="3959563" cy="54023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22499" y="779686"/>
            <a:ext cx="7160455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333333"/>
                </a:solidFill>
                <a:effectLst/>
                <a:latin typeface="Helvetica Neue"/>
              </a:rPr>
              <a:t>Актуальность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: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Россия, ты – великая держава,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Твои просторы бесконечно велики.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На все века себя ты увенчала славой.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И нет другого у тебя пути.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Озёрный плен твои леса венчают.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 Каскад хребтов в горах мечты таит.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Речной поток от жажды исцеляет.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 А степь родная хлебушек родит.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Твоими городами мы гордимся.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От Бреста до Владивостока путь открыт.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Тебя венчает славная столица,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 </a:t>
            </a:r>
            <a:r>
              <a:rPr lang="ru-RU" sz="2000" dirty="0">
                <a:solidFill>
                  <a:srgbClr val="333333"/>
                </a:solidFill>
                <a:latin typeface="Helvetica Neue"/>
              </a:rPr>
              <a:t>А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 Петербург историю хранит.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В земле твоей богатств поток неиссякаем,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 К сокровищам твоим нам путь лежит. 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Как мало о тебе ещё мы знаем.</a:t>
            </a:r>
          </a:p>
          <a:p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 Как много изучить нам предстоит.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295672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" y="0"/>
            <a:ext cx="12192000" cy="70479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7" r="22452"/>
          <a:stretch/>
        </p:blipFill>
        <p:spPr>
          <a:xfrm>
            <a:off x="1952182" y="1907757"/>
            <a:ext cx="2813539" cy="40768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465" y="4121834"/>
            <a:ext cx="1827628" cy="18276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969" y="4121834"/>
            <a:ext cx="1827628" cy="18276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49" y="2617178"/>
            <a:ext cx="1813558" cy="18135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99022" y="2462434"/>
            <a:ext cx="1600787" cy="181355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987708" y="1051299"/>
            <a:ext cx="552244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0" dirty="0" smtClean="0">
                <a:solidFill>
                  <a:srgbClr val="333333"/>
                </a:solidFill>
                <a:effectLst/>
                <a:latin typeface="Helvetica Neue"/>
              </a:rPr>
              <a:t>Цель </a:t>
            </a:r>
            <a:r>
              <a:rPr lang="ru-RU" sz="2000" b="1" i="0" dirty="0" err="1" smtClean="0">
                <a:solidFill>
                  <a:srgbClr val="333333"/>
                </a:solidFill>
                <a:effectLst/>
                <a:latin typeface="Helvetica Neue"/>
              </a:rPr>
              <a:t>посткроссинга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 - осуществление общественно-значимой деятельности, направленной на формирование у детей представлений о стране, в которой мы живем посредством почтовой переписки.</a:t>
            </a:r>
            <a:endParaRPr lang="ru-RU" sz="20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05440" y="414913"/>
            <a:ext cx="1783813" cy="173325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961330" y="3587942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0" dirty="0" smtClean="0">
                <a:solidFill>
                  <a:srgbClr val="333333"/>
                </a:solidFill>
                <a:effectLst/>
                <a:latin typeface="Helvetica Neue"/>
              </a:rPr>
              <a:t>Задачи  </a:t>
            </a:r>
            <a:r>
              <a:rPr lang="ru-RU" sz="2000" b="1" i="0" dirty="0" err="1" smtClean="0">
                <a:solidFill>
                  <a:srgbClr val="333333"/>
                </a:solidFill>
                <a:effectLst/>
                <a:latin typeface="Helvetica Neue"/>
              </a:rPr>
              <a:t>посткроссинга</a:t>
            </a:r>
            <a:r>
              <a:rPr lang="ru-RU" sz="2000" b="0" i="0" u="sng" dirty="0" smtClean="0">
                <a:solidFill>
                  <a:srgbClr val="333333"/>
                </a:solidFill>
                <a:effectLst/>
                <a:latin typeface="Helvetica Neue"/>
              </a:rPr>
              <a:t> - 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активизировать познавательную инициативу</a:t>
            </a:r>
            <a:r>
              <a:rPr lang="ru-RU" sz="2000" b="0" i="0" u="sng" dirty="0" smtClean="0">
                <a:solidFill>
                  <a:srgbClr val="333333"/>
                </a:solidFill>
                <a:effectLst/>
                <a:latin typeface="Helvetica Neue"/>
              </a:rPr>
              <a:t>;</a:t>
            </a:r>
            <a:r>
              <a:rPr lang="ru-RU" sz="2000" b="0" i="0" dirty="0" smtClean="0">
                <a:solidFill>
                  <a:srgbClr val="333333"/>
                </a:solidFill>
                <a:effectLst/>
                <a:latin typeface="Helvetica Neue"/>
              </a:rPr>
              <a:t> заложить у детей основы географических знаний; формировать у детей чувство единства нации путем взаимодействия с дошкольниками, живущими в разных уголках России; формировать толерантность, чувство уважения к другим народам, их культуре и традициям.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969298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791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4" r="15663"/>
          <a:stretch/>
        </p:blipFill>
        <p:spPr>
          <a:xfrm>
            <a:off x="609601" y="647297"/>
            <a:ext cx="5622387" cy="57533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85622" y="2614965"/>
            <a:ext cx="3108961" cy="378565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Дружат</a:t>
            </a:r>
          </a:p>
          <a:p>
            <a:r>
              <a:rPr lang="ru-RU" sz="6000" b="1" dirty="0" smtClean="0">
                <a:solidFill>
                  <a:srgbClr val="C00000"/>
                </a:solidFill>
              </a:rPr>
              <a:t>дети </a:t>
            </a:r>
          </a:p>
          <a:p>
            <a:r>
              <a:rPr lang="ru-RU" sz="6000" b="1" dirty="0" smtClean="0">
                <a:solidFill>
                  <a:srgbClr val="C00000"/>
                </a:solidFill>
              </a:rPr>
              <a:t>всей </a:t>
            </a:r>
          </a:p>
          <a:p>
            <a:r>
              <a:rPr lang="ru-RU" sz="6000" b="1" dirty="0" smtClean="0">
                <a:solidFill>
                  <a:srgbClr val="C00000"/>
                </a:solidFill>
              </a:rPr>
              <a:t>земли!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3D0D6"/>
              </a:clrFrom>
              <a:clrTo>
                <a:srgbClr val="E3D0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7120">
            <a:off x="8426446" y="453282"/>
            <a:ext cx="3479212" cy="248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3148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79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25551" y="478303"/>
            <a:ext cx="58697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Как стать участником </a:t>
            </a:r>
            <a:r>
              <a:rPr lang="ru-RU" sz="2800" b="1" dirty="0" err="1" smtClean="0">
                <a:solidFill>
                  <a:srgbClr val="C00000"/>
                </a:solidFill>
              </a:rPr>
              <a:t>Посткроссинга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48" t="11218" r="12087" b="10136"/>
          <a:stretch/>
        </p:blipFill>
        <p:spPr>
          <a:xfrm>
            <a:off x="454299" y="1287193"/>
            <a:ext cx="5524470" cy="4417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" name="Прямоугольник 4"/>
          <p:cNvSpPr/>
          <p:nvPr/>
        </p:nvSpPr>
        <p:spPr>
          <a:xfrm>
            <a:off x="6459412" y="1001523"/>
            <a:ext cx="469626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effectLst/>
                <a:latin typeface="Helvetica Neue"/>
              </a:rPr>
              <a:t>Где же взять адреса? Все просто! Существуют несколько групп с социальной сети "</a:t>
            </a:r>
            <a:r>
              <a:rPr lang="ru-RU" sz="2000" b="0" i="0" dirty="0" err="1" smtClean="0">
                <a:effectLst/>
                <a:latin typeface="Helvetica Neue"/>
              </a:rPr>
              <a:t>ВКонтакте</a:t>
            </a:r>
            <a:r>
              <a:rPr lang="ru-RU" sz="2000" b="0" i="0" dirty="0" smtClean="0">
                <a:effectLst/>
                <a:latin typeface="Helvetica Neue"/>
              </a:rPr>
              <a:t>", разделы на образовательных порталах "</a:t>
            </a:r>
            <a:r>
              <a:rPr lang="ru-RU" sz="2000" b="0" i="0" dirty="0" err="1" smtClean="0">
                <a:effectLst/>
                <a:latin typeface="Helvetica Neue"/>
              </a:rPr>
              <a:t>Маам</a:t>
            </a:r>
            <a:r>
              <a:rPr lang="ru-RU" sz="2000" b="0" i="0" dirty="0" smtClean="0">
                <a:effectLst/>
                <a:latin typeface="Helvetica Neue"/>
              </a:rPr>
              <a:t>. </a:t>
            </a:r>
            <a:r>
              <a:rPr lang="ru-RU" sz="2000" b="0" i="0" dirty="0" err="1" smtClean="0">
                <a:effectLst/>
                <a:latin typeface="Helvetica Neue"/>
              </a:rPr>
              <a:t>ru</a:t>
            </a:r>
            <a:r>
              <a:rPr lang="ru-RU" sz="2000" b="0" i="0" dirty="0" smtClean="0">
                <a:effectLst/>
                <a:latin typeface="Helvetica Neue"/>
              </a:rPr>
              <a:t>", "Nsportal.ru", где педагоги публикуют адреса своих образовательных учреждений, с приглашениями дружить и переписываться.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23"/>
          <a:stretch/>
        </p:blipFill>
        <p:spPr>
          <a:xfrm>
            <a:off x="7041410" y="3729682"/>
            <a:ext cx="3532270" cy="28334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37132366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479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20450" y="687254"/>
            <a:ext cx="4998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Как видите, это совсем</a:t>
            </a:r>
          </a:p>
          <a:p>
            <a:r>
              <a:rPr lang="ru-RU" sz="3600" b="1" dirty="0" smtClean="0"/>
              <a:t>просто!</a:t>
            </a:r>
          </a:p>
          <a:p>
            <a:r>
              <a:rPr lang="ru-RU" sz="3600" b="1" dirty="0" smtClean="0"/>
              <a:t>Участвуйте в проекте</a:t>
            </a:r>
          </a:p>
          <a:p>
            <a:r>
              <a:rPr lang="ru-RU" sz="3600" b="1" dirty="0" smtClean="0"/>
              <a:t>«</a:t>
            </a:r>
            <a:r>
              <a:rPr lang="ru-RU" sz="3600" b="1" dirty="0" err="1" smtClean="0"/>
              <a:t>Посткроссинг</a:t>
            </a:r>
            <a:r>
              <a:rPr lang="ru-RU" sz="3600" b="1" dirty="0" smtClean="0"/>
              <a:t>» и</a:t>
            </a:r>
          </a:p>
          <a:p>
            <a:r>
              <a:rPr lang="ru-RU" sz="3600" b="1" dirty="0" smtClean="0"/>
              <a:t>узнавайте мир через</a:t>
            </a:r>
          </a:p>
          <a:p>
            <a:r>
              <a:rPr lang="ru-RU" sz="3600" b="1" dirty="0" smtClean="0"/>
              <a:t>открытки из разных</a:t>
            </a:r>
          </a:p>
          <a:p>
            <a:r>
              <a:rPr lang="ru-RU" sz="3600" b="1" dirty="0" smtClean="0"/>
              <a:t>городов и стран!</a:t>
            </a: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40" r="16567"/>
          <a:stretch/>
        </p:blipFill>
        <p:spPr>
          <a:xfrm>
            <a:off x="928468" y="482236"/>
            <a:ext cx="3657600" cy="6036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900" y="4853354"/>
            <a:ext cx="6149820" cy="184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9375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440</Words>
  <Application>Microsoft Office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Bahnschrift SemiBold</vt:lpstr>
      <vt:lpstr>Calibri</vt:lpstr>
      <vt:lpstr>Calibri Light</vt:lpstr>
      <vt:lpstr>Helvetica Neue</vt:lpstr>
      <vt:lpstr>Тема Office</vt:lpstr>
      <vt:lpstr>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kredo</dc:creator>
  <cp:lastModifiedBy>kredo</cp:lastModifiedBy>
  <cp:revision>14</cp:revision>
  <dcterms:created xsi:type="dcterms:W3CDTF">2023-10-05T15:26:14Z</dcterms:created>
  <dcterms:modified xsi:type="dcterms:W3CDTF">2023-10-05T18:09:48Z</dcterms:modified>
</cp:coreProperties>
</file>