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68" r:id="rId5"/>
    <p:sldId id="269" r:id="rId6"/>
    <p:sldId id="270" r:id="rId7"/>
    <p:sldId id="271" r:id="rId8"/>
    <p:sldId id="265" r:id="rId9"/>
    <p:sldId id="272" r:id="rId10"/>
    <p:sldId id="273" r:id="rId11"/>
    <p:sldId id="274" r:id="rId12"/>
    <p:sldId id="267" r:id="rId13"/>
    <p:sldId id="275" r:id="rId14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859"/>
  </p:normalViewPr>
  <p:slideViewPr>
    <p:cSldViewPr snapToGrid="0" snapToObjects="1">
      <p:cViewPr varScale="1">
        <p:scale>
          <a:sx n="74" d="100"/>
          <a:sy n="74" d="100"/>
        </p:scale>
        <p:origin x="5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E47BB4-3E68-E74B-97C0-1067FBD530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AEF6815-D84D-784F-9D1E-8A81C83812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CA2EBE-99F3-FC4A-90AA-CB556B350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D9F6DBF-AE10-014C-8E4A-02C6CD62A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F6A688-0D07-CA46-A520-F9B7EAE2C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AF8F8A5-A0C4-FE4C-A103-DB8532D85E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604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B1CE78-2B89-EF42-8D5B-99635FC7E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1914127-21BD-F246-8083-C2F562838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FDBEBF2-206C-F84C-B7FC-47E9CDD29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89BB30-A9EC-7148-9095-C2B2A5536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CD19B2D-4F63-2C43-A1D8-200E82BDD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54880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10844A7-6D76-5A42-9DC8-B80F5DA451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CA66FB6-58FB-A64D-A3A6-C20186C347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4A44913-F6E5-8747-95AD-AE2E08702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87E29A2-4288-4647-9D3D-AA54F7703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6707F81-F6F6-8642-836E-F20C79D6A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4655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7160D8-AB70-8042-9A91-25D68ED76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2B0BF5-D183-AF4A-AC65-E9476D2EF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3B7B6D-BB07-B644-8B8F-822A681ED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1C71DF1-7B3A-4F46-898E-CE890ECC6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E299E5B-D5DB-6B40-9705-1908B5C7E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20733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367002-C1CF-AD44-95A5-CEF97D9CD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327EC07-3CF6-A94E-AF12-F838374FFC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CBF4E7-115B-4746-8981-4EC113BEE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892BC9-871A-2845-868A-3B32D76CD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F6ED723-5CEC-BF4E-A266-7F1691A33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8433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B8A430-C0E1-924D-9A5F-9050CC940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2EB8922-5B4E-5C45-9EF5-27B59C9C86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9F53DA3-5D0F-2C44-9FF3-3FC763354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8F86BA6-DDD7-1049-AF2C-4E006E55F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472E47D-E906-2047-AA7E-FE731453B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758020C-EC27-3F4F-B896-0AE8827F8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68293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C7D371-F842-9F45-8DCF-0AE1599CE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A478D21-7ABB-6C47-AAEE-FB91BDD06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643F726-BF62-0D4D-8446-973E362378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6214565-6437-9A49-8EE5-DE4293923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DCDB87B-FC67-FB41-9767-67538233EF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804A799-1079-EF4A-8720-A3B2E5924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C81B470-F498-2046-901F-B2E9EDAC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D77859D-83F2-9B47-A5E2-6E6BA8D8E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94328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99D537-8E8A-B445-A250-381A546D7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80B342B-BA2D-BD45-BAFA-956880DC4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C9E2CDA-652B-5547-9A49-6B16B6AC5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6526770-E8AC-2F4C-8825-F1E54AFF0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17819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C5DB650-588A-064E-8132-D351C8A5C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D924BAE-965D-3148-BBCE-F87977860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97244C9-8974-DB45-B26A-DE57B89F0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92600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BC11CD-F26F-6241-AE67-6E5233605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8913FE-351A-6D40-AE86-8C1DCAACC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D6B3C62-766C-5244-A9E0-8BF6F00A16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314F8AC-3C26-7249-9DCF-16EB87C04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E139A2F-16A6-7343-A358-5CF1E3506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2EA89E3-B6B4-DF44-B2B7-9EE7B2BF4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5535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78261E-7B03-9541-93F2-54C8AEB0C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C39F9A1-EAF7-014E-AC8B-1926C05C9D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CE03628-0BE1-414C-8DBA-61366AB1D3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64B2C75-FB05-8C42-88F0-38CA8F5C4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AC2430-D472-7A4D-9B8F-42554F5B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83EDC6E-59AB-C746-AB47-8D6D750DA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23983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89BA3D3-1483-4144-9C72-A56D32FB5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A1739FD-A815-5840-94EA-D0D90D898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63AB137-293F-434C-B2D1-A913F6414F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ECE7E-E73E-2146-968E-0D5E54855CE2}" type="datetimeFigureOut">
              <a:rPr lang="x-none" smtClean="0"/>
              <a:t>24.10.2024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E8D4F9-E390-C04C-88F1-00B5AA4FE6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80A1002-27F4-2E42-9BC2-0788C8BA23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96559-E1B3-4847-9D2D-CEF46EDF8303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A404BB3-4A3E-134A-875A-8AE017E7477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370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608773-E024-8941-80FE-CB5B04C64F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Многогранники вокруг нас 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590" y="3802854"/>
            <a:ext cx="2895410" cy="291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39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651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Кристаллы: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1248" y="1329011"/>
            <a:ext cx="2786113" cy="19021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079" y="530101"/>
            <a:ext cx="2572735" cy="19325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2064916"/>
            <a:ext cx="2786113" cy="20911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4312" y="365126"/>
            <a:ext cx="2011854" cy="21947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1528" y="3231128"/>
            <a:ext cx="3316511" cy="32189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9360" y="3428999"/>
            <a:ext cx="3121423" cy="321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7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176" y="365125"/>
            <a:ext cx="11017624" cy="576169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искусстве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36176" y="1075764"/>
            <a:ext cx="5683624" cy="544605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 наш исполнен симметрии. С древнейших времен с ней связаны наши представления о красоте. Наверное, этим объясняется непреходящий интерес человека к правильным многогранникам - удивительным символам симметрии, привлекавшим внимание множества выдающихся мыслителей, от Платона и Евклида до Эйлера и Коши.</a:t>
            </a:r>
          </a:p>
          <a:p>
            <a:pPr marL="0" indent="0">
              <a:buNone/>
            </a:pP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первоэлемента Земли - куб, Воздуха - октаэдр, Огня - тетраэдр, Воды - икосаэдр, а всему миру творец придал форму пятиугольного додекаэдра. О том, что Земля имеет форму шара, учили Пифагорейцы. По Пифагору, существует 5 телесных фигур: высшее божество само построило Вселенную на основании геометрической формы додекаэдра. Земля подобна Вселенной, и у Платона Земля – тоже додекаэдр. (Сальвадор Дали. Тайная вечеря (1955))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54775" y="1694329"/>
            <a:ext cx="5181600" cy="378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9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архитектуре: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3411" y="1438834"/>
            <a:ext cx="5862917" cy="510988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 и архитектура вместе зародились, развивались и совершенствовались: от простейших жилых конструкций и негласных правил до тщательно спроектированных шедевров и чётких законов. Прочность, красоту и гармонию зданий во все времена обеспечивала геометрия. В архитектуре городов её правила соединились с потребностями и фантазией человека.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875060" y="601150"/>
            <a:ext cx="3025588" cy="19869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5574" y="2365445"/>
            <a:ext cx="3431801" cy="2352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5095" y="4495425"/>
            <a:ext cx="3415553" cy="216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6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718" y="904183"/>
            <a:ext cx="3857129" cy="20541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18" y="3093667"/>
            <a:ext cx="2966049" cy="30650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807" y="3823766"/>
            <a:ext cx="3405212" cy="24713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2048" y="632012"/>
            <a:ext cx="4100965" cy="29248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7024" y="632012"/>
            <a:ext cx="2662941" cy="401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73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2682" y="1344705"/>
            <a:ext cx="10515600" cy="4993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Многогранник-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тело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ограниченное конечным числом плоскостей.</a:t>
            </a: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многогранник-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выпуклый многогранник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все грани которого равные правильные многоугольники и в каждой его вершине сходиться одно и то же число ребер.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0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97551" y="4412875"/>
            <a:ext cx="2516544" cy="22818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54" y="406688"/>
            <a:ext cx="2635624" cy="24204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9411" y="2155637"/>
            <a:ext cx="2057401" cy="22572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859" y="4316506"/>
            <a:ext cx="3073473" cy="22032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8528" y="4645023"/>
            <a:ext cx="1995769" cy="18175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2493" y="4050738"/>
            <a:ext cx="2531821" cy="17796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82510" y="2126967"/>
            <a:ext cx="2117593" cy="23145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04012" y="2312894"/>
            <a:ext cx="2097741" cy="162177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59067" y="968821"/>
            <a:ext cx="2349759" cy="215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05117"/>
            <a:ext cx="10515600" cy="149262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Пифагорейцы, а затем Платон полагали, что материя состоит из четырех основных элементов: огня, земли, воздуха и воды.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Существование пяти правильных многогранников  они относили к строению материи и Вселенной.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этому мнению, атомы основных элементов должны иметь форму различных Платоновых тел: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7720532"/>
              </p:ext>
            </p:extLst>
          </p:nvPr>
        </p:nvGraphicFramePr>
        <p:xfrm>
          <a:off x="838200" y="2352673"/>
          <a:ext cx="10515600" cy="404812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xmlns="" val="545575013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xmlns="" val="1888063622"/>
                    </a:ext>
                  </a:extLst>
                </a:gridCol>
              </a:tblGrid>
              <a:tr h="2024063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               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                                             </a:t>
                      </a:r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емл</a:t>
                      </a:r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Гексаэдр </a:t>
                      </a:r>
                    </a:p>
                    <a:p>
                      <a:pPr algn="l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(куб)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1348717"/>
                  </a:ext>
                </a:extLst>
              </a:tr>
              <a:tr h="2024063">
                <a:tc>
                  <a:txBody>
                    <a:bodyPr/>
                    <a:lstStyle/>
                    <a:p>
                      <a:pPr algn="just"/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</a:t>
                      </a:r>
                    </a:p>
                    <a:p>
                      <a:pPr algn="just"/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3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</a:t>
                      </a:r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Вселенная</a:t>
                      </a:r>
                      <a:endParaRPr lang="ru-RU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Додекаэдр</a:t>
                      </a:r>
                      <a:r>
                        <a:rPr lang="ru-RU" sz="3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32480215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91" y="2575486"/>
            <a:ext cx="2158171" cy="17070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691" y="4537447"/>
            <a:ext cx="2158171" cy="16643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1945" y="4433274"/>
            <a:ext cx="1993565" cy="18167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1849" y="2518149"/>
            <a:ext cx="2253661" cy="182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47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30353190"/>
              </p:ext>
            </p:extLst>
          </p:nvPr>
        </p:nvGraphicFramePr>
        <p:xfrm>
          <a:off x="0" y="981075"/>
          <a:ext cx="10515600" cy="560742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xmlns="" val="3414582505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xmlns="" val="1736973853"/>
                    </a:ext>
                  </a:extLst>
                </a:gridCol>
              </a:tblGrid>
              <a:tr h="1869141">
                <a:tc>
                  <a:txBody>
                    <a:bodyPr/>
                    <a:lstStyle/>
                    <a:p>
                      <a:endParaRPr lang="ru-RU" sz="3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Огонь</a:t>
                      </a:r>
                      <a:r>
                        <a:rPr lang="ru-RU" sz="3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Тетраэдр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35191243"/>
                  </a:ext>
                </a:extLst>
              </a:tr>
              <a:tr h="1869141">
                <a:tc>
                  <a:txBody>
                    <a:bodyPr/>
                    <a:lstStyle/>
                    <a:p>
                      <a:endParaRPr lang="ru-RU" sz="3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Вода</a:t>
                      </a:r>
                      <a:endParaRPr lang="ru-RU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Икосаэдр</a:t>
                      </a:r>
                      <a:endParaRPr lang="ru-RU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73720636"/>
                  </a:ext>
                </a:extLst>
              </a:tr>
              <a:tr h="1869141">
                <a:tc>
                  <a:txBody>
                    <a:bodyPr/>
                    <a:lstStyle/>
                    <a:p>
                      <a:endParaRPr lang="ru-RU" sz="1800" b="0" dirty="0" smtClean="0">
                        <a:latin typeface="+mn-lt"/>
                        <a:cs typeface="+mn-cs"/>
                      </a:endParaRPr>
                    </a:p>
                    <a:p>
                      <a:endParaRPr lang="ru-RU" sz="1800" b="0" dirty="0" smtClean="0">
                        <a:latin typeface="+mn-lt"/>
                        <a:cs typeface="+mn-cs"/>
                      </a:endParaRPr>
                    </a:p>
                    <a:p>
                      <a:r>
                        <a:rPr lang="ru-RU" sz="1800" b="0" baseline="0" dirty="0" smtClean="0">
                          <a:latin typeface="+mn-lt"/>
                          <a:cs typeface="+mn-cs"/>
                        </a:rPr>
                        <a:t>                                                    </a:t>
                      </a:r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Воздух </a:t>
                      </a:r>
                      <a:endParaRPr lang="ru-RU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Октаэдр</a:t>
                      </a:r>
                      <a:r>
                        <a:rPr lang="ru-RU" sz="3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1797078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979" y="1089212"/>
            <a:ext cx="2157872" cy="15870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4268" y="1089212"/>
            <a:ext cx="2511770" cy="15838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343" y="2918011"/>
            <a:ext cx="2147508" cy="16303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2882" y="2918011"/>
            <a:ext cx="2383156" cy="17083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343" y="4921623"/>
            <a:ext cx="2149453" cy="15755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46016" y="4871327"/>
            <a:ext cx="1456137" cy="159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5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16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биологии: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8246" y="1406011"/>
            <a:ext cx="5777753" cy="519056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Скелет одноклеточного организма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феодарии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Circogonia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icosahedra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по форме напоминает икосаэдр.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Большинство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феодарий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живут на  морской глубине и служат добычей коралловых рыбок. Но простейшее  животное    защищает себя   двенадцатью иглами, выходящими из 12  вершин скелета. Он больше похоже на звёздчатый      многогранник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всех многогранников с тем же числом граней икосаэдр имеет наибольший объём при наименьшей площади поверхности.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Это свойство помогает морскому организму преодолевать давление толщи воды.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81483" y="1089212"/>
            <a:ext cx="5136776" cy="510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9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2504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Головка вируса-бактериофага также имеет форму икосаэдра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3542" y="1586753"/>
            <a:ext cx="6696634" cy="487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52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58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химии: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089212"/>
            <a:ext cx="5562600" cy="5365376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 фосфор - твердое кристаллическое вещество.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 чистом виде кристаллы белого фосфора совершенно бесцветны, прозрачны и хорошо преломляют свет. На свету они быстро желтеют и утрачивают прозрачность. Поэтому в обычных условиях фосфор внешне очень похож на воск.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392281" y="4034117"/>
            <a:ext cx="4660766" cy="26941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231" y="1164199"/>
            <a:ext cx="2854699" cy="260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4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58906"/>
            <a:ext cx="10515600" cy="1031782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Кристаллическая решетка поваренной соли имеет кубическую структуру.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5459" y="1842247"/>
            <a:ext cx="4491317" cy="44778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42247"/>
            <a:ext cx="5287796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305</Words>
  <Application>Microsoft Office PowerPoint</Application>
  <PresentationFormat>Широкоэкранный</PresentationFormat>
  <Paragraphs>43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Многогранники вокруг нас    </vt:lpstr>
      <vt:lpstr>Презентация PowerPoint</vt:lpstr>
      <vt:lpstr>Презентация PowerPoint</vt:lpstr>
      <vt:lpstr>Пифагорейцы, а затем Платон полагали, что материя состоит из четырех основных элементов: огня, земли, воздуха и воды. Существование пяти правильных многогранников  они относили к строению материи и Вселенной. Согласно этому мнению, атомы основных элементов должны иметь форму различных Платоновых тел: </vt:lpstr>
      <vt:lpstr>Презентация PowerPoint</vt:lpstr>
      <vt:lpstr>В биологии:</vt:lpstr>
      <vt:lpstr>Головка вируса-бактериофага также имеет форму икосаэдра </vt:lpstr>
      <vt:lpstr>В химии:</vt:lpstr>
      <vt:lpstr>Кристаллическая решетка поваренной соли имеет кубическую структуру. </vt:lpstr>
      <vt:lpstr>Кристаллы:</vt:lpstr>
      <vt:lpstr>В искусстве:</vt:lpstr>
      <vt:lpstr>В архитектуре: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Student13</cp:lastModifiedBy>
  <cp:revision>26</cp:revision>
  <dcterms:created xsi:type="dcterms:W3CDTF">2022-01-31T14:47:25Z</dcterms:created>
  <dcterms:modified xsi:type="dcterms:W3CDTF">2024-10-24T09:49:26Z</dcterms:modified>
</cp:coreProperties>
</file>