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1" r:id="rId5"/>
    <p:sldId id="268" r:id="rId6"/>
    <p:sldId id="260" r:id="rId7"/>
    <p:sldId id="274" r:id="rId8"/>
    <p:sldId id="267" r:id="rId9"/>
    <p:sldId id="261" r:id="rId10"/>
    <p:sldId id="275" r:id="rId11"/>
    <p:sldId id="262" r:id="rId12"/>
    <p:sldId id="276" r:id="rId13"/>
    <p:sldId id="273" r:id="rId14"/>
    <p:sldId id="257" r:id="rId15"/>
    <p:sldId id="272" r:id="rId16"/>
    <p:sldId id="263" r:id="rId17"/>
    <p:sldId id="264" r:id="rId18"/>
    <p:sldId id="265" r:id="rId19"/>
    <p:sldId id="266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Татьяна Николаева" initials="ТН" lastIdx="1" clrIdx="0">
    <p:extLst>
      <p:ext uri="{19B8F6BF-5375-455C-9EA6-DF929625EA0E}">
        <p15:presenceInfo xmlns:p15="http://schemas.microsoft.com/office/powerpoint/2012/main" xmlns="" userId="a7c1a170f639006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-1278" y="-16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25T19:17:52.561" idx="1">
    <p:pos x="7625" y="0"/>
    <p:text/>
    <p:extLst>
      <p:ext uri="{C676402C-5697-4E1C-873F-D02D1690AC5C}">
        <p15:threadingInfo xmlns:p15="http://schemas.microsoft.com/office/powerpoint/2012/main" xmlns="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B2C232-1214-4C75-8429-1A6FB2368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BB8ABB0-9389-4293-BB0E-D53530359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85ED04A-B1CE-4A05-B30D-EC129F644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B661D24-B87D-449B-BDAD-8337FFD92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25801F0-E1DC-46B9-830E-4886BF392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649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5F4BD6-D7D0-4646-8426-48AFC2E6B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21CBBAF-5735-4F75-AA31-CC7276228F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09882FD-C340-4E8A-8B30-50813C0FC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96A2DE8-007D-46CD-ACC9-FB0FD4A97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CE72336-27D1-4A12-B5F4-704B26A59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2217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4E941A15-7520-483C-A336-9728651092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7E36640-17C4-43A4-B553-BC71A743C6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EF6A1D1-4E8D-437A-8696-34E6C0970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8EA7C32-74FB-4745-B646-985F01FD9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C5C8FFB-5ABC-41B7-8276-5730DA65A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2431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D5BE6D-3208-4E78-9B8B-27CA64149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00E2FEB-5C1C-4F2D-B4C1-21E18DB4C4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5F8BF86-352E-483D-BAEC-E92C91616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6D40D2A-DE8D-4D90-A2FF-E35052D1C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FD88111-0DCF-4FB4-AA0B-C1F592DC3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405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E15D2B-9577-476D-BAE7-C5E4C817E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C944821-E341-4996-BE2A-F0F5EDDB5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0189671-CAC4-4E6B-9BDD-2FC39DD55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6F308C4-1FF1-480B-93D3-9D3E4210E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CFF8B4-F118-481C-92B2-44FC27D0F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8320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D9D8B4-878E-49D8-98D7-952E9AAB2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E2721CB-2678-4C15-A888-4A6BB34296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31E8DAC-AC7A-436F-B65E-A2A1A38AE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18EB971-756C-4DD5-979C-44F78B9F9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F07085F-C096-453C-9F07-50DCF3D2C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6E2C55-0D24-4374-9B52-E57AA4343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4240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1D64FA-0C17-4CD6-898C-B9F0B4048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88EA09B-BB24-4D73-99A0-91BAF9C422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FCCA721-AB3F-416F-B7E9-691A9AE6FC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236D2AF-8B82-494F-AEA8-DACD8A3092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B6E9103-8D1D-4559-AA25-3BBB47F9A2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965A1D1-81AB-4761-9A01-6FF5F1F0E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A041F04-3EF6-46BE-814A-067ADD8B6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96C22AC-C522-4622-A2D8-C55F61762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9969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8CF9C3-E114-4000-B2FD-B610C5C6F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7D87F58E-6FED-4113-BD29-94C44E231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F6CF2BE-00BA-4E2F-BDD0-3FE01389E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AF185AD-E182-4282-868D-5393F707A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477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9A356D8-500C-4FD2-A828-A9A2828FC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F0B0FFD-3460-4A8C-9BFF-43E8156AE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B9ECEA8-4ADB-44C5-AE92-FC80EC336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1153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2FE949-5091-4A9E-89DD-ED688EEA1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09B97A6-35E1-4E05-8D1E-00BFF41CA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CC92447-0962-471C-B8BB-24255B153F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CC3B1B0-EAE6-48DC-8093-3D5BE4B78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A119C2E-81D8-44E9-B6A7-017CEEBE3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9F8FED5-6504-4064-884C-81E5E6149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1653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DCFE1B-11C4-4DE1-9D37-745D35278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E6506A8C-7C72-437B-B108-69B485EEAC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2630B31-30F8-4350-8321-8304107CCF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CB1E00B-5C38-41C4-82B2-4DEB0FEB1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8F6E1A3-8FEA-426F-9E61-9BB539D3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017471F-462E-4D38-BB6E-7BE019C92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4892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F83E18-B470-4EBC-8AD3-F802DB2FD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C2E37EB-FF66-4CBE-9B50-B9A57CDC7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49C6FAE-2727-4AC8-A903-2495840BD2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00159-F719-4613-B55A-2E3F746694EC}" type="datetimeFigureOut">
              <a:rPr lang="ru-RU" smtClean="0"/>
              <a:pPr/>
              <a:t>28.05.2022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4605516-2C19-4AA2-8F3F-E8E0462A2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8BF2574-2315-4871-8161-F36A827C7D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F97C0-3FB5-42AF-9034-87D5CC2F8B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2135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B8252EA-60C5-43AB-8D59-7B82E467D4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082072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8E5124-42D6-42DF-BA7C-E47A7BA151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8060"/>
            <a:ext cx="9144000" cy="725711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ЗДРАВСТВУЙ, ЛЕТО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9B43C84-063C-4E7B-9FAC-6BD7042A2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56800" y="5210628"/>
            <a:ext cx="1973942" cy="1320799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ст. гр. №4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Николаева Т.К.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545ACC7-A8F2-4BFC-897E-9030D74917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2140857" y="892627"/>
            <a:ext cx="791028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0266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779951E-0D92-4CC6-B5B0-D90FC725F8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87940D6-B7F6-4C38-8EE2-DC2CBAE375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49714"/>
            <a:ext cx="5999238" cy="449942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E1C94C1-8A12-4732-BB85-44FB7D2650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031593" y="857250"/>
            <a:ext cx="6858000" cy="51435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97FCC38-535A-49AB-86E9-D850C0833CD5}"/>
              </a:ext>
            </a:extLst>
          </p:cNvPr>
          <p:cNvSpPr/>
          <p:nvPr/>
        </p:nvSpPr>
        <p:spPr>
          <a:xfrm>
            <a:off x="2525487" y="108858"/>
            <a:ext cx="4203700" cy="20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Беседа</a:t>
            </a:r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целенаправленный, заранее подготовленный разговор </a:t>
            </a:r>
            <a:r>
              <a:rPr lang="ru-RU" sz="20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</a:t>
            </a:r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 детьми на определенную тему. В </a:t>
            </a:r>
            <a:r>
              <a:rPr lang="ru-RU" sz="20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беседе вместе</a:t>
            </a:r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 мышлением развивается речь и т. д.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9523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B7284C8-7819-4021-82E0-EB6502E825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F9782B44-C843-44A5-83F6-FBF32CA11FB0}"/>
              </a:ext>
            </a:extLst>
          </p:cNvPr>
          <p:cNvSpPr/>
          <p:nvPr/>
        </p:nvSpPr>
        <p:spPr>
          <a:xfrm>
            <a:off x="3178629" y="-1"/>
            <a:ext cx="6705600" cy="14716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89EC818-24B8-4262-8428-7ABAB4E9438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22002" y="1717220"/>
            <a:ext cx="3769859" cy="502647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D0ED585-29E7-412C-ADF1-50736D5856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419591" y="2519892"/>
            <a:ext cx="4957838" cy="371837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75F8136-EEF2-4158-A8E7-F9A4D29FEC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459994" y="2244991"/>
            <a:ext cx="5272010" cy="395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6744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01A64B4-9D83-41A7-B390-5EF245827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8D5988F-A48C-4DFA-88BB-6A0B90FE8E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4806" y="162404"/>
            <a:ext cx="4898363" cy="326659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BDA6816-948A-4F34-B2D4-6160B4A96A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740" y="3490622"/>
            <a:ext cx="6987066" cy="3305756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ABCA1A3-8A51-4679-95B7-61F866E0087B}"/>
              </a:ext>
            </a:extLst>
          </p:cNvPr>
          <p:cNvSpPr/>
          <p:nvPr/>
        </p:nvSpPr>
        <p:spPr>
          <a:xfrm>
            <a:off x="7489371" y="3846286"/>
            <a:ext cx="4544889" cy="2293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0" dirty="0">
                <a:solidFill>
                  <a:srgbClr val="30345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Наши танцы — это спорт </a:t>
            </a:r>
          </a:p>
          <a:p>
            <a:pPr algn="ctr"/>
            <a:r>
              <a:rPr lang="ru-RU" sz="2400" b="1" i="0" dirty="0">
                <a:solidFill>
                  <a:srgbClr val="30345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спорт-  здоровый дух и тело Танцуем все и без хлопот</a:t>
            </a:r>
          </a:p>
          <a:p>
            <a:pPr algn="ctr"/>
            <a:r>
              <a:rPr lang="ru-RU" sz="2400" b="1" i="0" dirty="0">
                <a:solidFill>
                  <a:srgbClr val="30345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Идём по жизни смело</a:t>
            </a:r>
            <a:r>
              <a:rPr lang="ru-RU" b="0" i="0" dirty="0">
                <a:solidFill>
                  <a:srgbClr val="303457"/>
                </a:solidFill>
                <a:effectLst/>
                <a:latin typeface="PTSerif-Regular"/>
              </a:rPr>
              <a:t>.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50424F1-AE95-4E3C-9AF9-F4858887E3ED}"/>
              </a:ext>
            </a:extLst>
          </p:cNvPr>
          <p:cNvSpPr/>
          <p:nvPr/>
        </p:nvSpPr>
        <p:spPr>
          <a:xfrm>
            <a:off x="2888343" y="162404"/>
            <a:ext cx="4107632" cy="32665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2400" b="0" i="0" u="none" strike="noStrike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Нарисуем лето сами.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b="0" i="0" u="none" strike="noStrike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— Саша, Травку 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</a:t>
            </a:r>
            <a:r>
              <a:rPr lang="ru-RU" sz="2400" b="0" i="0" u="none" strike="noStrike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я,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b="0" i="0" u="none" strike="noStrike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Одуванчик желтый — Ева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b="0" i="0" u="none" strike="noStrike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Птичек в небе голубом </a:t>
            </a:r>
          </a:p>
          <a:p>
            <a:pPr algn="l"/>
            <a:r>
              <a:rPr lang="ru-RU" sz="2400" b="0" i="0" u="none" strike="noStrike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раскрашу и Артем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208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7491401-8151-42CC-9467-0154EA3D9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078607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F14786C-3ED8-41B6-817D-E69A2EA487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306457" y="955221"/>
            <a:ext cx="6596742" cy="494755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13FB736-0DC4-4F98-88D4-EEC807135275}"/>
              </a:ext>
            </a:extLst>
          </p:cNvPr>
          <p:cNvSpPr/>
          <p:nvPr/>
        </p:nvSpPr>
        <p:spPr>
          <a:xfrm>
            <a:off x="1351642" y="2316480"/>
            <a:ext cx="4947558" cy="28215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на рисунке, вся семья,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Папа, мама, сестры, я,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 и радуга моя!</a:t>
            </a:r>
          </a:p>
        </p:txBody>
      </p:sp>
    </p:spTree>
    <p:extLst>
      <p:ext uri="{BB962C8B-B14F-4D97-AF65-F5344CB8AC3E}">
        <p14:creationId xmlns:p14="http://schemas.microsoft.com/office/powerpoint/2010/main" xmlns="" val="1919815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F60F016-F1A3-4E05-9798-71249EDA8B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B6060849-20A6-4276-B3C2-3E9BD23E24B9}"/>
              </a:ext>
            </a:extLst>
          </p:cNvPr>
          <p:cNvSpPr/>
          <p:nvPr/>
        </p:nvSpPr>
        <p:spPr>
          <a:xfrm>
            <a:off x="3222172" y="174171"/>
            <a:ext cx="5907314" cy="9144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коммуникативное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9939796-978E-48F3-887F-F52B68569B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066645" y="1797054"/>
            <a:ext cx="5667826" cy="42508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409936E-7530-4BD6-A36F-0DBCCDE63D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735038" y="1797054"/>
            <a:ext cx="5667826" cy="425087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B4EFFE7-C9F2-4796-9AE6-FADDFAAB4800}"/>
              </a:ext>
            </a:extLst>
          </p:cNvPr>
          <p:cNvSpPr/>
          <p:nvPr/>
        </p:nvSpPr>
        <p:spPr>
          <a:xfrm>
            <a:off x="319315" y="2394858"/>
            <a:ext cx="2670628" cy="37011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детей о вежливых и добрых словах мы расширяем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жизненных поступках, мы их применяем.</a:t>
            </a:r>
          </a:p>
        </p:txBody>
      </p:sp>
    </p:spTree>
    <p:extLst>
      <p:ext uri="{BB962C8B-B14F-4D97-AF65-F5344CB8AC3E}">
        <p14:creationId xmlns:p14="http://schemas.microsoft.com/office/powerpoint/2010/main" xmlns="" val="3033475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32501DB-CF73-415E-B3D4-DFB8977268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078607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BC499C7-35E8-4C50-9CDB-6A9FE7DCCB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128657" y="908050"/>
            <a:ext cx="6756400" cy="51435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4BE3886-9D55-484E-A463-8D46B13AA7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606800"/>
            <a:ext cx="6871756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0150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2DDAA25-C90E-44F4-8FA7-E47BA89A51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709C57BE-9057-4151-AF6B-FAABEB0263D1}"/>
              </a:ext>
            </a:extLst>
          </p:cNvPr>
          <p:cNvSpPr/>
          <p:nvPr/>
        </p:nvSpPr>
        <p:spPr>
          <a:xfrm>
            <a:off x="3693885" y="367015"/>
            <a:ext cx="4804228" cy="12108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7924FFC-3629-4FDA-B242-577FCBDD5C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234538" y="2104947"/>
            <a:ext cx="5405971" cy="405447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480270D-1EC0-4047-A64A-D092AE4027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442009" y="2150457"/>
            <a:ext cx="5353958" cy="401546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B8ADE32-C47D-4A6E-B9DA-5A628FE7AF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647430" y="2645701"/>
            <a:ext cx="4776259" cy="337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5029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FA52734-4E26-4FBB-8A6D-293DCAC17F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B512FA1-AB15-408B-9C7F-840E10D742B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0914" y="1926772"/>
            <a:ext cx="6560457" cy="492034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97E003B-0833-425D-89CE-5F82EDE1351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15200" y="496584"/>
            <a:ext cx="4762898" cy="635053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3C90BA6-4901-4CFA-AEED-B30A0ACFC4A4}"/>
              </a:ext>
            </a:extLst>
          </p:cNvPr>
          <p:cNvSpPr/>
          <p:nvPr/>
        </p:nvSpPr>
        <p:spPr>
          <a:xfrm>
            <a:off x="2467429" y="116114"/>
            <a:ext cx="4267200" cy="15126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машинах здесь, друзья,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Ехать никому нельзя.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ехать, знайте дети,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на велосипеде!</a:t>
            </a: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xmlns="" id="{85E466A5-3588-4960-A6FB-BC6DD096E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50" y="3643313"/>
            <a:ext cx="4286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Лучшая на свете игра,</a:t>
            </a:r>
            <a:b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футбол, скажу вам друзья!</a:t>
            </a:r>
            <a:b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мячом бежать, гол забивать,</a:t>
            </a:r>
            <a:b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громко, весело кричать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869821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A64F16E-741B-4B03-8E90-4A601F12FF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A670E58-E0BA-41E0-9D32-1950345266D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94867" y="1997833"/>
            <a:ext cx="3602263" cy="48030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8DAD831-E65E-4B62-895E-01546ADE05F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0427" y="2054982"/>
            <a:ext cx="3559402" cy="47458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5D61778-7F75-4E21-AB78-05785C4F19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658933" y="2598212"/>
            <a:ext cx="4803016" cy="360226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045594A5-9B95-40BD-A6E0-1484EAF51B8D}"/>
              </a:ext>
            </a:extLst>
          </p:cNvPr>
          <p:cNvSpPr/>
          <p:nvPr/>
        </p:nvSpPr>
        <p:spPr>
          <a:xfrm>
            <a:off x="5079999" y="827314"/>
            <a:ext cx="409302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Бегай, прыгай и играй,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летом укрепляй</a:t>
            </a:r>
            <a:r>
              <a:rPr lang="ru-RU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3674707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21C12C3-B400-4636-97D1-E1CCC2300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A20563A-FD2C-4D9F-84F1-38EE7F1719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73028" y="500063"/>
            <a:ext cx="4715512" cy="628735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28FF238-7A1A-4E68-8F27-8E29E08111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121" y="2186942"/>
            <a:ext cx="6141720" cy="4606290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xmlns="" id="{0CC3DC6D-23A1-433F-96C8-6F698DE282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8480" y="500063"/>
            <a:ext cx="387817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воздухом играем,</a:t>
            </a:r>
          </a:p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Дыханье развиваем, </a:t>
            </a:r>
          </a:p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Болеть мы не хотим</a:t>
            </a:r>
          </a:p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укрепим.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A20563A-FD2C-4D9F-84F1-38EE7F1719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73028" y="570650"/>
            <a:ext cx="4715512" cy="628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913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316DB05-6873-4AB1-A10B-C0C0D6B986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C4F4766-9895-452E-BEFE-1208EB7FB600}"/>
              </a:ext>
            </a:extLst>
          </p:cNvPr>
          <p:cNvSpPr/>
          <p:nvPr/>
        </p:nvSpPr>
        <p:spPr>
          <a:xfrm>
            <a:off x="4383313" y="101600"/>
            <a:ext cx="7532915" cy="2119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0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3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вызвать у детей радостные эмоции и обогатить новыми яркими впечатлениями</a:t>
            </a:r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5D55CB0-F9AF-4BD8-A45A-624E81C54FB7}"/>
              </a:ext>
            </a:extLst>
          </p:cNvPr>
          <p:cNvSpPr/>
          <p:nvPr/>
        </p:nvSpPr>
        <p:spPr>
          <a:xfrm>
            <a:off x="246742" y="2322287"/>
            <a:ext cx="8186058" cy="38317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sz="3600" b="0" i="0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3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ru-RU" sz="2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обогащение и расширение представления детей о влиянии тепла, солнечного света на жизнь людей, животных и растений; оздоровление, укрепление иммунной системы детского организма; расширить обобщенные представления детей о лете, его приметах, о летних забавах; закрепить знания детей о временах года; обобщить знания детей о цветах, как виде растений; продолжать знакомить детей с тем, что цветы являются частью природы, с их строением, месте произрастания</a:t>
            </a:r>
            <a:r>
              <a:rPr lang="ru-RU" sz="32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.</a:t>
            </a:r>
            <a:endParaRPr lang="ru-RU" sz="3200" b="0" i="0" dirty="0">
              <a:solidFill>
                <a:srgbClr val="1111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8037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86C3BB1-1DF8-4A83-8D9B-E32A1FEBB0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5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4968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D3BD073-66CB-4FB5-BE5A-0687C287FB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C9D030AC-6912-4B44-8FDE-C4815FB3E56B}"/>
              </a:ext>
            </a:extLst>
          </p:cNvPr>
          <p:cNvSpPr/>
          <p:nvPr/>
        </p:nvSpPr>
        <p:spPr>
          <a:xfrm>
            <a:off x="3482975" y="193522"/>
            <a:ext cx="5001986" cy="12615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Социально-коммуникативное развитие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955F61B4-5182-4331-913E-1CFD171FBF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618897" y="2130422"/>
            <a:ext cx="5402946" cy="405220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A9A91F2-0412-4D9E-95E0-9CC440EA1E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407554" y="2166707"/>
            <a:ext cx="5402947" cy="397963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E326B31-D880-46DA-BB26-A90286BB97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394525" y="2166707"/>
            <a:ext cx="5402947" cy="397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3582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A765C5D-C9ED-4CF0-9C22-D294C397BD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457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F158B01-73F3-4ED4-906A-8C6129E8CF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422" y="2126343"/>
            <a:ext cx="6197600" cy="46482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53220C1-3BE6-476D-B99D-2148ADFBB0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424385" y="1442358"/>
            <a:ext cx="6179457" cy="4484913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359B5EA-841D-4C4D-8C0F-2D62B0E9C504}"/>
              </a:ext>
            </a:extLst>
          </p:cNvPr>
          <p:cNvSpPr/>
          <p:nvPr/>
        </p:nvSpPr>
        <p:spPr>
          <a:xfrm>
            <a:off x="2670629" y="203200"/>
            <a:ext cx="3976914" cy="15094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чаще всем гулять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Свежим воздухом дышать.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весь дома не сиди,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Свежим воздухом дыши!</a:t>
            </a:r>
          </a:p>
        </p:txBody>
      </p:sp>
    </p:spTree>
    <p:extLst>
      <p:ext uri="{BB962C8B-B14F-4D97-AF65-F5344CB8AC3E}">
        <p14:creationId xmlns:p14="http://schemas.microsoft.com/office/powerpoint/2010/main" xmlns="" val="3326564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0C568A3-AD8B-436B-ACCF-5F6FA0BF04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0904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3780EDA-9A79-4FBA-8ABA-4FCA72FCBA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17403" y="1230689"/>
            <a:ext cx="2993360" cy="54997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5F54B5D-01DB-4071-918C-A996AB29C3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389493" y="1990726"/>
            <a:ext cx="5499705" cy="397963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E75E996-00E1-4839-8A25-340EFCDC9E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590801"/>
            <a:ext cx="5021943" cy="410875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BCC7FD2A-A9F9-4795-AE96-22FF175F3481}"/>
              </a:ext>
            </a:extLst>
          </p:cNvPr>
          <p:cNvSpPr/>
          <p:nvPr/>
        </p:nvSpPr>
        <p:spPr>
          <a:xfrm>
            <a:off x="5117403" y="158449"/>
            <a:ext cx="6972997" cy="944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0" i="0" dirty="0">
              <a:solidFill>
                <a:srgbClr val="22222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Дорогу там переходи, Где специальный указатель. Сигналит красный, стой и жди! Не торопись вперёд, приятель.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3734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F9E6FCB-3C36-4696-8125-8A894DE53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F0950014-C632-4D50-B0CF-32E1E6FE651E}"/>
              </a:ext>
            </a:extLst>
          </p:cNvPr>
          <p:cNvSpPr/>
          <p:nvPr/>
        </p:nvSpPr>
        <p:spPr>
          <a:xfrm>
            <a:off x="2514601" y="101601"/>
            <a:ext cx="4572000" cy="9289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 развитие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DAE9F11-5772-4CCC-B233-3E397D21B7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18732" y="1030515"/>
            <a:ext cx="6486182" cy="30687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F09D970-0A57-4493-B8C0-6255B8C6959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18732" y="4290581"/>
            <a:ext cx="6370320" cy="243094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186AFF1-D261-4E7D-8F76-AA65A6B2B47B}"/>
              </a:ext>
            </a:extLst>
          </p:cNvPr>
          <p:cNvSpPr/>
          <p:nvPr/>
        </p:nvSpPr>
        <p:spPr>
          <a:xfrm>
            <a:off x="716280" y="2316480"/>
            <a:ext cx="3809208" cy="3855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всё – эксперименты –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моменты!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Всё, всё, всё хотим узнать!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Нужно всё зарисовать!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наш опыт получился,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времени он длился?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Удивляемся всему: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Как? Зачем? И почему?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722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DFE42D9-F401-466D-949E-1578EB9AB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2DCDB53-77C6-4970-82B3-489CFC3167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3938" y="3566629"/>
            <a:ext cx="6990902" cy="32470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DD05290-F13D-4E94-8D0C-93EBFC4A9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3938" y="129530"/>
            <a:ext cx="6990902" cy="33075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1A1D34-F894-43C8-9DA5-1330EDDCD8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055" y="3429000"/>
            <a:ext cx="4437828" cy="3328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368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F9E6FCB-3C36-4696-8125-8A894DE53D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-91440"/>
            <a:ext cx="12017829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30B0FD4-ED49-4545-B8D9-0F2A72E301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455163" y="2724375"/>
            <a:ext cx="4789266" cy="347798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5CE1236-A243-473C-A183-C8A0F9D473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728579" y="2750364"/>
            <a:ext cx="4734839" cy="337157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A3A743C-B7CF-472F-A8CD-8CFD76D9D4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7669097" y="2660589"/>
            <a:ext cx="4734837" cy="355112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9E6A1C77-69CE-4C72-AB82-3541878F4078}"/>
              </a:ext>
            </a:extLst>
          </p:cNvPr>
          <p:cNvSpPr/>
          <p:nvPr/>
        </p:nvSpPr>
        <p:spPr>
          <a:xfrm>
            <a:off x="4084320" y="335280"/>
            <a:ext cx="6995160" cy="1679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ребят детсада, на огороде растет рассада.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Перец там, фасоль, горох. Помидорки тоже.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Урожай у нас не плох, полива их только!</a:t>
            </a:r>
          </a:p>
        </p:txBody>
      </p:sp>
    </p:spTree>
    <p:extLst>
      <p:ext uri="{BB962C8B-B14F-4D97-AF65-F5344CB8AC3E}">
        <p14:creationId xmlns:p14="http://schemas.microsoft.com/office/powerpoint/2010/main" xmlns="" val="3498334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EC33763-7369-4346-8E7C-556655D3DE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085" y="0"/>
            <a:ext cx="12017829" cy="6858000"/>
          </a:xfrm>
          <a:prstGeom prst="rect">
            <a:avLst/>
          </a:prstGeom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79BE259C-B838-46D2-AB6F-2FE6FCDCFFBB}"/>
              </a:ext>
            </a:extLst>
          </p:cNvPr>
          <p:cNvSpPr/>
          <p:nvPr/>
        </p:nvSpPr>
        <p:spPr>
          <a:xfrm>
            <a:off x="3321595" y="396966"/>
            <a:ext cx="6850742" cy="1052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E3C356C-3E91-421C-A2C0-2517078AB25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3408" y="2380343"/>
            <a:ext cx="5834744" cy="437605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C65B8FF-FB26-4583-BA3C-670174D365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438" y="2380343"/>
            <a:ext cx="5970209" cy="447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87368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314</Words>
  <Application>Microsoft Office PowerPoint</Application>
  <PresentationFormat>Произвольный</PresentationFormat>
  <Paragraphs>49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ЗДРАВСТВУЙ, ЛЕТО!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ЗДРАВСТВУЙ, ЛЕТО!</dc:title>
  <dc:creator>Татьяна Николаева</dc:creator>
  <cp:lastModifiedBy>Илья</cp:lastModifiedBy>
  <cp:revision>8</cp:revision>
  <dcterms:created xsi:type="dcterms:W3CDTF">2021-08-25T17:00:47Z</dcterms:created>
  <dcterms:modified xsi:type="dcterms:W3CDTF">2022-05-28T18:16:16Z</dcterms:modified>
</cp:coreProperties>
</file>