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70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0" r:id="rId14"/>
    <p:sldId id="268" r:id="rId15"/>
    <p:sldId id="273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0F600065-461D-45DB-9BD5-F74E55085ED6}" type="datetimeFigureOut">
              <a:rPr lang="ru-RU" smtClean="0"/>
              <a:t>04.06.2023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C223E45C-B971-40EA-8340-FDECE97411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00065-461D-45DB-9BD5-F74E55085ED6}" type="datetimeFigureOut">
              <a:rPr lang="ru-RU" smtClean="0"/>
              <a:t>04.06.2023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3E45C-B971-40EA-8340-FDECE97411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00065-461D-45DB-9BD5-F74E55085ED6}" type="datetimeFigureOut">
              <a:rPr lang="ru-RU" smtClean="0"/>
              <a:t>04.06.2023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3E45C-B971-40EA-8340-FDECE97411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00065-461D-45DB-9BD5-F74E55085ED6}" type="datetimeFigureOut">
              <a:rPr lang="ru-RU" smtClean="0"/>
              <a:t>04.06.2023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3E45C-B971-40EA-8340-FDECE97411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00065-461D-45DB-9BD5-F74E55085ED6}" type="datetimeFigureOut">
              <a:rPr lang="ru-RU" smtClean="0"/>
              <a:t>04.06.2023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3E45C-B971-40EA-8340-FDECE97411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00065-461D-45DB-9BD5-F74E55085ED6}" type="datetimeFigureOut">
              <a:rPr lang="ru-RU" smtClean="0"/>
              <a:t>04.06.2023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3E45C-B971-40EA-8340-FDECE97411F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00065-461D-45DB-9BD5-F74E55085ED6}" type="datetimeFigureOut">
              <a:rPr lang="ru-RU" smtClean="0"/>
              <a:t>04.06.2023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3E45C-B971-40EA-8340-FDECE97411F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00065-461D-45DB-9BD5-F74E55085ED6}" type="datetimeFigureOut">
              <a:rPr lang="ru-RU" smtClean="0"/>
              <a:t>04.06.2023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3E45C-B971-40EA-8340-FDECE97411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00065-461D-45DB-9BD5-F74E55085ED6}" type="datetimeFigureOut">
              <a:rPr lang="ru-RU" smtClean="0"/>
              <a:t>04.06.2023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3E45C-B971-40EA-8340-FDECE97411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0F600065-461D-45DB-9BD5-F74E55085ED6}" type="datetimeFigureOut">
              <a:rPr lang="ru-RU" smtClean="0"/>
              <a:t>04.06.2023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C223E45C-B971-40EA-8340-FDECE97411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0F600065-461D-45DB-9BD5-F74E55085ED6}" type="datetimeFigureOut">
              <a:rPr lang="ru-RU" smtClean="0"/>
              <a:t>04.06.2023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C223E45C-B971-40EA-8340-FDECE97411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0F600065-461D-45DB-9BD5-F74E55085ED6}" type="datetimeFigureOut">
              <a:rPr lang="ru-RU" smtClean="0"/>
              <a:t>04.06.2023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C223E45C-B971-40EA-8340-FDECE97411F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 spd="slow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96751"/>
            <a:ext cx="7772400" cy="2880321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материалы, основанные на краеведческом материале</a:t>
            </a:r>
            <a:b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(Для уроков русского языка </a:t>
            </a:r>
            <a:r>
              <a:rPr lang="ru-RU" sz="27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27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</a:t>
            </a:r>
            <a:r>
              <a:rPr lang="ru-RU" sz="27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4437112"/>
            <a:ext cx="3600400" cy="1201688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</a:t>
            </a:r>
            <a:r>
              <a:rPr lang="ru-RU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Сёмина</a:t>
            </a: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Н.И., учитель русского языка МБОУ </a:t>
            </a:r>
            <a:r>
              <a:rPr lang="ru-RU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Озерищенская</a:t>
            </a: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СОШ</a:t>
            </a:r>
            <a:endParaRPr lang="ru-RU" sz="20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41021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Могила генерала А.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А.Скалона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погибшего в 1812 г. В Смоленском сражении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757" y="2276872"/>
            <a:ext cx="5105162" cy="3888432"/>
          </a:xfrm>
        </p:spPr>
      </p:pic>
    </p:spTree>
    <p:extLst>
      <p:ext uri="{BB962C8B-B14F-4D97-AF65-F5344CB8AC3E}">
        <p14:creationId xmlns:p14="http://schemas.microsoft.com/office/powerpoint/2010/main" val="40507877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811218"/>
          </a:xfrm>
        </p:spPr>
        <p:txBody>
          <a:bodyPr>
            <a:normAutofit fontScale="90000"/>
          </a:bodyPr>
          <a:lstStyle/>
          <a:p>
            <a:r>
              <a:rPr lang="ru-RU" b="0" i="0" dirty="0" smtClean="0">
                <a:solidFill>
                  <a:srgbClr val="222222"/>
                </a:solidFill>
                <a:effectLst/>
                <a:latin typeface="Charter"/>
              </a:rPr>
              <a:t> </a:t>
            </a:r>
            <a:r>
              <a:rPr lang="ru-RU" sz="3600" b="1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Зодчий Федор Савельевич Конь 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255" y="1772816"/>
            <a:ext cx="6460529" cy="4320479"/>
          </a:xfrm>
        </p:spPr>
      </p:pic>
    </p:spTree>
    <p:extLst>
      <p:ext uri="{BB962C8B-B14F-4D97-AF65-F5344CB8AC3E}">
        <p14:creationId xmlns:p14="http://schemas.microsoft.com/office/powerpoint/2010/main" val="19788629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М.К.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Тенешева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крупнейший меценат своего времени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950" y="2119313"/>
            <a:ext cx="6068985" cy="4045991"/>
          </a:xfrm>
        </p:spPr>
      </p:pic>
    </p:spTree>
    <p:extLst>
      <p:ext uri="{BB962C8B-B14F-4D97-AF65-F5344CB8AC3E}">
        <p14:creationId xmlns:p14="http://schemas.microsoft.com/office/powerpoint/2010/main" val="7586150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95523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Курган Бессмертия в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Реадовском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парке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874" y="1916832"/>
            <a:ext cx="6159483" cy="4104456"/>
          </a:xfrm>
        </p:spPr>
      </p:pic>
    </p:spTree>
    <p:extLst>
      <p:ext uri="{BB962C8B-B14F-4D97-AF65-F5344CB8AC3E}">
        <p14:creationId xmlns:p14="http://schemas.microsoft.com/office/powerpoint/2010/main" val="3241424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620689"/>
            <a:ext cx="6965245" cy="864095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Смоленская крепостная стена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(башня Громовая)</a:t>
            </a:r>
            <a:endParaRPr lang="ru-RU" sz="31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832" y="1556722"/>
            <a:ext cx="6867560" cy="4580610"/>
          </a:xfrm>
        </p:spPr>
      </p:pic>
    </p:spTree>
    <p:extLst>
      <p:ext uri="{BB962C8B-B14F-4D97-AF65-F5344CB8AC3E}">
        <p14:creationId xmlns:p14="http://schemas.microsoft.com/office/powerpoint/2010/main" val="1840477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692697"/>
            <a:ext cx="6965245" cy="1080120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«Благодарная Россия — Героям 1812 года» </a:t>
            </a:r>
            <a:r>
              <a:rPr lang="ru-RU" sz="2800" dirty="0">
                <a:solidFill>
                  <a:srgbClr val="7030A0"/>
                </a:solidFill>
                <a:latin typeface="Arial"/>
              </a:rPr>
              <a:t>(памятник с орлами)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5829" y="1988840"/>
            <a:ext cx="5756228" cy="4320480"/>
          </a:xfrm>
        </p:spPr>
      </p:pic>
    </p:spTree>
    <p:extLst>
      <p:ext uri="{BB962C8B-B14F-4D97-AF65-F5344CB8AC3E}">
        <p14:creationId xmlns:p14="http://schemas.microsoft.com/office/powerpoint/2010/main" val="1188077424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600" b="1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амятник Воинам — защитникам и освободителям города.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348880"/>
            <a:ext cx="5623573" cy="3747584"/>
          </a:xfrm>
        </p:spPr>
      </p:pic>
    </p:spTree>
    <p:extLst>
      <p:ext uri="{BB962C8B-B14F-4D97-AF65-F5344CB8AC3E}">
        <p14:creationId xmlns:p14="http://schemas.microsoft.com/office/powerpoint/2010/main" val="41400994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836712"/>
            <a:ext cx="7272808" cy="54538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    </a:t>
            </a:r>
            <a:r>
              <a:rPr lang="ru-RU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Данный </a:t>
            </a:r>
            <a:r>
              <a:rPr lang="ru-RU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дидактический материал может быть использован на уроках различного типа: </a:t>
            </a:r>
            <a:r>
              <a:rPr lang="ru-RU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урок – обобщение знаний, урок развития речи. </a:t>
            </a:r>
            <a:endParaRPr lang="ru-RU" sz="1200" b="1" dirty="0">
              <a:solidFill>
                <a:srgbClr val="7030A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Цели</a:t>
            </a:r>
            <a:r>
              <a:rPr lang="ru-RU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: </a:t>
            </a:r>
            <a:r>
              <a:rPr lang="ru-RU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1.Продолжить работу по совершенствованию орфографической, синтаксической и пунктуационной грамотности обучающихся, по развитию устной и письменной речи.</a:t>
            </a:r>
            <a:endParaRPr lang="ru-RU" sz="1200" b="1" dirty="0">
              <a:solidFill>
                <a:srgbClr val="7030A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2.Расширить знания обучающихся по культуре родного края.</a:t>
            </a:r>
            <a:endParaRPr lang="ru-RU" sz="1200" b="1" dirty="0">
              <a:solidFill>
                <a:srgbClr val="7030A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3.Воспитывать любовь к своей малой Родине, гордость за её великих </a:t>
            </a:r>
            <a:r>
              <a:rPr lang="ru-RU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сыновей.</a:t>
            </a:r>
            <a:endParaRPr lang="ru-RU" sz="1200" b="1" dirty="0">
              <a:solidFill>
                <a:srgbClr val="7030A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Педагогические </a:t>
            </a:r>
            <a:r>
              <a:rPr lang="ru-RU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технологии:</a:t>
            </a:r>
            <a:endParaRPr lang="ru-RU" sz="1200" b="1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 marL="285750" indent="-28575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FontTx/>
              <a:buChar char="-"/>
            </a:pPr>
            <a:r>
              <a:rPr lang="ru-RU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технология сотрудничества</a:t>
            </a:r>
            <a:endParaRPr lang="ru-RU" sz="1200" b="1" dirty="0">
              <a:solidFill>
                <a:srgbClr val="7030A0"/>
              </a:solidFill>
              <a:latin typeface="Calibri"/>
              <a:ea typeface="Calibri"/>
              <a:cs typeface="Times New Roman"/>
            </a:endParaRPr>
          </a:p>
          <a:p>
            <a:pPr marL="285750" indent="-28575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FontTx/>
              <a:buChar char="-"/>
            </a:pPr>
            <a:r>
              <a:rPr lang="ru-RU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информационно – познавательная технология</a:t>
            </a:r>
            <a:endParaRPr lang="ru-RU" sz="1200" b="1" dirty="0">
              <a:solidFill>
                <a:srgbClr val="7030A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054224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76672"/>
            <a:ext cx="7931224" cy="136815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Собор Успения Пресвятой Богородицы </a:t>
            </a:r>
            <a:r>
              <a:rPr lang="ru-RU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(воздвигнут на рубеже 17-18 вв.)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916832"/>
            <a:ext cx="4977312" cy="4193386"/>
          </a:xfrm>
        </p:spPr>
      </p:pic>
    </p:spTree>
    <p:extLst>
      <p:ext uri="{BB962C8B-B14F-4D97-AF65-F5344CB8AC3E}">
        <p14:creationId xmlns:p14="http://schemas.microsoft.com/office/powerpoint/2010/main" val="41267513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М. И. Кутузову, русскому полководцу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161" y="2132857"/>
            <a:ext cx="5752036" cy="3996884"/>
          </a:xfrm>
        </p:spPr>
      </p:pic>
    </p:spTree>
    <p:extLst>
      <p:ext uri="{BB962C8B-B14F-4D97-AF65-F5344CB8AC3E}">
        <p14:creationId xmlns:p14="http://schemas.microsoft.com/office/powerpoint/2010/main" val="2377614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М. И. Глинке, основоположнику русской классической музыки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968" y="2119313"/>
            <a:ext cx="6067368" cy="4057606"/>
          </a:xfrm>
        </p:spPr>
      </p:pic>
      <p:pic>
        <p:nvPicPr>
          <p:cNvPr id="3" name="Глинка - Вальс-фантазия (www.hotplayer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118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38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А.Т. Твардовскому и Василию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Тёркину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377" y="2119313"/>
            <a:ext cx="5292021" cy="3973983"/>
          </a:xfrm>
        </p:spPr>
      </p:pic>
    </p:spTree>
    <p:extLst>
      <p:ext uri="{BB962C8B-B14F-4D97-AF65-F5344CB8AC3E}">
        <p14:creationId xmlns:p14="http://schemas.microsoft.com/office/powerpoint/2010/main" val="39222728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М.О.Микешину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выдающемуся скульптору 19 в.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476" y="2119313"/>
            <a:ext cx="5306811" cy="3980109"/>
          </a:xfrm>
        </p:spPr>
      </p:pic>
    </p:spTree>
    <p:extLst>
      <p:ext uri="{BB962C8B-B14F-4D97-AF65-F5344CB8AC3E}">
        <p14:creationId xmlns:p14="http://schemas.microsoft.com/office/powerpoint/2010/main" val="27526170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764705"/>
            <a:ext cx="6965245" cy="100811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Бюст Ю.А. Гагарина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019" y="1772816"/>
            <a:ext cx="6331512" cy="4392487"/>
          </a:xfrm>
        </p:spPr>
      </p:pic>
    </p:spTree>
    <p:extLst>
      <p:ext uri="{BB962C8B-B14F-4D97-AF65-F5344CB8AC3E}">
        <p14:creationId xmlns:p14="http://schemas.microsoft.com/office/powerpoint/2010/main" val="28238556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Музей Великой Отечественной войны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132856"/>
            <a:ext cx="6076741" cy="4025842"/>
          </a:xfrm>
        </p:spPr>
      </p:pic>
    </p:spTree>
    <p:extLst>
      <p:ext uri="{BB962C8B-B14F-4D97-AF65-F5344CB8AC3E}">
        <p14:creationId xmlns:p14="http://schemas.microsoft.com/office/powerpoint/2010/main" val="32318283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289</TotalTime>
  <Words>186</Words>
  <Application>Microsoft Office PowerPoint</Application>
  <PresentationFormat>Экран (4:3)</PresentationFormat>
  <Paragraphs>23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Кнопка</vt:lpstr>
      <vt:lpstr>Дидактические материалы, основанные на краеведческом материале (Для уроков русского языка 7-9 кл.) </vt:lpstr>
      <vt:lpstr>Презентация PowerPoint</vt:lpstr>
      <vt:lpstr>Собор Успения Пресвятой Богородицы (воздвигнут на рубеже 17-18 вв.)</vt:lpstr>
      <vt:lpstr>Памятник М. И. Кутузову, русскому полководцу</vt:lpstr>
      <vt:lpstr>Памятник М. И. Глинке, основоположнику русской классической музыки </vt:lpstr>
      <vt:lpstr>Памятник А.Т. Твардовскому и Василию Тёркину</vt:lpstr>
      <vt:lpstr>Памятник М.О.Микешину, выдающемуся скульптору 19 в.</vt:lpstr>
      <vt:lpstr>Бюст Ю.А. Гагарина</vt:lpstr>
      <vt:lpstr>Музей Великой Отечественной войны</vt:lpstr>
      <vt:lpstr>Могила генерала А. А.Скалона, погибшего в 1812 г. В Смоленском сражении</vt:lpstr>
      <vt:lpstr> Зодчий Федор Савельевич Конь </vt:lpstr>
      <vt:lpstr>М.К. Тенешева – крупнейший меценат своего времени</vt:lpstr>
      <vt:lpstr>Курган Бессмертия в Реадовском парке</vt:lpstr>
      <vt:lpstr>Смоленская крепостная стена (башня Громовая)</vt:lpstr>
      <vt:lpstr>Памятник «Благодарная Россия — Героям 1812 года» (памятник с орлами)</vt:lpstr>
      <vt:lpstr>Памятник Воинам — защитникам и освободителям города.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Дидактические материалы, основанные на краеведческом материале (Для уроков русского языка 6-9 кл.)</dc:title>
  <dc:creator>Наталья Семина</dc:creator>
  <cp:lastModifiedBy>Наталья Семина</cp:lastModifiedBy>
  <cp:revision>17</cp:revision>
  <dcterms:created xsi:type="dcterms:W3CDTF">2023-06-02T13:12:01Z</dcterms:created>
  <dcterms:modified xsi:type="dcterms:W3CDTF">2023-06-04T08:30:54Z</dcterms:modified>
</cp:coreProperties>
</file>