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5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23288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Пасхальный мастер-класс для родителей воспитанников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«</a:t>
            </a:r>
            <a:r>
              <a:rPr lang="ru-RU" sz="4400" dirty="0" smtClean="0"/>
              <a:t>Роспись яиц. </a:t>
            </a:r>
            <a:r>
              <a:rPr lang="ru-RU" sz="4400" dirty="0" err="1" smtClean="0"/>
              <a:t>Писанки</a:t>
            </a:r>
            <a:r>
              <a:rPr lang="ru-RU" sz="4400" dirty="0" smtClean="0"/>
              <a:t>».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048224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</a:t>
            </a:r>
            <a:r>
              <a:rPr lang="ru-RU" dirty="0" smtClean="0"/>
              <a:t>: </a:t>
            </a:r>
            <a:endParaRPr lang="ru-RU" dirty="0" smtClean="0"/>
          </a:p>
          <a:p>
            <a:r>
              <a:rPr lang="ru-RU" dirty="0" smtClean="0"/>
              <a:t>воспитатель </a:t>
            </a:r>
            <a:r>
              <a:rPr lang="ru-RU" dirty="0" smtClean="0"/>
              <a:t>1 квалификационной </a:t>
            </a:r>
            <a:r>
              <a:rPr lang="ru-RU" dirty="0" smtClean="0"/>
              <a:t>категории</a:t>
            </a:r>
          </a:p>
          <a:p>
            <a:r>
              <a:rPr lang="ru-RU" dirty="0" smtClean="0"/>
              <a:t>П</a:t>
            </a:r>
            <a:r>
              <a:rPr lang="ru-RU" dirty="0" smtClean="0"/>
              <a:t>аршина И.Н.</a:t>
            </a:r>
          </a:p>
          <a:p>
            <a:r>
              <a:rPr lang="ru-RU" dirty="0" smtClean="0"/>
              <a:t> МДОУ </a:t>
            </a:r>
            <a:r>
              <a:rPr lang="ru-RU" dirty="0" smtClean="0"/>
              <a:t>№67 </a:t>
            </a:r>
            <a:endParaRPr lang="ru-RU" dirty="0" smtClean="0"/>
          </a:p>
          <a:p>
            <a:r>
              <a:rPr lang="ru-RU" dirty="0" smtClean="0"/>
              <a:t>г.о. Электросталь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5E9O_uUSBx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39552" y="548680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Уважаемые </a:t>
            </a:r>
            <a:r>
              <a:rPr lang="ru-RU" sz="2400" b="1" dirty="0" smtClean="0"/>
              <a:t>родители</a:t>
            </a:r>
            <a:r>
              <a:rPr lang="ru-RU" sz="2400" dirty="0" smtClean="0"/>
              <a:t>, мы с вами изготавливали поделку из деревянной заготовки яйца, её можно хранить как сувенир.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Рефлексия</a:t>
            </a:r>
          </a:p>
          <a:p>
            <a:r>
              <a:rPr lang="ru-RU" dirty="0" smtClean="0"/>
              <a:t>Уважаемые</a:t>
            </a:r>
            <a:r>
              <a:rPr lang="ru-RU" dirty="0" smtClean="0"/>
              <a:t> </a:t>
            </a:r>
            <a:r>
              <a:rPr lang="ru-RU" b="1" dirty="0" smtClean="0"/>
              <a:t>родители</a:t>
            </a:r>
            <a:r>
              <a:rPr lang="ru-RU" dirty="0" smtClean="0"/>
              <a:t>, после занятия с детьми необходимо повторить полученные знания, на этом основан этап рефлексии. Задаём детям такие </a:t>
            </a:r>
            <a:r>
              <a:rPr lang="ru-RU" u="sng" dirty="0" smtClean="0"/>
              <a:t>вопросы</a:t>
            </a:r>
            <a:r>
              <a:rPr lang="ru-RU" dirty="0" smtClean="0"/>
              <a:t>: что мы делали? Почему яйцо красят на </a:t>
            </a:r>
            <a:r>
              <a:rPr lang="ru-RU" b="1" dirty="0" smtClean="0"/>
              <a:t>Пасху</a:t>
            </a:r>
            <a:r>
              <a:rPr lang="ru-RU" dirty="0" smtClean="0"/>
              <a:t>? Понравилось ли занятие? Что больше всего запомнилось и т. д.</a:t>
            </a:r>
          </a:p>
          <a:p>
            <a:r>
              <a:rPr lang="ru-RU" dirty="0" smtClean="0"/>
              <a:t>Благодарю вас за участие в моём </a:t>
            </a:r>
            <a:r>
              <a:rPr lang="ru-RU" b="1" dirty="0" smtClean="0"/>
              <a:t>мастер-классе</a:t>
            </a:r>
            <a:r>
              <a:rPr lang="ru-RU" dirty="0" smtClean="0"/>
              <a:t>! Поделки остаются вам на память! До новых встреч.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/>
              <a:t>Список литературы:</a:t>
            </a:r>
            <a:endParaRPr lang="ru-RU" dirty="0" smtClean="0"/>
          </a:p>
          <a:p>
            <a:pPr lvl="0"/>
            <a:r>
              <a:rPr lang="ru-RU" dirty="0" smtClean="0"/>
              <a:t>1. Как </a:t>
            </a:r>
            <a:r>
              <a:rPr lang="ru-RU" dirty="0" smtClean="0"/>
              <a:t>научить детей любить Родину. Авт.- сост. Ю.Е. Антонов и др. – М.: АРКТИ, 2003, стр.145 –156.</a:t>
            </a:r>
          </a:p>
          <a:p>
            <a:pPr lvl="0"/>
            <a:r>
              <a:rPr lang="ru-RU" dirty="0" smtClean="0"/>
              <a:t>2. Ковалева </a:t>
            </a:r>
            <a:r>
              <a:rPr lang="ru-RU" dirty="0" smtClean="0"/>
              <a:t>Г.А. Воспитывая маленького гражданина... – М.: АРКТИ, 2004. (Развитие и воспитание дошкольника), стр.30.</a:t>
            </a:r>
          </a:p>
          <a:p>
            <a:pPr lvl="0"/>
            <a:r>
              <a:rPr lang="ru-RU" dirty="0" smtClean="0"/>
              <a:t>3. Лыкова </a:t>
            </a:r>
            <a:r>
              <a:rPr lang="ru-RU" dirty="0" smtClean="0"/>
              <a:t>И.А. Миниатюры на яйце. – М.: ИД «Карапуз», 2003. (Растем и развиваемся)</a:t>
            </a:r>
          </a:p>
          <a:p>
            <a:pPr lvl="0"/>
            <a:r>
              <a:rPr lang="ru-RU" dirty="0" smtClean="0"/>
              <a:t>4. Новицкая </a:t>
            </a:r>
            <a:r>
              <a:rPr lang="ru-RU" dirty="0" smtClean="0"/>
              <a:t>М.Ю. Наследие. Патриотическое воспитание в детском саду. М.: </a:t>
            </a:r>
            <a:r>
              <a:rPr lang="ru-RU" dirty="0" err="1" smtClean="0"/>
              <a:t>Линка</a:t>
            </a:r>
            <a:r>
              <a:rPr lang="ru-RU" dirty="0" smtClean="0"/>
              <a:t> – Пресс, 2003, стр. 64.</a:t>
            </a:r>
          </a:p>
          <a:p>
            <a:pPr lvl="0"/>
            <a:r>
              <a:rPr lang="ru-RU" dirty="0" smtClean="0"/>
              <a:t>5. Соловьева </a:t>
            </a:r>
            <a:r>
              <a:rPr lang="ru-RU" dirty="0" smtClean="0"/>
              <a:t>Л.Н. Пасхальные яйца. Альбом. Серия «Русский сувенир». – М.: </a:t>
            </a:r>
            <a:r>
              <a:rPr lang="ru-RU" dirty="0" err="1" smtClean="0"/>
              <a:t>Интербук</a:t>
            </a:r>
            <a:r>
              <a:rPr lang="ru-RU" dirty="0" smtClean="0"/>
              <a:t> - </a:t>
            </a:r>
            <a:r>
              <a:rPr lang="ru-RU" dirty="0" err="1" smtClean="0"/>
              <a:t>бизнесс</a:t>
            </a:r>
            <a:r>
              <a:rPr lang="ru-RU" dirty="0" smtClean="0"/>
              <a:t>, 2997</a:t>
            </a:r>
          </a:p>
          <a:p>
            <a:pPr lvl="0"/>
            <a:r>
              <a:rPr lang="ru-RU" dirty="0" smtClean="0"/>
              <a:t>6. Тейлор </a:t>
            </a:r>
            <a:r>
              <a:rPr lang="ru-RU" dirty="0" smtClean="0"/>
              <a:t>Т. Узоры для пасхальных яиц: новые идеи оформления. – М.: Изд. дом «</a:t>
            </a:r>
            <a:r>
              <a:rPr lang="ru-RU" dirty="0" err="1" smtClean="0"/>
              <a:t>Ниола</a:t>
            </a:r>
            <a:r>
              <a:rPr lang="ru-RU" dirty="0" smtClean="0"/>
              <a:t> 21-й век», 2005.</a:t>
            </a:r>
          </a:p>
          <a:p>
            <a:pPr lvl="0"/>
            <a:r>
              <a:rPr lang="ru-RU" dirty="0" smtClean="0"/>
              <a:t>7. </a:t>
            </a:r>
            <a:r>
              <a:rPr lang="ru-RU" dirty="0" err="1" smtClean="0"/>
              <a:t>Васюк</a:t>
            </a:r>
            <a:r>
              <a:rPr lang="ru-RU" dirty="0" smtClean="0"/>
              <a:t> </a:t>
            </a:r>
            <a:r>
              <a:rPr lang="ru-RU" dirty="0" smtClean="0"/>
              <a:t>Т.П., Репина Т.В., Сафронова С.А. Духовно-нравственное воспитание дошкольников на занятиях детского объединения школа раннего развития детей «Знай и умей»//</a:t>
            </a:r>
            <a:r>
              <a:rPr lang="ru-RU" dirty="0" err="1" smtClean="0"/>
              <a:t>http</a:t>
            </a:r>
            <a:r>
              <a:rPr lang="ru-RU" dirty="0" smtClean="0"/>
              <a:t>://</a:t>
            </a:r>
            <a:r>
              <a:rPr lang="ru-RU" dirty="0" err="1" smtClean="0"/>
              <a:t>festival</a:t>
            </a:r>
            <a:r>
              <a:rPr lang="ru-RU" dirty="0" smtClean="0"/>
              <a:t>/ 1 </a:t>
            </a:r>
            <a:r>
              <a:rPr lang="ru-RU" dirty="0" err="1" smtClean="0"/>
              <a:t>september.ru</a:t>
            </a:r>
            <a:r>
              <a:rPr lang="ru-RU" dirty="0" smtClean="0"/>
              <a:t>/2005-2006</a:t>
            </a:r>
          </a:p>
          <a:p>
            <a:pPr lvl="0"/>
            <a:r>
              <a:rPr lang="ru-RU" dirty="0" smtClean="0"/>
              <a:t>8. </a:t>
            </a:r>
            <a:r>
              <a:rPr lang="ru-RU" dirty="0" err="1" smtClean="0"/>
              <a:t>Кудейко</a:t>
            </a:r>
            <a:r>
              <a:rPr lang="ru-RU" dirty="0" smtClean="0"/>
              <a:t> </a:t>
            </a:r>
            <a:r>
              <a:rPr lang="ru-RU" dirty="0" smtClean="0"/>
              <a:t>М. Дорого яичко к Петрову дню.//Дошкольное образование - 2004, № 6 – стр. 30.</a:t>
            </a:r>
          </a:p>
          <a:p>
            <a:r>
              <a:rPr lang="ru-RU" dirty="0" smtClean="0"/>
              <a:t>9</a:t>
            </a:r>
            <a:r>
              <a:rPr lang="ru-RU" dirty="0" smtClean="0"/>
              <a:t>. </a:t>
            </a:r>
            <a:r>
              <a:rPr lang="ru-RU" dirty="0" smtClean="0"/>
              <a:t>Мировое яйцо. Эскиз – 2003, № 4, стр.</a:t>
            </a:r>
          </a:p>
          <a:p>
            <a:r>
              <a:rPr lang="ru-RU" dirty="0" smtClean="0"/>
              <a:t>10. </a:t>
            </a:r>
            <a:r>
              <a:rPr lang="ru-RU" dirty="0" smtClean="0"/>
              <a:t>Пасхальные забавы для детей. Рудакова Н.// Дошкольное образование - 2000, № 13-14 – стр. 23.</a:t>
            </a:r>
          </a:p>
          <a:p>
            <a:r>
              <a:rPr lang="ru-RU" dirty="0" smtClean="0"/>
              <a:t>11. </a:t>
            </a:r>
            <a:r>
              <a:rPr lang="ru-RU" dirty="0" err="1" smtClean="0"/>
              <a:t>Писанка</a:t>
            </a:r>
            <a:r>
              <a:rPr lang="ru-RU" dirty="0" smtClean="0"/>
              <a:t> символ солнца и добра. </a:t>
            </a:r>
            <a:r>
              <a:rPr lang="ru-RU" dirty="0" err="1" smtClean="0"/>
              <a:t>Стець</a:t>
            </a:r>
            <a:r>
              <a:rPr lang="ru-RU" dirty="0" smtClean="0"/>
              <a:t> М.//Обруч 2004, №3 – стр.23</a:t>
            </a:r>
          </a:p>
          <a:p>
            <a:r>
              <a:rPr lang="ru-RU" dirty="0" smtClean="0"/>
              <a:t>12. </a:t>
            </a:r>
            <a:r>
              <a:rPr lang="ru-RU" dirty="0" smtClean="0"/>
              <a:t>Пасхальные сюрпризы К.Фаберже. Онуфриева И., Миронова Е.//Юный художник – 1990, № 7, стр.37.</a:t>
            </a:r>
          </a:p>
          <a:p>
            <a:r>
              <a:rPr lang="ru-RU" dirty="0" smtClean="0"/>
              <a:t>13. </a:t>
            </a:r>
            <a:r>
              <a:rPr lang="ru-RU" dirty="0" smtClean="0"/>
              <a:t>Рудакова Н. Снесла курочка яичко.//Дошкольное образование – 2000, № 13-14, стр.30.</a:t>
            </a:r>
          </a:p>
          <a:p>
            <a:r>
              <a:rPr lang="ru-RU" dirty="0" smtClean="0"/>
              <a:t>14. </a:t>
            </a:r>
            <a:r>
              <a:rPr lang="ru-RU" dirty="0" smtClean="0"/>
              <a:t>Что такое </a:t>
            </a:r>
            <a:r>
              <a:rPr lang="ru-RU" dirty="0" err="1" smtClean="0"/>
              <a:t>писанка</a:t>
            </a:r>
            <a:r>
              <a:rPr lang="ru-RU" dirty="0" smtClean="0"/>
              <a:t>. //Эскиз – 2006, № 4, стр.16</a:t>
            </a:r>
          </a:p>
          <a:p>
            <a:r>
              <a:rPr lang="ru-RU" dirty="0" smtClean="0"/>
              <a:t>15. </a:t>
            </a:r>
            <a:r>
              <a:rPr lang="ru-RU" dirty="0" smtClean="0"/>
              <a:t>Весенние традиции. Е. Иванова. // Квартирный ответ, 2006, апрель – стр. 102.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u="sng" dirty="0" smtClean="0"/>
              <a:t>Провела</a:t>
            </a:r>
            <a:r>
              <a:rPr lang="ru-RU" dirty="0" smtClean="0"/>
              <a:t>: </a:t>
            </a:r>
            <a:r>
              <a:rPr lang="ru-RU" b="1" dirty="0" smtClean="0"/>
              <a:t>воспитатель Паршина И.Н.</a:t>
            </a:r>
            <a:endParaRPr lang="ru-RU" dirty="0" smtClean="0"/>
          </a:p>
          <a:p>
            <a:r>
              <a:rPr lang="ru-RU" u="sng" dirty="0" smtClean="0"/>
              <a:t>Тема</a:t>
            </a:r>
            <a:r>
              <a:rPr lang="ru-RU" dirty="0" smtClean="0"/>
              <a:t>: </a:t>
            </a:r>
            <a:r>
              <a:rPr lang="ru-RU" b="1" dirty="0" smtClean="0"/>
              <a:t>роспись пасхальных яиц</a:t>
            </a:r>
            <a:r>
              <a:rPr lang="ru-RU" dirty="0" smtClean="0"/>
              <a:t>.</a:t>
            </a:r>
          </a:p>
          <a:p>
            <a:r>
              <a:rPr lang="ru-RU" u="sng" dirty="0" smtClean="0"/>
              <a:t>Цели</a:t>
            </a:r>
            <a:r>
              <a:rPr lang="ru-RU" dirty="0" smtClean="0"/>
              <a:t>: ознакомление с необычным способом изобразительной деятельности, взаимодействие педагога, детей и </a:t>
            </a:r>
            <a:r>
              <a:rPr lang="ru-RU" b="1" dirty="0" smtClean="0"/>
              <a:t>родителей</a:t>
            </a:r>
            <a:r>
              <a:rPr lang="ru-RU" dirty="0" smtClean="0"/>
              <a:t>, создание праздничного настроения, развитие мелкой моторики рук, развитие воображения.</a:t>
            </a:r>
          </a:p>
          <a:p>
            <a:r>
              <a:rPr lang="ru-RU" u="sng" dirty="0" smtClean="0"/>
              <a:t>Задачи</a:t>
            </a:r>
            <a:r>
              <a:rPr lang="ru-RU" dirty="0" smtClean="0"/>
              <a:t>: рассказать </a:t>
            </a:r>
            <a:r>
              <a:rPr lang="ru-RU" b="1" dirty="0" smtClean="0"/>
              <a:t>родителям</a:t>
            </a:r>
            <a:r>
              <a:rPr lang="ru-RU" dirty="0" smtClean="0"/>
              <a:t> о необычном способе </a:t>
            </a:r>
            <a:r>
              <a:rPr lang="ru-RU" b="1" dirty="0" smtClean="0"/>
              <a:t>росписи пасхальных яиц</a:t>
            </a:r>
            <a:r>
              <a:rPr lang="ru-RU" dirty="0" smtClean="0"/>
              <a:t>,</a:t>
            </a:r>
          </a:p>
          <a:p>
            <a:r>
              <a:rPr lang="ru-RU" u="sng" dirty="0" smtClean="0"/>
              <a:t>Участники</a:t>
            </a:r>
            <a:r>
              <a:rPr lang="ru-RU" dirty="0" smtClean="0"/>
              <a:t>: </a:t>
            </a:r>
            <a:r>
              <a:rPr lang="ru-RU" b="1" dirty="0" smtClean="0"/>
              <a:t>воспитатель Паршина И.Н., родители</a:t>
            </a:r>
            <a:endParaRPr lang="ru-RU" dirty="0" smtClean="0"/>
          </a:p>
          <a:p>
            <a:r>
              <a:rPr lang="ru-RU" u="sng" dirty="0" smtClean="0"/>
              <a:t>Материалы</a:t>
            </a:r>
            <a:r>
              <a:rPr lang="ru-RU" dirty="0" smtClean="0"/>
              <a:t>: заготовки из картона для корзинки, декоративные нитки, ножницы, клей, гуашь, кисти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10816"/>
          </a:xfrm>
        </p:spPr>
        <p:txBody>
          <a:bodyPr>
            <a:normAutofit fontScale="85000" lnSpcReduction="20000"/>
          </a:bodyPr>
          <a:lstStyle/>
          <a:p>
            <a:r>
              <a:rPr lang="ru-RU" u="sng" dirty="0" smtClean="0"/>
              <a:t>Интеграция образовательных областей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• Художественно-эстетическое развитие</a:t>
            </a:r>
          </a:p>
          <a:p>
            <a:pPr>
              <a:buNone/>
            </a:pPr>
            <a:r>
              <a:rPr lang="ru-RU" dirty="0" smtClean="0"/>
              <a:t>• Речевое развитие</a:t>
            </a:r>
          </a:p>
          <a:p>
            <a:pPr>
              <a:buNone/>
            </a:pPr>
            <a:r>
              <a:rPr lang="ru-RU" dirty="0" smtClean="0"/>
              <a:t>• Познавательное развитие</a:t>
            </a:r>
          </a:p>
          <a:p>
            <a:endParaRPr lang="ru-RU" u="sng" dirty="0" smtClean="0"/>
          </a:p>
          <a:p>
            <a:r>
              <a:rPr lang="ru-RU" u="sng" dirty="0" smtClean="0"/>
              <a:t>Этапы </a:t>
            </a:r>
            <a:r>
              <a:rPr lang="ru-RU" u="sng" dirty="0" smtClean="0"/>
              <a:t>реализации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1. Организационный момент. Вступительная беседа</a:t>
            </a:r>
          </a:p>
          <a:p>
            <a:pPr>
              <a:buNone/>
            </a:pPr>
            <a:r>
              <a:rPr lang="ru-RU" dirty="0" smtClean="0"/>
              <a:t>2. Активизация </a:t>
            </a:r>
            <a:r>
              <a:rPr lang="ru-RU" dirty="0" smtClean="0"/>
              <a:t>перед занятием и развитие мелкой моторики рук. Пальчиковая гимнастика</a:t>
            </a:r>
          </a:p>
          <a:p>
            <a:pPr>
              <a:buNone/>
            </a:pPr>
            <a:r>
              <a:rPr lang="ru-RU" dirty="0" smtClean="0"/>
              <a:t>3. Декоративная </a:t>
            </a:r>
            <a:r>
              <a:rPr lang="ru-RU" b="1" dirty="0" smtClean="0"/>
              <a:t>роспись</a:t>
            </a:r>
            <a:r>
              <a:rPr lang="ru-RU" dirty="0" smtClean="0"/>
              <a:t> яиц и изготовление корзиночки</a:t>
            </a:r>
          </a:p>
          <a:p>
            <a:pPr>
              <a:buNone/>
            </a:pPr>
            <a:r>
              <a:rPr lang="ru-RU" dirty="0" smtClean="0"/>
              <a:t>4. Рефлексия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404664"/>
            <a:ext cx="4690864" cy="592298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Итак, почему же именно яйцо красят на </a:t>
            </a:r>
            <a:r>
              <a:rPr lang="ru-RU" b="1" dirty="0" smtClean="0"/>
              <a:t>Пасху</a:t>
            </a:r>
            <a:r>
              <a:rPr lang="ru-RU" dirty="0" smtClean="0"/>
              <a:t>? Это объясняет одна </a:t>
            </a:r>
            <a:r>
              <a:rPr lang="ru-RU" dirty="0" smtClean="0"/>
              <a:t>легенда:</a:t>
            </a:r>
            <a:endParaRPr lang="ru-RU" dirty="0" smtClean="0"/>
          </a:p>
          <a:p>
            <a:r>
              <a:rPr lang="ru-RU" dirty="0" smtClean="0"/>
              <a:t>Во времена существования Римской империи люди могли посетить императора с прошением, только принеся ему что-нибудь в дар. Богачи несли золото, а бедные – то, что было в домашнем хозяйстве. Мария Магдалина решила принести императору Тиберию весть о воскресении Христа, но у неё было только белое куриное яйцо. Она протянула яйцо императору и сказала: </a:t>
            </a:r>
            <a:r>
              <a:rPr lang="ru-RU" i="1" dirty="0" smtClean="0"/>
              <a:t>«Христос воскрес!»</a:t>
            </a:r>
            <a:r>
              <a:rPr lang="ru-RU" dirty="0" smtClean="0"/>
              <a:t>. Но император ответил ей, что только если яйцо сменит цвет на красный, то он поверит в эту весть. Свершилось чудо! Яйцо стало красного цвета. Тогда император удивился и сказал: </a:t>
            </a:r>
            <a:r>
              <a:rPr lang="ru-RU" i="1" dirty="0" smtClean="0"/>
              <a:t>«Воистину воскрес!»</a:t>
            </a:r>
            <a:r>
              <a:rPr lang="ru-RU" dirty="0" smtClean="0"/>
              <a:t>, то есть поверил. С тех пор и пошёл обычай красить яйца на </a:t>
            </a:r>
            <a:r>
              <a:rPr lang="ru-RU" b="1" dirty="0" smtClean="0"/>
              <a:t>Пасху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Пасхальное</a:t>
            </a:r>
            <a:r>
              <a:rPr lang="ru-RU" dirty="0" smtClean="0"/>
              <a:t> яйцо является обрядовой пищей и ритуальным символом. Яйцо толкуется как символ смерти и воскрешения, а красный цвет символизирует кровь распятого Христа.</a:t>
            </a:r>
          </a:p>
          <a:p>
            <a:r>
              <a:rPr lang="ru-RU" dirty="0" smtClean="0"/>
              <a:t>Сейчас яйца красят не только в красный, но и в другие цвета, а так же расписывают всевозможными узорами.</a:t>
            </a:r>
            <a:endParaRPr lang="ru-RU" dirty="0"/>
          </a:p>
        </p:txBody>
      </p:sp>
      <p:pic>
        <p:nvPicPr>
          <p:cNvPr id="4" name="Рисунок 3" descr="Ostereier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067944" cy="3840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24px-Belarusian_Easter_Eg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45024"/>
            <a:ext cx="4067944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4717152" cy="53469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Изготовление поделки</a:t>
            </a:r>
          </a:p>
          <a:p>
            <a:r>
              <a:rPr lang="ru-RU" dirty="0" smtClean="0"/>
              <a:t>Приступаем </a:t>
            </a:r>
            <a:r>
              <a:rPr lang="ru-RU" dirty="0" smtClean="0"/>
              <a:t>к изготовлению корзиночки для яиц. Перед вами заготовки из картона. Берём полоску и надрезаем её до указанной линии. Далее поджимаем кончики на полоске и приклеиваем к овалу из картона, который будет служить дном корзинки. Теперь остаётся только приклеить тоненькую </a:t>
            </a:r>
            <a:r>
              <a:rPr lang="ru-RU" dirty="0" err="1" smtClean="0"/>
              <a:t>полосочку</a:t>
            </a:r>
            <a:r>
              <a:rPr lang="ru-RU" dirty="0" smtClean="0"/>
              <a:t>, которая будет ручкой для корзинки. Готово!</a:t>
            </a:r>
          </a:p>
          <a:p>
            <a:endParaRPr lang="ru-RU" dirty="0"/>
          </a:p>
        </p:txBody>
      </p:sp>
      <p:pic>
        <p:nvPicPr>
          <p:cNvPr id="6" name="Рисунок 5" descr="35570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1700808"/>
            <a:ext cx="3349524" cy="4019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285104" cy="5130896"/>
          </a:xfrm>
        </p:spPr>
        <p:txBody>
          <a:bodyPr/>
          <a:lstStyle/>
          <a:p>
            <a:r>
              <a:rPr lang="ru-RU" dirty="0" smtClean="0"/>
              <a:t>Наполняем корзинку декоративными нитками, делая как бы гнёздышко в ней. </a:t>
            </a:r>
          </a:p>
          <a:p>
            <a:endParaRPr lang="ru-RU" dirty="0"/>
          </a:p>
        </p:txBody>
      </p:sp>
      <p:pic>
        <p:nvPicPr>
          <p:cNvPr id="5" name="Рисунок 4" descr="image-14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04664"/>
            <a:ext cx="4202165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183880" cy="4187952"/>
          </a:xfrm>
        </p:spPr>
        <p:txBody>
          <a:bodyPr/>
          <a:lstStyle/>
          <a:p>
            <a:r>
              <a:rPr lang="ru-RU" dirty="0" smtClean="0"/>
              <a:t>Корзиночки готовы! Теперь приступаем к </a:t>
            </a:r>
            <a:r>
              <a:rPr lang="ru-RU" b="1" dirty="0" smtClean="0"/>
              <a:t>росписи яиц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" name="Рисунок 9" descr="OEEPTYX9R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3"/>
            <a:ext cx="2979475" cy="530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oZ5U1lbKy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541938"/>
            <a:ext cx="2987824" cy="5316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3" descr="h94tBUkn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1260859"/>
            <a:ext cx="3672408" cy="5597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GyEqgW6jCS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88666"/>
            <a:ext cx="4572000" cy="7846666"/>
          </a:xfrm>
          <a:prstGeom prst="rect">
            <a:avLst/>
          </a:prstGeom>
        </p:spPr>
      </p:pic>
      <p:pic>
        <p:nvPicPr>
          <p:cNvPr id="7" name="Содержимое 6" descr="0wSz8YzfCl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01498" y="-963488"/>
            <a:ext cx="4642502" cy="7821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eqm8pLEI_z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276695"/>
            <a:ext cx="4572000" cy="8134695"/>
          </a:xfrm>
          <a:prstGeom prst="rect">
            <a:avLst/>
          </a:prstGeom>
        </p:spPr>
      </p:pic>
      <p:pic>
        <p:nvPicPr>
          <p:cNvPr id="7" name="Рисунок 6" descr="9Gm9KHyJ3h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-1276696"/>
            <a:ext cx="4572000" cy="8134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</TotalTime>
  <Words>452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Пасхальный мастер-класс для родителей воспитанников  «Роспись яиц. Писанки».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Пасхальный мастер-класс для родителей воспитанников  «Роспись яиц. Писанки».  </dc:title>
  <dc:creator>Иван Курочкин</dc:creator>
  <cp:lastModifiedBy>гыук</cp:lastModifiedBy>
  <cp:revision>4</cp:revision>
  <dcterms:created xsi:type="dcterms:W3CDTF">2017-12-01T16:19:14Z</dcterms:created>
  <dcterms:modified xsi:type="dcterms:W3CDTF">2017-12-01T16:58:34Z</dcterms:modified>
</cp:coreProperties>
</file>