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22" r:id="rId2"/>
    <p:sldId id="324" r:id="rId3"/>
    <p:sldId id="325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053" autoAdjust="0"/>
  </p:normalViewPr>
  <p:slideViewPr>
    <p:cSldViewPr>
      <p:cViewPr varScale="1">
        <p:scale>
          <a:sx n="63" d="100"/>
          <a:sy n="63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2C92F8-7DBF-45D5-A5CF-45E80C9140C7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46D298-4056-4F26-8ABF-02F06EEC45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139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МКДОУ Куртамышского района</a:t>
            </a:r>
            <a:b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«Куртамышский детский сад» №8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Объект 4"/>
          <p:cNvSpPr txBox="1">
            <a:spLocks/>
          </p:cNvSpPr>
          <p:nvPr/>
        </p:nvSpPr>
        <p:spPr>
          <a:xfrm>
            <a:off x="609600" y="1556792"/>
            <a:ext cx="8229600" cy="47217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«Организация работы                                        по духовно-нравственному воспитанию детей через взаимодействие                            с социальными  партнёрами»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Выступление Пронько Н.Н.,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заведующего МКДОУ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</a:t>
            </a:r>
            <a:r>
              <a:rPr kumimoji="0" lang="ru-RU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Куртамышский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детский сад №8»,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 Рождественских </a:t>
            </a:r>
            <a:r>
              <a:rPr kumimoji="0" lang="ru-RU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педчтениях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29.11.2017 г.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611560" y="332656"/>
            <a:ext cx="8229600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Педагог  Дома детства и юношества Никитина Г.В.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ведет работу по нравственному и экологическому воспитанию.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C:\Users\lenovo\Desktop\фото детского сада\2017год\Лето 2017\дом детс. твор-ва\IMG_35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060848"/>
            <a:ext cx="4788024" cy="43268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lenovo\Desktop\фото детского сада\2017год\Лето 2017\дом детс. твор-ва\IMG_36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667496">
            <a:off x="82413" y="2289584"/>
            <a:ext cx="4661626" cy="3781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95536" y="188640"/>
            <a:ext cx="8352928" cy="1215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Педагоги ДДЮ развивают в детях творчество, фантазию, учат видеть красоту в окружающем мире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Шушарина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Е.М.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E:\1- фото - совещ\IMG_97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786099"/>
            <a:ext cx="3960440" cy="3071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:\1- фото - совещ\IMG_97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47915">
            <a:off x="5436096" y="1412776"/>
            <a:ext cx="3240360" cy="260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:\Никита Ш\ынук\P80900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62654">
            <a:off x="927628" y="1341207"/>
            <a:ext cx="2845673" cy="375111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6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Педагоги ДДЮ участвуют в методической работе детского сада.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E:\1- фото - совещ\IMG_98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9"/>
            <a:ext cx="6855161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39552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Педагоги ДОУ установили тесные связи с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imesNewRomanPS-BoldMT"/>
                <a:cs typeface="Times New Roman" panose="02020603050405020304" pitchFamily="18" charset="0"/>
              </a:rPr>
              <a:t>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imesNewRomanPS-BoldMT"/>
                <a:cs typeface="Times New Roman" panose="02020603050405020304" pitchFamily="18" charset="0"/>
              </a:rPr>
              <a:t> городской детской библиотекой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lenovo\Desktop\фото детского сада\2016\Лето 2016г\июль\подготовительная библиотека\P62200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6984776" cy="50602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467544" y="5013176"/>
            <a:ext cx="8229600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«Детская школа искусств»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гостях у дошкольников с программой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«Музыка нас связала»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E:\1- фото - совещ\МУЗ-обща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8640"/>
            <a:ext cx="6388082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E:\1- фото - совещ\МУЗ ш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0648"/>
            <a:ext cx="6480720" cy="4608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869160"/>
            <a:ext cx="8661648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Педагоги и обучающиеся «Школы искусства» создают для маленьких зрителей  настоящий праздник музыки.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Дети посещают выставки детского творчества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C:\Users\lenovo\Desktop\фото детского сада\Школа Искусств\IMG_12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5624" y="1268760"/>
            <a:ext cx="389664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lenovo\Desktop\фото детского сада\Школа Искусств\IMG_12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0888"/>
            <a:ext cx="449999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6"/>
          <p:cNvSpPr txBox="1">
            <a:spLocks/>
          </p:cNvSpPr>
          <p:nvPr/>
        </p:nvSpPr>
        <p:spPr>
          <a:xfrm>
            <a:off x="467544" y="188640"/>
            <a:ext cx="8229600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Педагоги художественного отделения проводят для дошкольников мастер-классы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C:\Users\lenovo\Desktop\фото детского сада\Школа Искусств\IMG_12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6408713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467544" y="260648"/>
            <a:ext cx="8229600" cy="1287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Экскурсии в краеведческий музей им.Томина способствуют ознакомлению с историей родного края, с народными традициями.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C:\Users\lenovo\Desktop\фото детского сада\2016\Лето 2016г\июль\Музей. Старшая группа\IMG_27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4932040" cy="485032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lenovo\Desktop\фото детского сада\2016\Лето 2016г\июль\Музей. Старшая группа\IMG_28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56793"/>
            <a:ext cx="3600400" cy="33843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260648"/>
            <a:ext cx="82296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Декада добра и милосердия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3024336" cy="4754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124744"/>
            <a:ext cx="5184576" cy="3312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16632"/>
            <a:ext cx="8229600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Нет ничего хуже, чем воспитывать детей в однообразном ключе: таким ключом не откроется ни одна дверь в этом мире, полном замков и запоров».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                                                  Б.Ю. Кригер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C:\Users\lenovo\Desktop\октябрь 17\хлызова\20171027_113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9"/>
            <a:ext cx="6758932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Users\lenovo\Desktop\фото детского сада\2017год\ноябрь\выставка\IMG_49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7344816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4"/>
          <p:cNvSpPr txBox="1">
            <a:spLocks/>
          </p:cNvSpPr>
          <p:nvPr/>
        </p:nvSpPr>
        <p:spPr>
          <a:xfrm>
            <a:off x="683568" y="530120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Выставка семейного творчества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«Как прекрасен этот мир»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251520" y="260648"/>
            <a:ext cx="8587680" cy="13093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Спортивно-развлекательное мероприятие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«А, ну-ка, бабушки и внуки!»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3" descr="C:\Users\lenovo\Desktop\фото детского сада\2017год\ноябрь\спортивное мероприятие Татьяна васильевна\IMG_52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1772816"/>
            <a:ext cx="439248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lenovo\Desktop\фото детского сада\2017год\ноябрь\спортивное мероприятие Татьяна васильевна\IMG_51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02759"/>
            <a:ext cx="4304834" cy="424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Users\lenovo\Desktop\фото детского сада\2016\День матери\DSC069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346" y="1268760"/>
            <a:ext cx="8422142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4"/>
          <p:cNvSpPr txBox="1">
            <a:spLocks/>
          </p:cNvSpPr>
          <p:nvPr/>
        </p:nvSpPr>
        <p:spPr>
          <a:xfrm>
            <a:off x="323528" y="260648"/>
            <a:ext cx="82296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Традиционный праздник «День матери»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8092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3528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«Час доброты»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Журавлики - символ жизни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F:\Никита Ш\ынук\P41902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272" y="260648"/>
            <a:ext cx="8443192" cy="61926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323528" y="274638"/>
            <a:ext cx="8424936" cy="22902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TimesNewRomanPSMT"/>
                <a:cs typeface="+mn-cs"/>
              </a:rPr>
              <a:t>Работая в условиях социального партнерства, мы создаём возможность расширять культурно-образовательную среду дошкольников, развивать   их  интересы и кругозор, обогащать их духовно и нравственно.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</a:b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611560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ДОУ </a:t>
            </a:r>
            <a:b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  социальные партнеры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Объект 4"/>
          <p:cNvSpPr txBox="1">
            <a:spLocks/>
          </p:cNvSpPr>
          <p:nvPr/>
        </p:nvSpPr>
        <p:spPr>
          <a:xfrm>
            <a:off x="457200" y="1412776"/>
            <a:ext cx="8229600" cy="47133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*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МКУК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Куртамышского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района «Районный  Дом культуры»;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*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МКУДО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Куртамышского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района «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Куртамышская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детская школа искусств»;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*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МКУДО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Куртамышского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района «Дом детства и юношества»;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*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Детская библиотека - филиал МКУК  «Центральная районная библиотека»;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*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Краеведческий музей им. Н.Д. Томина;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*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Родители воспитанников.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395536" y="260648"/>
            <a:ext cx="822960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Районный Дом культуры –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активный социальный партнёр в воспитании и развитии детей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3" descr="C:\Users\lenovo\Desktop\фото детского сада\2016\Лето 2016г\Август\РДК 1 СЕНТЯБРЯ\IMG_49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2864"/>
            <a:ext cx="4320480" cy="43544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lenovo\Desktop\фото детского сада\2016\Лето 2016г\июль\праздник в парке, подготовительная группа\P72802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88840"/>
            <a:ext cx="4248472" cy="424847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Фольклорный праздник «Русский хоровод» проводит методист РДК  Постовалова Е.Н.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G:\Внучок- 2 мл.гр\1 песн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4432166" cy="41764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3" descr="G:\Внучок- 2 мл.гр\1-Постовалов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3499" y="1637206"/>
            <a:ext cx="3744416" cy="43168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11560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Народные игры и песни пробуждают в душе ребенка добрые чувства, учат добрым делам.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G:\Внучок- 2 мл.гр\20171117_1039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4176464" cy="40324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G:\Внучок- 2 мл.гр\Е.Н. 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76872"/>
            <a:ext cx="4275309" cy="38164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76672"/>
            <a:ext cx="84969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Мероприятия, проводимые методистами РДК, </a:t>
            </a:r>
            <a:r>
              <a:rPr lang="ru-RU" sz="28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воспитывают доброжелательность</a:t>
            </a:r>
            <a:r>
              <a:rPr lang="ru-RU" sz="28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,  </a:t>
            </a:r>
            <a:endParaRPr lang="ru-RU" sz="2800" b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дружеские отношения.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C:\Users\lenovo\Desktop\фото детского сада\2016\Лето 2016г\Август\РДК\IMG_38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4283968" cy="41816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lenovo\Desktop\фото детского сада\2016\Лето 2016г\Август\РДКК\IMG_44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16832"/>
            <a:ext cx="4464496" cy="424847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E:\1- фото - совещ\Лето-ДД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048672" cy="4757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372200" y="427038"/>
            <a:ext cx="2467000" cy="3794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Дом детства и юношества –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важный социальный партнер в нравственном воспитании дошкольников.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32656"/>
            <a:ext cx="822960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Педагог дополнительного образования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Радионова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И.П. проводит с воспитанниками кружковую работу «Умелые ручки»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C:\Users\lenovo\Desktop\фото детского сада\ноябрь 2017\20171117_0923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4572000" cy="439248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lenovo\Desktop\фото детского сада\ноябрь 2017\20171117_0928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7" y="2537520"/>
            <a:ext cx="4427983" cy="432048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998</TotalTime>
  <Words>365</Words>
  <Application>Microsoft Office PowerPoint</Application>
  <PresentationFormat>Экран (4:3)</PresentationFormat>
  <Paragraphs>46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МКДОУ Куртамышского района  «Куртамышский детский сад» №8</dc:title>
  <dc:creator>lenovo</dc:creator>
  <cp:lastModifiedBy>Admin</cp:lastModifiedBy>
  <cp:revision>61</cp:revision>
  <dcterms:created xsi:type="dcterms:W3CDTF">2017-10-29T08:34:38Z</dcterms:created>
  <dcterms:modified xsi:type="dcterms:W3CDTF">2018-01-25T16:34:44Z</dcterms:modified>
</cp:coreProperties>
</file>