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1" r:id="rId5"/>
    <p:sldId id="265" r:id="rId6"/>
    <p:sldId id="257" r:id="rId7"/>
    <p:sldId id="280" r:id="rId8"/>
    <p:sldId id="263" r:id="rId9"/>
    <p:sldId id="281" r:id="rId10"/>
    <p:sldId id="276" r:id="rId11"/>
    <p:sldId id="268" r:id="rId12"/>
    <p:sldId id="277" r:id="rId13"/>
  </p:sldIdLst>
  <p:sldSz cx="10472420" cy="7338695"/>
  <p:notesSz cx="6858000" cy="9144000"/>
  <p:defaultTextStyle>
    <a:defPPr>
      <a:defRPr lang="ru-RU"/>
    </a:defPPr>
    <a:lvl1pPr marL="0" algn="l" defTabSz="8547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27355" algn="l" defTabSz="8547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54710" algn="l" defTabSz="8547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82700" algn="l" defTabSz="8547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10055" algn="l" defTabSz="8547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37410" algn="l" defTabSz="8547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64765" algn="l" defTabSz="8547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992120" algn="l" defTabSz="8547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20110" algn="l" defTabSz="8547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312" userDrawn="1">
          <p15:clr>
            <a:srgbClr val="A4A3A4"/>
          </p15:clr>
        </p15:guide>
        <p15:guide id="4" pos="32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D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47" d="100"/>
          <a:sy n="47" d="100"/>
        </p:scale>
        <p:origin x="-1190" y="-82"/>
      </p:cViewPr>
      <p:guideLst>
        <p:guide orient="horz" pos="2160"/>
        <p:guide pos="3840"/>
        <p:guide orient="horz" pos="2312"/>
        <p:guide pos="32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153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09092" y="1201084"/>
            <a:ext cx="7854554" cy="2555064"/>
          </a:xfrm>
        </p:spPr>
        <p:txBody>
          <a:bodyPr anchor="b"/>
          <a:lstStyle>
            <a:lvl1pPr algn="ctr">
              <a:defRPr sz="5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09092" y="3854681"/>
            <a:ext cx="7854554" cy="1771896"/>
          </a:xfrm>
        </p:spPr>
        <p:txBody>
          <a:bodyPr/>
          <a:lstStyle>
            <a:lvl1pPr marL="0" indent="0" algn="ctr">
              <a:buNone/>
              <a:defRPr sz="2300"/>
            </a:lvl1pPr>
            <a:lvl2pPr marL="427355" indent="0" algn="ctr">
              <a:buNone/>
              <a:defRPr sz="1900"/>
            </a:lvl2pPr>
            <a:lvl3pPr marL="854710" indent="0" algn="ctr">
              <a:buNone/>
              <a:defRPr sz="1700"/>
            </a:lvl3pPr>
            <a:lvl4pPr marL="1282700" indent="0" algn="ctr">
              <a:buNone/>
              <a:defRPr sz="1400"/>
            </a:lvl4pPr>
            <a:lvl5pPr marL="1710055" indent="0" algn="ctr">
              <a:buNone/>
              <a:defRPr sz="1400"/>
            </a:lvl5pPr>
            <a:lvl6pPr marL="2137410" indent="0" algn="ctr">
              <a:buNone/>
              <a:defRPr sz="1400"/>
            </a:lvl6pPr>
            <a:lvl7pPr marL="2564765" indent="0" algn="ctr">
              <a:buNone/>
              <a:defRPr sz="1400"/>
            </a:lvl7pPr>
            <a:lvl8pPr marL="2992120" indent="0" algn="ctr">
              <a:buNone/>
              <a:defRPr sz="1400"/>
            </a:lvl8pPr>
            <a:lvl9pPr marL="342011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4554" y="390735"/>
            <a:ext cx="2258184" cy="62194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20001" y="390735"/>
            <a:ext cx="6643643" cy="621947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547" y="1829658"/>
            <a:ext cx="9032737" cy="3052825"/>
          </a:xfrm>
        </p:spPr>
        <p:txBody>
          <a:bodyPr anchor="b"/>
          <a:lstStyle>
            <a:lvl1pPr>
              <a:defRPr sz="5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547" y="4911364"/>
            <a:ext cx="9032737" cy="1605409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42735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547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82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100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1374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564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9921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4201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20001" y="1953673"/>
            <a:ext cx="4450914" cy="46565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01823" y="1953673"/>
            <a:ext cx="4450914" cy="46565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365" y="390735"/>
            <a:ext cx="9032737" cy="14185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1366" y="1799078"/>
            <a:ext cx="4430458" cy="881700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7355" indent="0">
              <a:buNone/>
              <a:defRPr sz="1900" b="1"/>
            </a:lvl2pPr>
            <a:lvl3pPr marL="854710" indent="0">
              <a:buNone/>
              <a:defRPr sz="1700" b="1"/>
            </a:lvl3pPr>
            <a:lvl4pPr marL="1282700" indent="0">
              <a:buNone/>
              <a:defRPr sz="1400" b="1"/>
            </a:lvl4pPr>
            <a:lvl5pPr marL="1710055" indent="0">
              <a:buNone/>
              <a:defRPr sz="1400" b="1"/>
            </a:lvl5pPr>
            <a:lvl6pPr marL="2137410" indent="0">
              <a:buNone/>
              <a:defRPr sz="1400" b="1"/>
            </a:lvl6pPr>
            <a:lvl7pPr marL="2564765" indent="0">
              <a:buNone/>
              <a:defRPr sz="1400" b="1"/>
            </a:lvl7pPr>
            <a:lvl8pPr marL="2992120" indent="0">
              <a:buNone/>
              <a:defRPr sz="1400" b="1"/>
            </a:lvl8pPr>
            <a:lvl9pPr marL="342011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21366" y="2680779"/>
            <a:ext cx="4430458" cy="394302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01824" y="1799078"/>
            <a:ext cx="4452278" cy="881700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7355" indent="0">
              <a:buNone/>
              <a:defRPr sz="1900" b="1"/>
            </a:lvl2pPr>
            <a:lvl3pPr marL="854710" indent="0">
              <a:buNone/>
              <a:defRPr sz="1700" b="1"/>
            </a:lvl3pPr>
            <a:lvl4pPr marL="1282700" indent="0">
              <a:buNone/>
              <a:defRPr sz="1400" b="1"/>
            </a:lvl4pPr>
            <a:lvl5pPr marL="1710055" indent="0">
              <a:buNone/>
              <a:defRPr sz="1400" b="1"/>
            </a:lvl5pPr>
            <a:lvl6pPr marL="2137410" indent="0">
              <a:buNone/>
              <a:defRPr sz="1400" b="1"/>
            </a:lvl6pPr>
            <a:lvl7pPr marL="2564765" indent="0">
              <a:buNone/>
              <a:defRPr sz="1400" b="1"/>
            </a:lvl7pPr>
            <a:lvl8pPr marL="2992120" indent="0">
              <a:buNone/>
              <a:defRPr sz="1400" b="1"/>
            </a:lvl8pPr>
            <a:lvl9pPr marL="342011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01824" y="2680779"/>
            <a:ext cx="4452278" cy="394302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365" y="489268"/>
            <a:ext cx="3377731" cy="171243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52278" y="1056683"/>
            <a:ext cx="5301824" cy="5215456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1365" y="2201705"/>
            <a:ext cx="3377731" cy="4078928"/>
          </a:xfrm>
        </p:spPr>
        <p:txBody>
          <a:bodyPr/>
          <a:lstStyle>
            <a:lvl1pPr marL="0" indent="0">
              <a:buNone/>
              <a:defRPr sz="1400"/>
            </a:lvl1pPr>
            <a:lvl2pPr marL="427355" indent="0">
              <a:buNone/>
              <a:defRPr sz="1300"/>
            </a:lvl2pPr>
            <a:lvl3pPr marL="854710" indent="0">
              <a:buNone/>
              <a:defRPr sz="1100"/>
            </a:lvl3pPr>
            <a:lvl4pPr marL="1282700" indent="0">
              <a:buNone/>
              <a:defRPr sz="1000"/>
            </a:lvl4pPr>
            <a:lvl5pPr marL="1710055" indent="0">
              <a:buNone/>
              <a:defRPr sz="1000"/>
            </a:lvl5pPr>
            <a:lvl6pPr marL="2137410" indent="0">
              <a:buNone/>
              <a:defRPr sz="1000"/>
            </a:lvl6pPr>
            <a:lvl7pPr marL="2564765" indent="0">
              <a:buNone/>
              <a:defRPr sz="1000"/>
            </a:lvl7pPr>
            <a:lvl8pPr marL="2992120" indent="0">
              <a:buNone/>
              <a:defRPr sz="1000"/>
            </a:lvl8pPr>
            <a:lvl9pPr marL="342011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365" y="489268"/>
            <a:ext cx="3377731" cy="1712436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452278" y="1056683"/>
            <a:ext cx="5301824" cy="5215456"/>
          </a:xfrm>
        </p:spPr>
        <p:txBody>
          <a:bodyPr/>
          <a:lstStyle>
            <a:lvl1pPr marL="0" indent="0">
              <a:buNone/>
              <a:defRPr sz="3000"/>
            </a:lvl1pPr>
            <a:lvl2pPr marL="427355" indent="0">
              <a:buNone/>
              <a:defRPr sz="2600"/>
            </a:lvl2pPr>
            <a:lvl3pPr marL="854710" indent="0">
              <a:buNone/>
              <a:defRPr sz="2300"/>
            </a:lvl3pPr>
            <a:lvl4pPr marL="1282700" indent="0">
              <a:buNone/>
              <a:defRPr sz="1900"/>
            </a:lvl4pPr>
            <a:lvl5pPr marL="1710055" indent="0">
              <a:buNone/>
              <a:defRPr sz="1900"/>
            </a:lvl5pPr>
            <a:lvl6pPr marL="2137410" indent="0">
              <a:buNone/>
              <a:defRPr sz="1900"/>
            </a:lvl6pPr>
            <a:lvl7pPr marL="2564765" indent="0">
              <a:buNone/>
              <a:defRPr sz="1900"/>
            </a:lvl7pPr>
            <a:lvl8pPr marL="2992120" indent="0">
              <a:buNone/>
              <a:defRPr sz="1900"/>
            </a:lvl8pPr>
            <a:lvl9pPr marL="3420110" indent="0">
              <a:buNone/>
              <a:defRPr sz="19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1365" y="2201705"/>
            <a:ext cx="3377731" cy="4078928"/>
          </a:xfrm>
        </p:spPr>
        <p:txBody>
          <a:bodyPr/>
          <a:lstStyle>
            <a:lvl1pPr marL="0" indent="0">
              <a:buNone/>
              <a:defRPr sz="1400"/>
            </a:lvl1pPr>
            <a:lvl2pPr marL="427355" indent="0">
              <a:buNone/>
              <a:defRPr sz="1300"/>
            </a:lvl2pPr>
            <a:lvl3pPr marL="854710" indent="0">
              <a:buNone/>
              <a:defRPr sz="1100"/>
            </a:lvl3pPr>
            <a:lvl4pPr marL="1282700" indent="0">
              <a:buNone/>
              <a:defRPr sz="1000"/>
            </a:lvl4pPr>
            <a:lvl5pPr marL="1710055" indent="0">
              <a:buNone/>
              <a:defRPr sz="1000"/>
            </a:lvl5pPr>
            <a:lvl6pPr marL="2137410" indent="0">
              <a:buNone/>
              <a:defRPr sz="1000"/>
            </a:lvl6pPr>
            <a:lvl7pPr marL="2564765" indent="0">
              <a:buNone/>
              <a:defRPr sz="1000"/>
            </a:lvl7pPr>
            <a:lvl8pPr marL="2992120" indent="0">
              <a:buNone/>
              <a:defRPr sz="1000"/>
            </a:lvl8pPr>
            <a:lvl9pPr marL="342011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001" y="390735"/>
            <a:ext cx="9032737" cy="1418537"/>
          </a:xfrm>
          <a:prstGeom prst="rect">
            <a:avLst/>
          </a:prstGeom>
        </p:spPr>
        <p:txBody>
          <a:bodyPr vert="horz" lIns="85495" tIns="42748" rIns="85495" bIns="4274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0001" y="1953673"/>
            <a:ext cx="9032737" cy="4656536"/>
          </a:xfrm>
          <a:prstGeom prst="rect">
            <a:avLst/>
          </a:prstGeom>
        </p:spPr>
        <p:txBody>
          <a:bodyPr vert="horz" lIns="85495" tIns="42748" rIns="85495" bIns="4274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20001" y="6802179"/>
            <a:ext cx="2356366" cy="390735"/>
          </a:xfrm>
          <a:prstGeom prst="rect">
            <a:avLst/>
          </a:prstGeom>
        </p:spPr>
        <p:txBody>
          <a:bodyPr vert="horz" lIns="85495" tIns="42748" rIns="85495" bIns="4274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E18DE-9E00-482E-A065-BD114F45F66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69095" y="6802179"/>
            <a:ext cx="3534549" cy="390735"/>
          </a:xfrm>
          <a:prstGeom prst="rect">
            <a:avLst/>
          </a:prstGeom>
        </p:spPr>
        <p:txBody>
          <a:bodyPr vert="horz" lIns="85495" tIns="42748" rIns="85495" bIns="4274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6371" y="6802179"/>
            <a:ext cx="2356366" cy="390735"/>
          </a:xfrm>
          <a:prstGeom prst="rect">
            <a:avLst/>
          </a:prstGeom>
        </p:spPr>
        <p:txBody>
          <a:bodyPr vert="horz" lIns="85495" tIns="42748" rIns="85495" bIns="4274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D06F0-F822-48A8-B6BA-2E21E8E84743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854710" rtl="0" eaLnBrk="1" latinLnBrk="0" hangingPunct="1">
        <a:lnSpc>
          <a:spcPct val="90000"/>
        </a:lnSpc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3995" indent="-213995" algn="l" defTabSz="854710" rtl="0" eaLnBrk="1" latinLnBrk="0" hangingPunct="1">
        <a:lnSpc>
          <a:spcPct val="90000"/>
        </a:lnSpc>
        <a:spcBef>
          <a:spcPts val="935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1350" indent="-213995" algn="l" defTabSz="854710" rtl="0" eaLnBrk="1" latinLnBrk="0" hangingPunct="1">
        <a:lnSpc>
          <a:spcPct val="90000"/>
        </a:lnSpc>
        <a:spcBef>
          <a:spcPts val="465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68705" indent="-213995" algn="l" defTabSz="854710" rtl="0" eaLnBrk="1" latinLnBrk="0" hangingPunct="1">
        <a:lnSpc>
          <a:spcPct val="90000"/>
        </a:lnSpc>
        <a:spcBef>
          <a:spcPts val="46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96060" indent="-213995" algn="l" defTabSz="854710" rtl="0" eaLnBrk="1" latinLnBrk="0" hangingPunct="1">
        <a:lnSpc>
          <a:spcPct val="90000"/>
        </a:lnSpc>
        <a:spcBef>
          <a:spcPts val="46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23415" indent="-213995" algn="l" defTabSz="854710" rtl="0" eaLnBrk="1" latinLnBrk="0" hangingPunct="1">
        <a:lnSpc>
          <a:spcPct val="90000"/>
        </a:lnSpc>
        <a:spcBef>
          <a:spcPts val="46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51405" indent="-213995" algn="l" defTabSz="854710" rtl="0" eaLnBrk="1" latinLnBrk="0" hangingPunct="1">
        <a:lnSpc>
          <a:spcPct val="90000"/>
        </a:lnSpc>
        <a:spcBef>
          <a:spcPts val="46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760" indent="-213995" algn="l" defTabSz="854710" rtl="0" eaLnBrk="1" latinLnBrk="0" hangingPunct="1">
        <a:lnSpc>
          <a:spcPct val="90000"/>
        </a:lnSpc>
        <a:spcBef>
          <a:spcPts val="46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6115" indent="-213995" algn="l" defTabSz="854710" rtl="0" eaLnBrk="1" latinLnBrk="0" hangingPunct="1">
        <a:lnSpc>
          <a:spcPct val="90000"/>
        </a:lnSpc>
        <a:spcBef>
          <a:spcPts val="46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33470" indent="-213995" algn="l" defTabSz="854710" rtl="0" eaLnBrk="1" latinLnBrk="0" hangingPunct="1">
        <a:lnSpc>
          <a:spcPct val="90000"/>
        </a:lnSpc>
        <a:spcBef>
          <a:spcPts val="46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5471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7355" algn="l" defTabSz="85471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4710" algn="l" defTabSz="85471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2700" algn="l" defTabSz="85471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0055" algn="l" defTabSz="85471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algn="l" defTabSz="85471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64765" algn="l" defTabSz="85471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92120" algn="l" defTabSz="85471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20110" algn="l" defTabSz="85471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microsoft.com/office/2007/relationships/hdphoto" Target="../media/image56.wdp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microsoft.com/office/2007/relationships/hdphoto" Target="../media/image62.wdp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5.xml"/><Relationship Id="rId7" Type="http://schemas.openxmlformats.org/officeDocument/2006/relationships/image" Target="../media/image5.png"/><Relationship Id="rId6" Type="http://schemas.openxmlformats.org/officeDocument/2006/relationships/slide" Target="slide4.xml"/><Relationship Id="rId5" Type="http://schemas.openxmlformats.org/officeDocument/2006/relationships/image" Target="../media/image4.png"/><Relationship Id="rId4" Type="http://schemas.openxmlformats.org/officeDocument/2006/relationships/slide" Target="slide3.xml"/><Relationship Id="rId3" Type="http://schemas.openxmlformats.org/officeDocument/2006/relationships/image" Target="../media/image3.png"/><Relationship Id="rId2" Type="http://schemas.openxmlformats.org/officeDocument/2006/relationships/slide" Target="slide6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13.png"/><Relationship Id="rId7" Type="http://schemas.openxmlformats.org/officeDocument/2006/relationships/slide" Target="slide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4" Type="http://schemas.openxmlformats.org/officeDocument/2006/relationships/slideLayout" Target="../slideLayouts/slideLayout7.xml"/><Relationship Id="rId13" Type="http://schemas.openxmlformats.org/officeDocument/2006/relationships/audio" Target="../media/audio3.wav"/><Relationship Id="rId12" Type="http://schemas.openxmlformats.org/officeDocument/2006/relationships/audio" Target="../media/audio2.wav"/><Relationship Id="rId11" Type="http://schemas.openxmlformats.org/officeDocument/2006/relationships/image" Target="../media/image14.png"/><Relationship Id="rId10" Type="http://schemas.microsoft.com/office/2007/relationships/media" Target="../media/audio1.wav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slide" Target="slide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4.png"/><Relationship Id="rId11" Type="http://schemas.microsoft.com/office/2007/relationships/media" Target="../media/audio4.wav"/><Relationship Id="rId10" Type="http://schemas.openxmlformats.org/officeDocument/2006/relationships/audio" Target="../media/audio4.wav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media" Target="../media/media4.mp3"/><Relationship Id="rId8" Type="http://schemas.openxmlformats.org/officeDocument/2006/relationships/audio" Target="../media/media4.mp3"/><Relationship Id="rId7" Type="http://schemas.microsoft.com/office/2007/relationships/media" Target="../media/media3.mp3"/><Relationship Id="rId6" Type="http://schemas.openxmlformats.org/officeDocument/2006/relationships/audio" Target="../media/media3.mp3"/><Relationship Id="rId5" Type="http://schemas.microsoft.com/office/2007/relationships/media" Target="../media/media2.mp3"/><Relationship Id="rId4" Type="http://schemas.openxmlformats.org/officeDocument/2006/relationships/audio" Target="NULL" TargetMode="External"/><Relationship Id="rId3" Type="http://schemas.openxmlformats.org/officeDocument/2006/relationships/image" Target="../media/image14.png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30.png"/><Relationship Id="rId20" Type="http://schemas.openxmlformats.org/officeDocument/2006/relationships/slide" Target="slide2.xml"/><Relationship Id="rId2" Type="http://schemas.microsoft.com/office/2007/relationships/media" Target="../media/media1.mp3"/><Relationship Id="rId19" Type="http://schemas.openxmlformats.org/officeDocument/2006/relationships/image" Target="../media/image29.png"/><Relationship Id="rId18" Type="http://schemas.microsoft.com/office/2007/relationships/hdphoto" Target="../media/image28.wdp"/><Relationship Id="rId17" Type="http://schemas.openxmlformats.org/officeDocument/2006/relationships/image" Target="../media/image27.png"/><Relationship Id="rId16" Type="http://schemas.openxmlformats.org/officeDocument/2006/relationships/image" Target="../media/image26.png"/><Relationship Id="rId15" Type="http://schemas.openxmlformats.org/officeDocument/2006/relationships/image" Target="../media/image25.png"/><Relationship Id="rId14" Type="http://schemas.openxmlformats.org/officeDocument/2006/relationships/image" Target="../media/image24.png"/><Relationship Id="rId13" Type="http://schemas.openxmlformats.org/officeDocument/2006/relationships/image" Target="../media/image23.jpeg"/><Relationship Id="rId12" Type="http://schemas.microsoft.com/office/2007/relationships/media" Target="../media/media6.mp3"/><Relationship Id="rId11" Type="http://schemas.microsoft.com/office/2007/relationships/media" Target="../media/media5.mp3"/><Relationship Id="rId10" Type="http://schemas.openxmlformats.org/officeDocument/2006/relationships/audio" Target="../media/media5.mp3"/><Relationship Id="rId1" Type="http://schemas.openxmlformats.org/officeDocument/2006/relationships/audio" Target="../media/media1.mp3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hyperlink" Target="file:///C:\Users\&#1062;&#1054;%20&#8470;15\Desktop\DragAndDropRobotSetup.exe" TargetMode="Externa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9.png"/><Relationship Id="rId10" Type="http://schemas.openxmlformats.org/officeDocument/2006/relationships/slide" Target="slide2.xml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49.png"/><Relationship Id="rId10" Type="http://schemas.openxmlformats.org/officeDocument/2006/relationships/image" Target="../media/image48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472738" cy="73390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4471" y="2389687"/>
            <a:ext cx="6002533" cy="194677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br>
              <a:rPr lang="ru-RU" dirty="0" smtClean="0"/>
            </a:br>
            <a:br>
              <a:rPr lang="ru-RU" dirty="0"/>
            </a:br>
            <a:br>
              <a:rPr lang="ru-RU" dirty="0" smtClean="0"/>
            </a:br>
            <a:r>
              <a:rPr lang="ru-RU" b="1" i="1" dirty="0" smtClean="0">
                <a:solidFill>
                  <a:srgbClr val="7030A0"/>
                </a:solidFill>
              </a:rPr>
              <a:t>Речевое развитие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74471" y="4555106"/>
            <a:ext cx="6002533" cy="177189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70000"/>
          </a:bodyPr>
          <a:lstStyle/>
          <a:p>
            <a:r>
              <a:rPr lang="ru-RU" sz="5600" b="1" i="1" dirty="0">
                <a:solidFill>
                  <a:srgbClr val="7030A0"/>
                </a:solidFill>
                <a:latin typeface="Calibri Light" panose="020F0302020204030204"/>
                <a:ea typeface="+mj-ea"/>
                <a:cs typeface="+mj-cs"/>
              </a:rPr>
              <a:t>через ИКТ игру для младшего и среднего возраста.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96559" y="6726140"/>
            <a:ext cx="4299335" cy="34794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lIns="85495" tIns="42748" rIns="85495" bIns="42748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Подготовила: </a:t>
            </a:r>
            <a:r>
              <a:rPr lang="ru-RU" i="1" dirty="0" err="1" smtClean="0">
                <a:solidFill>
                  <a:srgbClr val="C00000"/>
                </a:solidFill>
              </a:rPr>
              <a:t>Марданова</a:t>
            </a:r>
            <a:r>
              <a:rPr lang="ru-RU" i="1" dirty="0" smtClean="0">
                <a:solidFill>
                  <a:srgbClr val="C00000"/>
                </a:solidFill>
              </a:rPr>
              <a:t> </a:t>
            </a:r>
            <a:r>
              <a:rPr lang="ru-RU" i="1" dirty="0" err="1" smtClean="0">
                <a:solidFill>
                  <a:srgbClr val="C00000"/>
                </a:solidFill>
              </a:rPr>
              <a:t>Флюза</a:t>
            </a:r>
            <a:r>
              <a:rPr lang="ru-RU" i="1" dirty="0" smtClean="0">
                <a:solidFill>
                  <a:srgbClr val="C00000"/>
                </a:solidFill>
              </a:rPr>
              <a:t> </a:t>
            </a:r>
            <a:r>
              <a:rPr lang="ru-RU" i="1" dirty="0" err="1" smtClean="0">
                <a:solidFill>
                  <a:srgbClr val="C00000"/>
                </a:solidFill>
              </a:rPr>
              <a:t>Расулевна</a:t>
            </a:r>
            <a:endParaRPr lang="ru-RU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59" y="0"/>
            <a:ext cx="10389622" cy="73390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2413" t="26334" r="50448" b="55280"/>
          <a:stretch>
            <a:fillRect/>
          </a:stretch>
        </p:blipFill>
        <p:spPr>
          <a:xfrm>
            <a:off x="7631677" y="739026"/>
            <a:ext cx="1264998" cy="13493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289" b="75556" l="9267" r="36733">
                        <a14:foregroundMark x1="15133" y1="58933" x2="24600" y2="72000"/>
                      </a14:backgroundRemoval>
                    </a14:imgEffect>
                  </a14:imgLayer>
                </a14:imgProps>
              </a:ext>
            </a:extLst>
          </a:blip>
          <a:srcRect l="9561" t="47743" r="63386" b="24327"/>
          <a:stretch>
            <a:fillRect/>
          </a:stretch>
        </p:blipFill>
        <p:spPr>
          <a:xfrm>
            <a:off x="998830" y="3669506"/>
            <a:ext cx="2431435" cy="23455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756" b="75556" l="66267" r="93200">
                        <a14:foregroundMark x1="71533" y1="58222" x2="81667" y2="72267"/>
                      </a14:backgroundRemoval>
                    </a14:imgEffect>
                  </a14:imgLayer>
                </a14:imgProps>
              </a:ext>
            </a:extLst>
          </a:blip>
          <a:srcRect l="66281" t="46877" r="6772" b="24772"/>
          <a:stretch>
            <a:fillRect/>
          </a:stretch>
        </p:blipFill>
        <p:spPr>
          <a:xfrm>
            <a:off x="7200900" y="3599854"/>
            <a:ext cx="2268660" cy="22301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67123" t="5895" r="15930" b="75579"/>
          <a:stretch>
            <a:fillRect/>
          </a:stretch>
        </p:blipFill>
        <p:spPr>
          <a:xfrm>
            <a:off x="1036691" y="839476"/>
            <a:ext cx="1331142" cy="13596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50176" t="6035" r="33088" b="75860"/>
          <a:stretch>
            <a:fillRect/>
          </a:stretch>
        </p:blipFill>
        <p:spPr>
          <a:xfrm>
            <a:off x="3351646" y="870376"/>
            <a:ext cx="1314605" cy="13287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32597" t="5895" r="50456" b="75579"/>
          <a:stretch>
            <a:fillRect/>
          </a:stretch>
        </p:blipFill>
        <p:spPr>
          <a:xfrm>
            <a:off x="3343377" y="2429910"/>
            <a:ext cx="1331142" cy="13596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14280" t="5895" r="68667" b="75579"/>
          <a:stretch>
            <a:fillRect/>
          </a:stretch>
        </p:blipFill>
        <p:spPr>
          <a:xfrm>
            <a:off x="5383491" y="2389686"/>
            <a:ext cx="1339409" cy="13596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49965" t="26245" r="33193" b="55088"/>
          <a:stretch>
            <a:fillRect/>
          </a:stretch>
        </p:blipFill>
        <p:spPr>
          <a:xfrm>
            <a:off x="5418587" y="715864"/>
            <a:ext cx="1322873" cy="13699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" y="0"/>
            <a:ext cx="10472737" cy="73390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693" t="3004" r="30779" b="87161"/>
          <a:stretch>
            <a:fillRect/>
          </a:stretch>
        </p:blipFill>
        <p:spPr>
          <a:xfrm>
            <a:off x="4049390" y="360164"/>
            <a:ext cx="2542589" cy="6386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568" b="65025" l="32575" r="70413"/>
                    </a14:imgEffect>
                  </a14:imgLayer>
                </a14:imgProps>
              </a:ext>
            </a:extLst>
          </a:blip>
          <a:srcRect l="33025" t="13333" r="29694" b="34622"/>
          <a:stretch>
            <a:fillRect/>
          </a:stretch>
        </p:blipFill>
        <p:spPr>
          <a:xfrm>
            <a:off x="3797798" y="1551734"/>
            <a:ext cx="2744959" cy="33785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0955" b="82513" l="36273" r="65718">
                        <a14:foregroundMark x1="38407" y1="81809" x2="40541" y2="81709"/>
                        <a14:foregroundMark x1="38407" y1="81809" x2="41963" y2="81809"/>
                      </a14:backgroundRemoval>
                    </a14:imgEffect>
                  </a14:imgLayer>
                </a14:imgProps>
              </a:ext>
            </a:extLst>
          </a:blip>
          <a:srcRect l="36263" t="71064" r="34541" b="17194"/>
          <a:stretch>
            <a:fillRect/>
          </a:stretch>
        </p:blipFill>
        <p:spPr>
          <a:xfrm>
            <a:off x="3925369" y="5372406"/>
            <a:ext cx="2149669" cy="7622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5046" t="41710" r="87431" b="47659"/>
          <a:stretch>
            <a:fillRect/>
          </a:stretch>
        </p:blipFill>
        <p:spPr>
          <a:xfrm>
            <a:off x="383197" y="3537481"/>
            <a:ext cx="553953" cy="690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11783" t="57894" r="80581" b="31316"/>
          <a:stretch>
            <a:fillRect/>
          </a:stretch>
        </p:blipFill>
        <p:spPr>
          <a:xfrm>
            <a:off x="1425937" y="2781099"/>
            <a:ext cx="562221" cy="7004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19307" t="41869" r="73057" b="47183"/>
          <a:stretch>
            <a:fillRect/>
          </a:stretch>
        </p:blipFill>
        <p:spPr>
          <a:xfrm>
            <a:off x="9165219" y="3112654"/>
            <a:ext cx="562221" cy="7107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11896" t="28063" r="80693" b="61147"/>
          <a:stretch>
            <a:fillRect/>
          </a:stretch>
        </p:blipFill>
        <p:spPr>
          <a:xfrm>
            <a:off x="2270826" y="3882543"/>
            <a:ext cx="545685" cy="7004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19307" t="13624" r="73282" b="75269"/>
          <a:stretch>
            <a:fillRect/>
          </a:stretch>
        </p:blipFill>
        <p:spPr>
          <a:xfrm>
            <a:off x="2543669" y="1822292"/>
            <a:ext cx="545685" cy="7210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5271" t="13465" r="87206" b="75904"/>
          <a:stretch>
            <a:fillRect/>
          </a:stretch>
        </p:blipFill>
        <p:spPr>
          <a:xfrm>
            <a:off x="285308" y="1711388"/>
            <a:ext cx="553952" cy="6901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/>
          <a:srcRect l="82639" t="56466" r="9950" b="32744"/>
          <a:stretch>
            <a:fillRect/>
          </a:stretch>
        </p:blipFill>
        <p:spPr>
          <a:xfrm>
            <a:off x="6939284" y="3348765"/>
            <a:ext cx="545685" cy="7004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/>
          <a:srcRect l="75228" t="42979" r="17697" b="46231"/>
          <a:stretch>
            <a:fillRect/>
          </a:stretch>
        </p:blipFill>
        <p:spPr>
          <a:xfrm>
            <a:off x="7670729" y="2698696"/>
            <a:ext cx="520880" cy="70042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/>
          <a:srcRect l="89489" t="42661" r="2876" b="46549"/>
          <a:stretch>
            <a:fillRect/>
          </a:stretch>
        </p:blipFill>
        <p:spPr>
          <a:xfrm>
            <a:off x="9526058" y="4333883"/>
            <a:ext cx="562221" cy="7004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/>
          <a:srcRect l="82527" t="29333" r="10398" b="59877"/>
          <a:stretch>
            <a:fillRect/>
          </a:stretch>
        </p:blipFill>
        <p:spPr>
          <a:xfrm>
            <a:off x="7644932" y="4207002"/>
            <a:ext cx="520880" cy="70042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/>
          <a:srcRect l="75116" t="15528" r="17361" b="73365"/>
          <a:stretch>
            <a:fillRect/>
          </a:stretch>
        </p:blipFill>
        <p:spPr>
          <a:xfrm>
            <a:off x="1434206" y="964733"/>
            <a:ext cx="553952" cy="72102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/>
          <a:srcRect l="89264" t="15369" r="3436" b="74158"/>
          <a:stretch>
            <a:fillRect/>
          </a:stretch>
        </p:blipFill>
        <p:spPr>
          <a:xfrm>
            <a:off x="8627802" y="1695937"/>
            <a:ext cx="537417" cy="67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" y="-438301"/>
            <a:ext cx="10472737" cy="7777316"/>
          </a:xfrm>
          <a:prstGeom prst="rect">
            <a:avLst/>
          </a:prstGeom>
        </p:spPr>
      </p:pic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1266" y="3203368"/>
            <a:ext cx="1290842" cy="1807984"/>
          </a:xfrm>
          <a:prstGeom prst="rect">
            <a:avLst/>
          </a:prstGeom>
        </p:spPr>
      </p:pic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6975" y="3178204"/>
            <a:ext cx="1258991" cy="1897525"/>
          </a:xfrm>
          <a:prstGeom prst="rect">
            <a:avLst/>
          </a:prstGeom>
        </p:spPr>
      </p:pic>
      <p:pic>
        <p:nvPicPr>
          <p:cNvPr id="5" name="Рисунок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3885" y="1714069"/>
            <a:ext cx="1012484" cy="1736287"/>
          </a:xfrm>
          <a:prstGeom prst="rect">
            <a:avLst/>
          </a:prstGeom>
        </p:spPr>
      </p:pic>
      <p:pic>
        <p:nvPicPr>
          <p:cNvPr id="6" name="Рисунок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81948" y="232204"/>
            <a:ext cx="1260001" cy="1569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8766" y="235680"/>
            <a:ext cx="5163060" cy="4374052"/>
          </a:xfrm>
          <a:prstGeom prst="rect">
            <a:avLst/>
          </a:prstGeom>
        </p:spPr>
      </p:pic>
      <p:pic>
        <p:nvPicPr>
          <p:cNvPr id="3" name="собак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983" y="4776377"/>
            <a:ext cx="1122238" cy="1835462"/>
          </a:xfrm>
          <a:prstGeom prst="rect">
            <a:avLst/>
          </a:prstGeom>
        </p:spPr>
      </p:pic>
      <p:pic>
        <p:nvPicPr>
          <p:cNvPr id="5" name="Рыбк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7320" y="4685666"/>
            <a:ext cx="1748446" cy="1694192"/>
          </a:xfrm>
          <a:prstGeom prst="rect">
            <a:avLst/>
          </a:prstGeom>
        </p:spPr>
      </p:pic>
      <p:pic>
        <p:nvPicPr>
          <p:cNvPr id="6" name="лягушк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2934" y="5130156"/>
            <a:ext cx="1511546" cy="1526497"/>
          </a:xfrm>
          <a:prstGeom prst="rect">
            <a:avLst/>
          </a:prstGeom>
        </p:spPr>
      </p:pic>
      <p:pic>
        <p:nvPicPr>
          <p:cNvPr id="7" name="Заяц"/>
          <p:cNvPicPr>
            <a:picLocks noChangeAspect="1"/>
          </p:cNvPicPr>
          <p:nvPr/>
        </p:nvPicPr>
        <p:blipFill rotWithShape="1">
          <a:blip r:embed="rId5"/>
          <a:srcRect l="5398" r="30926"/>
          <a:stretch>
            <a:fillRect/>
          </a:stretch>
        </p:blipFill>
        <p:spPr>
          <a:xfrm>
            <a:off x="2508442" y="4693579"/>
            <a:ext cx="1000648" cy="21753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3491" y="782829"/>
            <a:ext cx="2482039" cy="1979157"/>
          </a:xfrm>
          <a:prstGeom prst="rect">
            <a:avLst/>
          </a:prstGeom>
          <a:noFill/>
        </p:spPr>
        <p:txBody>
          <a:bodyPr wrap="square" lIns="85495" tIns="42748" rIns="85495" bIns="42748" rtlCol="0">
            <a:spAutoFit/>
          </a:bodyPr>
          <a:lstStyle/>
          <a:p>
            <a:r>
              <a:rPr lang="ru-RU" sz="4100" b="1" i="1" dirty="0">
                <a:solidFill>
                  <a:srgbClr val="FF0000"/>
                </a:solidFill>
              </a:rPr>
              <a:t>Кто здесь живет?</a:t>
            </a:r>
            <a:endParaRPr lang="ru-RU" sz="4100" b="1" i="1" dirty="0">
              <a:solidFill>
                <a:srgbClr val="FF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872" y="4696266"/>
            <a:ext cx="1383441" cy="1915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93" y="0"/>
            <a:ext cx="1257274" cy="189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936288" y="705973"/>
            <a:ext cx="487362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4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9315E-6 2.22017E-6 L 2.19315E-6 -0.11818 C 2.19315E-6 -0.17091 0.09592 -0.23566 0.17376 -0.23566 L 0.34804 -0.23566 " pathEditMode="relative" rAng="0" ptsTypes="FfFF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2" y="-117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35468E-6 -2.25717E-6 C 0.00299 -0.00185 0.00806 -0.00601 0.01158 -0.00601 C 0.00963 -0.0074 0.00767 -0.00856 0.00585 -0.01018 C 0.00481 -0.0111 0.00806 -0.00809 0.00924 -0.00809 C 0.0108 -0.00809 0.01236 -0.00925 0.01392 -0.01018 C 0.01626 -0.01133 0.02082 -0.01434 0.02082 -0.01434 C 0.02524 -0.01966 0.02941 -0.02128 0.03462 -0.02451 C 0.03592 -0.02521 0.03683 -0.02775 0.03813 -0.02868 C 0.04034 -0.03053 0.04269 -0.03145 0.04503 -0.03284 C 0.04854 -0.03492 0.05193 -0.03677 0.05544 -0.03885 C 0.05661 -0.03955 0.05883 -0.04093 0.05883 -0.04093 C 0.06234 -0.05019 0.0665 -0.05134 0.07158 -0.05735 C 0.07236 -0.05944 0.07262 -0.06221 0.07379 -0.06337 C 0.07588 -0.06568 0.08082 -0.06753 0.08082 -0.06753 C 0.08486 -0.07262 0.09006 -0.07632 0.09462 -0.07979 C 0.09683 -0.08141 0.09917 -0.08256 0.10152 -0.08395 C 0.10269 -0.08464 0.10503 -0.08603 0.10503 -0.08603 C 0.11661 -0.09968 0.12768 -0.11517 0.13952 -0.12697 C 0.14473 -0.13205 0.14798 -0.13807 0.15345 -0.1413 C 0.16139 -0.15102 0.16855 -0.15079 0.17649 -0.15772 C 0.18287 -0.16327 0.1882 -0.17229 0.19497 -0.17623 C 0.19861 -0.18085 0.20161 -0.18617 0.20538 -0.19056 C 0.20616 -0.19265 0.20668 -0.19496 0.2076 -0.19658 C 0.20864 -0.19843 0.2102 -0.19889 0.21111 -0.20074 C 0.21189 -0.20236 0.21163 -0.20513 0.21228 -0.20698 C 0.21319 -0.2093 0.21449 -0.21092 0.21566 -0.213 C 0.21775 -0.2278 0.21501 -0.21623 0.22035 -0.22549 C 0.22347 -0.2308 0.22478 -0.23959 0.22725 -0.24584 C 0.23024 -0.26133 0.22816 -0.25463 0.23298 -0.26642 C 0.2348 -0.28191 0.23376 -0.27382 0.23649 -0.29302 C 0.23688 -0.29579 0.23766 -0.30111 0.23766 -0.30111 C 0.23727 -0.33117 0.23753 -0.36124 0.23649 -0.3913 C 0.23623 -0.39824 0.22985 -0.40449 0.22725 -0.40772 C 0.21892 -0.41813 0.21163 -0.42923 0.20187 -0.43432 C 0.19067 -0.44773 0.17558 -0.44727 0.16269 -0.44866 C 0.11544 -0.44796 0.06299 -0.48289 0.02082 -0.44473 C 0.01197 -0.43663 0.02225 -0.44357 0.01392 -0.43848 C 0.01236 -0.4364 0.01093 -0.43409 0.00924 -0.43247 C 0.00819 -0.43131 0.00689 -0.43154 0.00585 -0.43039 C 0.00208 -0.42576 0.00051 -0.41859 -0.00339 -0.41397 C -0.00417 -0.41189 -0.00886 -0.39963 -0.01042 -0.39547 C -0.0112 -0.39339 -0.01185 -0.3913 -0.01263 -0.38922 C -0.01341 -0.38714 -0.01497 -0.38321 -0.01497 -0.38321 C -0.0168 -0.36795 -0.01536 -0.37743 -0.01849 -0.36055 C -0.01927 -0.35638 -0.0207 -0.34829 -0.0207 -0.34829 C -0.0194 -0.27706 -0.02786 -0.2914 -0.0069 -0.26642 C -0.0043 -0.25971 -0.00599 -0.26018 -0.00339 -0.26018 " pathEditMode="relative" ptsTypes="ffffffffffffffffffffffffffffffffffffffffffffffA">
                                      <p:cBhvr>
                                        <p:cTn id="1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56721" y="-846667"/>
            <a:ext cx="11335533" cy="8185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2375" t="35333" r="62625" b="25000"/>
          <a:stretch>
            <a:fillRect/>
          </a:stretch>
        </p:blipFill>
        <p:spPr>
          <a:xfrm>
            <a:off x="1587273" y="3828210"/>
            <a:ext cx="1415456" cy="209844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5000" t="33472" r="29166" b="7222"/>
          <a:stretch>
            <a:fillRect/>
          </a:stretch>
        </p:blipFill>
        <p:spPr>
          <a:xfrm>
            <a:off x="900001" y="435749"/>
            <a:ext cx="2790003" cy="27689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7884" y="908017"/>
            <a:ext cx="1944688" cy="18190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27170" t="11000" r="12830" b="32000"/>
          <a:stretch>
            <a:fillRect/>
          </a:stretch>
        </p:blipFill>
        <p:spPr>
          <a:xfrm>
            <a:off x="7443415" y="462819"/>
            <a:ext cx="2564512" cy="22906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9302" y="3823799"/>
            <a:ext cx="2258183" cy="2102860"/>
          </a:xfrm>
          <a:prstGeom prst="rect">
            <a:avLst/>
          </a:prstGeom>
        </p:spPr>
      </p:pic>
      <p:pic>
        <p:nvPicPr>
          <p:cNvPr id="3074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73" y="5017419"/>
            <a:ext cx="1010455" cy="173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2872" y="3599127"/>
            <a:ext cx="2212214" cy="19097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60136" y="-194881"/>
            <a:ext cx="563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Угадай чей детеныш?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44602" y="664335"/>
            <a:ext cx="487362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02105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120233" y="5426229"/>
            <a:ext cx="418637" cy="521546"/>
          </a:xfrm>
          <a:prstGeom prst="rect">
            <a:avLst/>
          </a:prstGeom>
        </p:spPr>
      </p:pic>
      <p:pic>
        <p:nvPicPr>
          <p:cNvPr id="19" name="sobak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5308,771484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26369" y="3407885"/>
            <a:ext cx="418637" cy="521546"/>
          </a:xfrm>
          <a:prstGeom prst="rect">
            <a:avLst/>
          </a:prstGeom>
        </p:spPr>
      </p:pic>
      <p:pic>
        <p:nvPicPr>
          <p:cNvPr id="18" name="d09cd18bd187d0b0d0bd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26369" y="3407885"/>
            <a:ext cx="418637" cy="521546"/>
          </a:xfrm>
          <a:prstGeom prst="rect">
            <a:avLst/>
          </a:prstGeom>
        </p:spPr>
      </p:pic>
      <p:pic>
        <p:nvPicPr>
          <p:cNvPr id="17" name="40a2fc37a6c6ef7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26369" y="3407885"/>
            <a:ext cx="418637" cy="521546"/>
          </a:xfrm>
          <a:prstGeom prst="rect">
            <a:avLst/>
          </a:prstGeom>
        </p:spPr>
      </p:pic>
      <p:pic>
        <p:nvPicPr>
          <p:cNvPr id="14" name="mp3_466297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74115" y="3835858"/>
            <a:ext cx="418637" cy="521546"/>
          </a:xfrm>
          <a:prstGeom prst="rect">
            <a:avLst/>
          </a:prstGeom>
        </p:spPr>
      </p:pic>
      <p:pic>
        <p:nvPicPr>
          <p:cNvPr id="10" name="koshk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12">
                  <p14:trim end="20015,179688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34480" y="2275078"/>
            <a:ext cx="418637" cy="5215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>
            <a:fillRect/>
          </a:stretch>
        </p:blipFill>
        <p:spPr>
          <a:xfrm>
            <a:off x="21430" y="-55278"/>
            <a:ext cx="10472738" cy="7339013"/>
          </a:xfrm>
          <a:prstGeom prst="rect">
            <a:avLst/>
          </a:prstGeom>
        </p:spPr>
      </p:pic>
      <p:pic>
        <p:nvPicPr>
          <p:cNvPr id="3" name="корова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47178" y="2189267"/>
            <a:ext cx="2754569" cy="2792328"/>
          </a:xfrm>
          <a:prstGeom prst="rect">
            <a:avLst/>
          </a:prstGeom>
        </p:spPr>
      </p:pic>
      <p:pic>
        <p:nvPicPr>
          <p:cNvPr id="4" name="коза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61374" y="3720339"/>
            <a:ext cx="2063308" cy="3177252"/>
          </a:xfrm>
          <a:prstGeom prst="rect">
            <a:avLst/>
          </a:prstGeom>
        </p:spPr>
      </p:pic>
      <p:pic>
        <p:nvPicPr>
          <p:cNvPr id="5" name="поросенок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38305" y="3336718"/>
            <a:ext cx="1656084" cy="1820163"/>
          </a:xfrm>
          <a:prstGeom prst="rect">
            <a:avLst/>
          </a:prstGeom>
        </p:spPr>
      </p:pic>
      <p:pic>
        <p:nvPicPr>
          <p:cNvPr id="7" name="кошка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>
                        <a14:foregroundMark x1="81838" y1="37677" x2="81838" y2="37677"/>
                        <a14:foregroundMark x1="77350" y1="31728" x2="77350" y2="31728"/>
                        <a14:foregroundMark x1="85043" y1="29178" x2="85043" y2="291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947" y="1653725"/>
            <a:ext cx="1877487" cy="1764252"/>
          </a:xfrm>
          <a:prstGeom prst="rect">
            <a:avLst/>
          </a:prstGeom>
        </p:spPr>
      </p:pic>
      <p:pic>
        <p:nvPicPr>
          <p:cNvPr id="8" name="собака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158264" y="4246799"/>
            <a:ext cx="1828969" cy="19722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47737" y="137338"/>
            <a:ext cx="5573486" cy="707886"/>
          </a:xfrm>
          <a:prstGeom prst="rect">
            <a:avLst/>
          </a:prstGeom>
          <a:solidFill>
            <a:srgbClr val="4ADFEA"/>
          </a:solidFill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Кто как голос  подает?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202" y="5161169"/>
            <a:ext cx="1262062" cy="157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243" y="5100288"/>
            <a:ext cx="1896020" cy="19325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45" y="144564"/>
            <a:ext cx="2603218" cy="22557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10" y="2331317"/>
            <a:ext cx="2566638" cy="2676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0389" y="2547939"/>
            <a:ext cx="1426588" cy="20667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0546" y="262558"/>
            <a:ext cx="1201016" cy="14814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1035" y="5166622"/>
            <a:ext cx="1249788" cy="1700931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program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0241" y="3218557"/>
            <a:ext cx="841321" cy="13961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86344" y="2258354"/>
            <a:ext cx="579170" cy="5791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18780" y="144564"/>
            <a:ext cx="4060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Где чей хвост?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752" y="5221549"/>
            <a:ext cx="1292225" cy="181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"/>
            <a:ext cx="10472738" cy="74780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689" y="917320"/>
            <a:ext cx="942628" cy="13048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0360" y="917321"/>
            <a:ext cx="979286" cy="12395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8692" y="956466"/>
            <a:ext cx="984522" cy="12656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7310" y="940156"/>
            <a:ext cx="963576" cy="12591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4982" y="956465"/>
            <a:ext cx="1136391" cy="12787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b="81913"/>
          <a:stretch>
            <a:fillRect/>
          </a:stretch>
        </p:blipFill>
        <p:spPr>
          <a:xfrm>
            <a:off x="4775384" y="3695368"/>
            <a:ext cx="1204470" cy="12189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t="80791" b="1210"/>
          <a:stretch>
            <a:fillRect/>
          </a:stretch>
        </p:blipFill>
        <p:spPr>
          <a:xfrm>
            <a:off x="2717632" y="3701369"/>
            <a:ext cx="1204470" cy="12129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/>
          <a:srcRect t="17482" b="63158"/>
          <a:stretch>
            <a:fillRect/>
          </a:stretch>
        </p:blipFill>
        <p:spPr>
          <a:xfrm>
            <a:off x="8778422" y="3695367"/>
            <a:ext cx="1204470" cy="13047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/>
          <a:srcRect t="37900" b="41077"/>
          <a:stretch>
            <a:fillRect/>
          </a:stretch>
        </p:blipFill>
        <p:spPr>
          <a:xfrm>
            <a:off x="6741460" y="3497507"/>
            <a:ext cx="1204470" cy="14168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/>
          <a:srcRect t="59679" b="20054"/>
          <a:stretch>
            <a:fillRect/>
          </a:stretch>
        </p:blipFill>
        <p:spPr>
          <a:xfrm>
            <a:off x="706846" y="3701369"/>
            <a:ext cx="1204470" cy="13658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" y="-1"/>
            <a:ext cx="10472114" cy="73390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075" y="2861716"/>
            <a:ext cx="1426588" cy="161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472738" cy="73390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16595" y="1781964"/>
            <a:ext cx="6887204" cy="1794491"/>
          </a:xfrm>
          <a:prstGeom prst="rect">
            <a:avLst/>
          </a:prstGeom>
          <a:noFill/>
        </p:spPr>
        <p:txBody>
          <a:bodyPr wrap="square" lIns="85495" tIns="42748" rIns="85495" bIns="42748" rtlCol="0">
            <a:spAutoFit/>
          </a:bodyPr>
          <a:lstStyle/>
          <a:p>
            <a:pPr algn="ctr"/>
            <a:r>
              <a:rPr lang="ru-RU" sz="3700" b="1" i="1" dirty="0">
                <a:solidFill>
                  <a:srgbClr val="7030A0"/>
                </a:solidFill>
              </a:rPr>
              <a:t>Интерактивная игра для старшего и подготовительного возраста</a:t>
            </a:r>
            <a:endParaRPr lang="ru-RU" sz="37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</Words>
  <Application>WPS Presentation</Application>
  <PresentationFormat>Произвольный</PresentationFormat>
  <Paragraphs>16</Paragraphs>
  <Slides>11</Slides>
  <Notes>0</Notes>
  <HiddenSlides>0</HiddenSlides>
  <MMClips>8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Тема Office</vt:lpstr>
      <vt:lpstr>   Речевое развитие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Марданов Руслан Айратович</dc:creator>
  <cp:lastModifiedBy>Руслан</cp:lastModifiedBy>
  <cp:revision>81</cp:revision>
  <dcterms:created xsi:type="dcterms:W3CDTF">2022-02-06T16:29:00Z</dcterms:created>
  <dcterms:modified xsi:type="dcterms:W3CDTF">2025-03-26T09:01:19Z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B5A9E5C82EC845B19BC59CC044C1EE8F_12</vt:lpwstr>
  </property>
  <property fmtid="{D5CDD505-2E9C-101B-9397-08002B2CF9AE}" pid="3" name="KSOProductBuildVer">
    <vt:lpwstr>1049-12.2.0.20326</vt:lpwstr>
  </property>
</Properties>
</file>