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64" r:id="rId4"/>
    <p:sldId id="279" r:id="rId5"/>
    <p:sldId id="266" r:id="rId6"/>
    <p:sldId id="263" r:id="rId7"/>
    <p:sldId id="272" r:id="rId8"/>
    <p:sldId id="28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8742F-7B41-473B-9396-4A8F67CB0093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41346-DF67-477D-9FA1-A6EDCFBA46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852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  <a:p>
            <a:pPr marL="228600" indent="-2286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41346-DF67-477D-9FA1-A6EDCFBA46E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697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41346-DF67-477D-9FA1-A6EDCFBA46E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982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41346-DF67-477D-9FA1-A6EDCFBA46E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239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010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09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64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239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262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163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849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210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013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333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377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8936E-07CA-4BD8-9BAC-22AA3A00403F}" type="datetimeFigureOut">
              <a:rPr lang="ru-RU" smtClean="0"/>
              <a:pPr/>
              <a:t>23.05.2025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415EF-8502-4D47-BFA7-EB92270D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7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9.png"/><Relationship Id="rId4" Type="http://schemas.openxmlformats.org/officeDocument/2006/relationships/image" Target="../media/image18.gif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-13602"/>
            <a:ext cx="12192000" cy="7223209"/>
            <a:chOff x="0" y="-130804"/>
            <a:chExt cx="12192000" cy="7223209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0" y="-130804"/>
              <a:ext cx="12192000" cy="7223209"/>
              <a:chOff x="0" y="-130804"/>
              <a:chExt cx="12192000" cy="7223209"/>
            </a:xfrm>
          </p:grpSpPr>
          <p:pic>
            <p:nvPicPr>
              <p:cNvPr id="2" name="Рисунок 1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-130804"/>
                <a:ext cx="12192000" cy="6858000"/>
              </a:xfrm>
              <a:prstGeom prst="rect">
                <a:avLst/>
              </a:prstGeom>
            </p:spPr>
          </p:pic>
          <p:grpSp>
            <p:nvGrpSpPr>
              <p:cNvPr id="11" name="Группа 10"/>
              <p:cNvGrpSpPr/>
              <p:nvPr/>
            </p:nvGrpSpPr>
            <p:grpSpPr>
              <a:xfrm>
                <a:off x="990599" y="234405"/>
                <a:ext cx="11077575" cy="6858000"/>
                <a:chOff x="990599" y="234405"/>
                <a:chExt cx="11077575" cy="6858000"/>
              </a:xfrm>
            </p:grpSpPr>
            <p:pic>
              <p:nvPicPr>
                <p:cNvPr id="7" name="Рисунок 6"/>
                <p:cNvPicPr>
                  <a:picLocks noChangeAspect="1"/>
                </p:cNvPicPr>
                <p:nvPr/>
              </p:nvPicPr>
              <p:blipFill>
                <a:blip r:embed="rId3" cstate="print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1231107" y="234405"/>
                  <a:ext cx="9144000" cy="6858000"/>
                </a:xfrm>
                <a:prstGeom prst="rect">
                  <a:avLst/>
                </a:prstGeom>
              </p:spPr>
            </p:pic>
            <p:sp>
              <p:nvSpPr>
                <p:cNvPr id="3" name="TextBox 2"/>
                <p:cNvSpPr txBox="1"/>
                <p:nvPr/>
              </p:nvSpPr>
              <p:spPr>
                <a:xfrm>
                  <a:off x="990599" y="1160627"/>
                  <a:ext cx="11077575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36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Тема: «Что таит в себе опавшая листва»</a:t>
                  </a:r>
                </a:p>
                <a:p>
                  <a:pPr algn="ctr"/>
                  <a:r>
                    <a:rPr lang="ru-RU" sz="36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Направление: Этот удивительный окружающий мир»</a:t>
                  </a:r>
                  <a:endParaRPr lang="ru-RU" sz="3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3436831">
              <a:off x="4522853" y="3734033"/>
              <a:ext cx="1562252" cy="1076001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0609082">
              <a:off x="10561593" y="268332"/>
              <a:ext cx="1246269" cy="858368"/>
            </a:xfrm>
            <a:prstGeom prst="rect">
              <a:avLst/>
            </a:prstGeom>
          </p:spPr>
        </p:pic>
      </p:grpSp>
      <p:sp>
        <p:nvSpPr>
          <p:cNvPr id="15" name="Прямоугольник 14"/>
          <p:cNvSpPr/>
          <p:nvPr/>
        </p:nvSpPr>
        <p:spPr>
          <a:xfrm>
            <a:off x="7307962" y="3415398"/>
            <a:ext cx="387676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МАДОУ ДСКН №2 г. Сосновоборска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   Страхов Роман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Байкалова Екатерина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Руководители: 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Валерьевна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Супрунова Светлана Валериевна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Comic Sans MS" panose="030F0702030302020204" pitchFamily="66" charset="0"/>
              </a:rPr>
              <a:t>                         </a:t>
            </a:r>
            <a:endParaRPr lang="ru-RU" sz="1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57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3096" y="1992809"/>
            <a:ext cx="114827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6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/>
                <a:ea typeface="Calibri"/>
              </a:rPr>
              <a:t>определение </a:t>
            </a:r>
            <a:r>
              <a:rPr lang="ru-RU" sz="2800" dirty="0">
                <a:latin typeface="Times New Roman"/>
                <a:ea typeface="Calibri"/>
              </a:rPr>
              <a:t>наличия вредных веществ </a:t>
            </a:r>
            <a:r>
              <a:rPr lang="ru-RU" sz="2800">
                <a:latin typeface="Times New Roman"/>
                <a:ea typeface="Calibri"/>
              </a:rPr>
              <a:t>в </a:t>
            </a:r>
            <a:r>
              <a:rPr lang="ru-RU" sz="2800" smtClean="0">
                <a:latin typeface="Times New Roman"/>
                <a:ea typeface="Calibri"/>
              </a:rPr>
              <a:t>опавших листьях </a:t>
            </a:r>
            <a:r>
              <a:rPr lang="ru-RU" sz="2800" dirty="0">
                <a:latin typeface="Times New Roman"/>
                <a:ea typeface="Calibri"/>
              </a:rPr>
              <a:t>многолетних растений, произрастающих на территории детского </a:t>
            </a:r>
            <a:r>
              <a:rPr lang="ru-RU" sz="2800" dirty="0" smtClean="0">
                <a:latin typeface="Times New Roman"/>
                <a:ea typeface="Calibri"/>
              </a:rPr>
              <a:t>сада.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3096" y="2992815"/>
            <a:ext cx="1070514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ru-RU" sz="2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28600" lvl="0" indent="-228600">
              <a:buFontTx/>
              <a:buAutoNum type="arabicPeriod"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Изучить видовой состав лиственных деревьев, которые растут на территории детского сада;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>
              <a:buFontTx/>
              <a:buAutoNum type="arabicPeriod"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Определить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растение, в котором больше всего накапливаются вредные вещества из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атмосферы;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>
              <a:buFontTx/>
              <a:buAutoNum type="arabicPeriod"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Провести анализ степени загрязнения листьев разных пород деревьев.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7663" y="195619"/>
            <a:ext cx="110865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предположили, что </a:t>
            </a:r>
            <a:r>
              <a:rPr lang="ru-RU" sz="2800" dirty="0" smtClean="0">
                <a:latin typeface="Times New Roman"/>
                <a:ea typeface="Calibri"/>
              </a:rPr>
              <a:t>листья </a:t>
            </a:r>
            <a:r>
              <a:rPr lang="ru-RU" sz="2800" dirty="0">
                <a:latin typeface="Times New Roman"/>
                <a:ea typeface="Calibri"/>
              </a:rPr>
              <a:t>многолетних растений за сезон весна-лето могут накапливать вредные вещества </a:t>
            </a:r>
            <a:r>
              <a:rPr lang="ru-RU" sz="2800" dirty="0" smtClean="0">
                <a:latin typeface="Times New Roman"/>
                <a:ea typeface="Calibri"/>
              </a:rPr>
              <a:t>из атмосферного воздуха.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98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3908" y="808849"/>
            <a:ext cx="3441188" cy="35180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0682" y="1080312"/>
            <a:ext cx="3077155" cy="3246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5672" y="396152"/>
            <a:ext cx="1906190" cy="2541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6263" y="3333890"/>
            <a:ext cx="2535311" cy="1985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874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9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423" y="1113425"/>
            <a:ext cx="3478289" cy="231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4008" y="653629"/>
            <a:ext cx="3063118" cy="2489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6400" y="3595901"/>
            <a:ext cx="2979183" cy="2809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864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95375" y="228600"/>
            <a:ext cx="3876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Ашихминой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2071688"/>
            <a:ext cx="53530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/>
                <a:ea typeface="Calibri"/>
              </a:rPr>
              <a:t>Необходимы семена кресс-салата!!!</a:t>
            </a:r>
          </a:p>
          <a:p>
            <a:pPr algn="ctr"/>
            <a:endParaRPr lang="ru-RU" sz="3200" dirty="0" smtClean="0">
              <a:latin typeface="Times New Roman"/>
              <a:ea typeface="Calibri"/>
            </a:endParaRPr>
          </a:p>
          <a:p>
            <a:pPr algn="ctr"/>
            <a:r>
              <a:rPr lang="ru-RU" sz="3200" dirty="0" smtClean="0">
                <a:latin typeface="Times New Roman"/>
                <a:ea typeface="Calibri"/>
              </a:rPr>
              <a:t> Именно они восприимчивы к вредным веществам!!!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458118" y="2123347"/>
            <a:ext cx="3086358" cy="4115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964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37"/>
            <a:ext cx="12192000" cy="6858000"/>
          </a:xfrm>
          <a:prstGeom prst="rect">
            <a:avLst/>
          </a:prstGeom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13" y="3535853"/>
            <a:ext cx="4822825" cy="276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10" descr="Picture background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62736">
            <a:off x="4461216" y="3545585"/>
            <a:ext cx="1500188" cy="150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icture background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19494">
            <a:off x="381885" y="2900238"/>
            <a:ext cx="1500188" cy="150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Picture background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62736">
            <a:off x="1870258" y="2986811"/>
            <a:ext cx="1500188" cy="150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547" y="384298"/>
            <a:ext cx="2282199" cy="3042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3771" y="240073"/>
            <a:ext cx="2586219" cy="3350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2457" y="991998"/>
            <a:ext cx="2466972" cy="36347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05189" y="3436937"/>
            <a:ext cx="3334801" cy="269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33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7777" y="0"/>
            <a:ext cx="3087561" cy="31942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769" y="594441"/>
            <a:ext cx="6835109" cy="40918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17311">
            <a:off x="8854570" y="2311895"/>
            <a:ext cx="2503490" cy="3154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9730" y="4686300"/>
            <a:ext cx="3169002" cy="226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54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272" y="440675"/>
            <a:ext cx="1177703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Таким образом, из проделанной нами работы следуют выводы: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Гипотеза подтвердилась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 листьях всех многолетних растений, произрастающих на территории детского сада    накапливаются вредные вещества из атмосферного воздуха.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/>
                <a:ea typeface="Calibri"/>
              </a:rPr>
              <a:t>Листья </a:t>
            </a:r>
            <a:r>
              <a:rPr lang="ru-RU" sz="2400" dirty="0">
                <a:latin typeface="Times New Roman"/>
                <a:ea typeface="Calibri"/>
              </a:rPr>
              <a:t>одних деревьев: березы и рябины </a:t>
            </a:r>
            <a:r>
              <a:rPr lang="ru-RU" sz="2400" b="1" dirty="0">
                <a:latin typeface="Times New Roman"/>
                <a:ea typeface="Calibri"/>
              </a:rPr>
              <a:t>больше</a:t>
            </a:r>
            <a:r>
              <a:rPr lang="ru-RU" sz="2400" dirty="0">
                <a:latin typeface="Times New Roman"/>
                <a:ea typeface="Calibri"/>
              </a:rPr>
              <a:t> поглощают вредные вещества, а </a:t>
            </a:r>
            <a:r>
              <a:rPr lang="ru-RU" sz="2400" dirty="0" smtClean="0">
                <a:latin typeface="Times New Roman"/>
                <a:ea typeface="Calibri"/>
              </a:rPr>
              <a:t>других </a:t>
            </a:r>
            <a:r>
              <a:rPr lang="ru-RU" sz="2400" b="1" dirty="0" smtClean="0">
                <a:latin typeface="Times New Roman"/>
                <a:ea typeface="Calibri"/>
              </a:rPr>
              <a:t>меньше</a:t>
            </a:r>
            <a:r>
              <a:rPr lang="ru-RU" sz="2400" dirty="0" smtClean="0">
                <a:latin typeface="Times New Roman"/>
                <a:ea typeface="Calibri"/>
              </a:rPr>
              <a:t>: клена, вяза</a:t>
            </a:r>
            <a:r>
              <a:rPr lang="ru-RU" sz="2400" b="1" dirty="0" smtClean="0">
                <a:latin typeface="Times New Roman"/>
                <a:ea typeface="Calibri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/>
                <a:cs typeface="Times New Roman" pitchFamily="18" charset="0"/>
              </a:rPr>
              <a:t>Действительно</a:t>
            </a:r>
            <a:r>
              <a:rPr lang="ru-RU" sz="2400" b="1" dirty="0" smtClean="0">
                <a:latin typeface="Times New Roman"/>
                <a:cs typeface="Times New Roman" pitchFamily="18" charset="0"/>
              </a:rPr>
              <a:t> существует метод</a:t>
            </a:r>
            <a:r>
              <a:rPr lang="ru-RU" sz="2400" dirty="0" smtClean="0">
                <a:latin typeface="Times New Roman"/>
                <a:cs typeface="Times New Roman" pitchFamily="18" charset="0"/>
              </a:rPr>
              <a:t>, который используется для определения вредных веществ  накапливающихся в листьях деревьев.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66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2961</TotalTime>
  <Words>162</Words>
  <Application>Microsoft Office PowerPoint</Application>
  <PresentationFormat>Широкоэкранный</PresentationFormat>
  <Paragraphs>29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DS003</dc:creator>
  <cp:lastModifiedBy>DS003</cp:lastModifiedBy>
  <cp:revision>184</cp:revision>
  <dcterms:created xsi:type="dcterms:W3CDTF">2024-11-27T07:26:17Z</dcterms:created>
  <dcterms:modified xsi:type="dcterms:W3CDTF">2025-05-23T01:45:02Z</dcterms:modified>
</cp:coreProperties>
</file>