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</p:sldMasterIdLst>
  <p:sldIdLst>
    <p:sldId id="260" r:id="rId6"/>
    <p:sldId id="261" r:id="rId7"/>
    <p:sldId id="257" r:id="rId8"/>
    <p:sldId id="264" r:id="rId9"/>
    <p:sldId id="262" r:id="rId10"/>
    <p:sldId id="265" r:id="rId11"/>
    <p:sldId id="266" r:id="rId12"/>
    <p:sldId id="267" r:id="rId13"/>
    <p:sldId id="269" r:id="rId14"/>
    <p:sldId id="268" r:id="rId15"/>
    <p:sldId id="27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48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83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26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18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220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10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6067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02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26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09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9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18.07.2025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52728" cy="77809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к уроку чтения</a:t>
            </a: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1628800"/>
            <a:ext cx="6624736" cy="482453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 Русская народная сказка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«Сивка-бурка»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 3 класс </a:t>
            </a:r>
          </a:p>
        </p:txBody>
      </p:sp>
    </p:spTree>
    <p:extLst>
      <p:ext uri="{BB962C8B-B14F-4D97-AF65-F5344CB8AC3E}">
        <p14:creationId xmlns:p14="http://schemas.microsoft.com/office/powerpoint/2010/main" val="2440795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Пословицы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Объясни смысл пословиц</a:t>
            </a:r>
          </a:p>
          <a:p>
            <a:r>
              <a:rPr lang="ru-RU" dirty="0"/>
              <a:t>       Будь своему слову хозяин.</a:t>
            </a:r>
          </a:p>
          <a:p>
            <a:r>
              <a:rPr lang="ru-RU" dirty="0"/>
              <a:t>       Не бросай слов на ветер.</a:t>
            </a:r>
          </a:p>
          <a:p>
            <a:r>
              <a:rPr lang="ru-RU" dirty="0"/>
              <a:t>       Не слово хозяин хозяину, а хозяин          </a:t>
            </a:r>
          </a:p>
          <a:p>
            <a:r>
              <a:rPr lang="ru-RU" dirty="0"/>
              <a:t>       слову хозяин.</a:t>
            </a:r>
          </a:p>
        </p:txBody>
      </p:sp>
    </p:spTree>
    <p:extLst>
      <p:ext uri="{BB962C8B-B14F-4D97-AF65-F5344CB8AC3E}">
        <p14:creationId xmlns:p14="http://schemas.microsoft.com/office/powerpoint/2010/main" val="4235625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Подведение итогов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  С какой сказкой  познакомились?</a:t>
            </a:r>
          </a:p>
          <a:p>
            <a:r>
              <a:rPr lang="ru-RU" dirty="0"/>
              <a:t>         К какому  виду относится?</a:t>
            </a:r>
          </a:p>
          <a:p>
            <a:r>
              <a:rPr lang="ru-RU" dirty="0"/>
              <a:t>      </a:t>
            </a:r>
          </a:p>
          <a:p>
            <a:r>
              <a:rPr lang="ru-RU" dirty="0"/>
              <a:t>       </a:t>
            </a:r>
            <a:r>
              <a:rPr lang="ru-RU" dirty="0" err="1"/>
              <a:t>Д.з</a:t>
            </a:r>
            <a:r>
              <a:rPr lang="ru-RU" dirty="0"/>
              <a:t>. Разделить текст на части,</a:t>
            </a:r>
          </a:p>
          <a:p>
            <a:r>
              <a:rPr lang="ru-RU" dirty="0"/>
              <a:t>              подготовить чтение без ошибок,</a:t>
            </a:r>
          </a:p>
          <a:p>
            <a:r>
              <a:rPr lang="ru-RU" dirty="0"/>
              <a:t>              нарисовать иллюстрации к        </a:t>
            </a:r>
          </a:p>
          <a:p>
            <a:r>
              <a:rPr lang="ru-RU" dirty="0"/>
              <a:t>              понравившемуся отрывку </a:t>
            </a:r>
          </a:p>
        </p:txBody>
      </p:sp>
    </p:spTree>
    <p:extLst>
      <p:ext uri="{BB962C8B-B14F-4D97-AF65-F5344CB8AC3E}">
        <p14:creationId xmlns:p14="http://schemas.microsoft.com/office/powerpoint/2010/main" val="972994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52728" cy="778098"/>
          </a:xfrm>
        </p:spPr>
        <p:txBody>
          <a:bodyPr>
            <a:normAutofit/>
          </a:bodyPr>
          <a:lstStyle/>
          <a:p>
            <a:r>
              <a:rPr lang="ru-RU" sz="1100" dirty="0"/>
              <a:t>источник шаблона: </a:t>
            </a:r>
            <a:br>
              <a:rPr lang="ru-RU" sz="1100" dirty="0"/>
            </a:br>
            <a:r>
              <a:rPr lang="ru-RU" sz="1100" dirty="0" err="1"/>
              <a:t>Ранько</a:t>
            </a:r>
            <a:r>
              <a:rPr lang="ru-RU" sz="1100" dirty="0"/>
              <a:t> Елена Алексеевна </a:t>
            </a:r>
            <a:br>
              <a:rPr lang="ru-RU" sz="1100" dirty="0"/>
            </a:br>
            <a:r>
              <a:rPr lang="ru-RU" sz="1100" dirty="0"/>
              <a:t>Сайт: http://pedsovet.su/ </a:t>
            </a:r>
            <a:br>
              <a:rPr lang="ru-RU" sz="1100" dirty="0"/>
            </a:br>
            <a:endParaRPr lang="ru-RU" sz="11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1628800"/>
            <a:ext cx="6624736" cy="482453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1" descr="C:\Documents and Settings\Admin\Рабочий стол\бабочки\e3b316d7a4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404" y="836712"/>
            <a:ext cx="9098217" cy="5436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07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52728" cy="778098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rgbClr val="FF0000"/>
                </a:solidFill>
                <a:ea typeface="Times New Roman"/>
              </a:rPr>
              <a:t>ПСИХОЛОГИЧЕСКИЙ НАСТРОЙ.</a:t>
            </a:r>
            <a:br>
              <a:rPr lang="ru-RU" sz="1800" dirty="0">
                <a:solidFill>
                  <a:srgbClr val="FF0000"/>
                </a:solidFill>
                <a:ea typeface="Times New Roman"/>
              </a:rPr>
            </a:br>
            <a:r>
              <a:rPr lang="ru-RU" sz="1800" dirty="0">
                <a:solidFill>
                  <a:srgbClr val="FF0000"/>
                </a:solidFill>
                <a:ea typeface="Times New Roman"/>
              </a:rPr>
              <a:t> Приветствие “Здравствуйте!”</a:t>
            </a:r>
            <a:br>
              <a:rPr lang="ru-RU" sz="1800" dirty="0">
                <a:solidFill>
                  <a:srgbClr val="FF0000"/>
                </a:solidFill>
                <a:latin typeface="Calibri"/>
                <a:ea typeface="Calibri"/>
              </a:rPr>
            </a:br>
            <a:endParaRPr lang="ru-RU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1628800"/>
            <a:ext cx="6624736" cy="48245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sz="1900" dirty="0"/>
              <a:t>Учащиеся поочередно касаются одноименных пальцев рук своего соседа, начиная с больших пальцев и говорят: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 желаю </a:t>
            </a:r>
            <a:r>
              <a:rPr lang="ru-RU" sz="1800" dirty="0"/>
              <a:t>(соприкасаются большими пальцами);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успеха </a:t>
            </a:r>
            <a:r>
              <a:rPr lang="ru-RU" sz="1800" dirty="0"/>
              <a:t>(указательными);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большого </a:t>
            </a:r>
            <a:r>
              <a:rPr lang="ru-RU" sz="1800" dirty="0"/>
              <a:t>(средними);</a:t>
            </a:r>
            <a:r>
              <a:rPr lang="ru-RU" dirty="0"/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во всём </a:t>
            </a:r>
            <a:r>
              <a:rPr lang="ru-RU" sz="1800" dirty="0"/>
              <a:t>(безымянными);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и везде </a:t>
            </a:r>
            <a:r>
              <a:rPr lang="ru-RU" sz="1800" dirty="0"/>
              <a:t>(мизинцами);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Здравствуйте! </a:t>
            </a:r>
            <a:r>
              <a:rPr lang="ru-RU" sz="1800" dirty="0"/>
              <a:t>(прикосновение всей ладонью)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079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52728" cy="778098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683568" y="1628800"/>
            <a:ext cx="7560840" cy="482453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2050" name="Picture 2" descr="C:\Users\Lopatkina\Desktop\сивка-бурка\85261_262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840760" cy="598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329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Речевая 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        За горами, за лесами,</a:t>
            </a:r>
          </a:p>
          <a:p>
            <a:r>
              <a:rPr lang="ru-RU" dirty="0"/>
              <a:t>        За широкими морями,</a:t>
            </a:r>
          </a:p>
          <a:p>
            <a:r>
              <a:rPr lang="ru-RU" dirty="0"/>
              <a:t>         Против неба – на земле</a:t>
            </a:r>
          </a:p>
          <a:p>
            <a:r>
              <a:rPr lang="ru-RU" dirty="0"/>
              <a:t>         Жил старик один в селе.</a:t>
            </a:r>
          </a:p>
          <a:p>
            <a:r>
              <a:rPr lang="ru-RU" dirty="0"/>
              <a:t>         У старинушки три сына:</a:t>
            </a:r>
          </a:p>
          <a:p>
            <a:r>
              <a:rPr lang="ru-RU" dirty="0"/>
              <a:t>         Старший умный был детина,</a:t>
            </a:r>
          </a:p>
          <a:p>
            <a:r>
              <a:rPr lang="ru-RU" dirty="0"/>
              <a:t>         Средний сын и так  и сяк,</a:t>
            </a:r>
          </a:p>
          <a:p>
            <a:r>
              <a:rPr lang="ru-RU" dirty="0"/>
              <a:t>          Младший вовсе был дурак.</a:t>
            </a:r>
          </a:p>
        </p:txBody>
      </p:sp>
    </p:spTree>
    <p:extLst>
      <p:ext uri="{BB962C8B-B14F-4D97-AF65-F5344CB8AC3E}">
        <p14:creationId xmlns:p14="http://schemas.microsoft.com/office/powerpoint/2010/main" val="3348388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52728" cy="778098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1628800"/>
            <a:ext cx="6624736" cy="482453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Прочитайте.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Откуда эти строчки?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Прочитайте шепотом,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 затем все увеличивая силу голоса.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Сейчас наоборот. Молодцы.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Теперь прочитать быстро, скороговоркой.</a:t>
            </a:r>
          </a:p>
        </p:txBody>
      </p:sp>
    </p:spTree>
    <p:extLst>
      <p:ext uri="{BB962C8B-B14F-4D97-AF65-F5344CB8AC3E}">
        <p14:creationId xmlns:p14="http://schemas.microsoft.com/office/powerpoint/2010/main" val="2440795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Первичное чтение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Просмотр диафильма «Сивка- Бурка»</a:t>
            </a:r>
          </a:p>
          <a:p>
            <a:r>
              <a:rPr lang="ru-RU" dirty="0"/>
              <a:t>     или прослушивание аудиозаписи.</a:t>
            </a:r>
          </a:p>
          <a:p>
            <a:r>
              <a:rPr lang="ru-RU" dirty="0"/>
              <a:t>     Ваши впечатления от прочитанного?</a:t>
            </a:r>
          </a:p>
        </p:txBody>
      </p:sp>
    </p:spTree>
    <p:extLst>
      <p:ext uri="{BB962C8B-B14F-4D97-AF65-F5344CB8AC3E}">
        <p14:creationId xmlns:p14="http://schemas.microsoft.com/office/powerpoint/2010/main" val="41984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Физминутка</a:t>
            </a:r>
            <a:br>
              <a:rPr lang="ru-RU" dirty="0"/>
            </a:br>
            <a:r>
              <a:rPr lang="ru-RU" sz="1800" dirty="0"/>
              <a:t>(пальчиковая гимнастика)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sz="1600" dirty="0"/>
              <a:t>(поочередно загибают пальчики, на слова последней строчки хлопают в ладоши)</a:t>
            </a:r>
          </a:p>
          <a:p>
            <a:pPr marL="0" indent="0" algn="ctr">
              <a:buNone/>
            </a:pPr>
            <a:r>
              <a:rPr lang="ru-RU" dirty="0"/>
              <a:t>      </a:t>
            </a:r>
            <a:r>
              <a:rPr lang="ru-RU" sz="2400" dirty="0"/>
              <a:t>Будем пальчики считать,</a:t>
            </a:r>
          </a:p>
          <a:p>
            <a:pPr marL="0" indent="0" algn="ctr">
              <a:buNone/>
            </a:pPr>
            <a:r>
              <a:rPr lang="ru-RU" sz="2400" dirty="0"/>
              <a:t>      Будем сказки называть:</a:t>
            </a:r>
          </a:p>
          <a:p>
            <a:pPr marL="0" indent="0" algn="ctr">
              <a:buNone/>
            </a:pPr>
            <a:r>
              <a:rPr lang="ru-RU" sz="2400" dirty="0"/>
              <a:t> Рукавичка, Теремок, </a:t>
            </a:r>
          </a:p>
          <a:p>
            <a:pPr marL="0" indent="0" algn="ctr">
              <a:buNone/>
            </a:pPr>
            <a:r>
              <a:rPr lang="ru-RU" sz="2400" dirty="0"/>
              <a:t>     Колобок – румяный бок.</a:t>
            </a:r>
          </a:p>
          <a:p>
            <a:pPr marL="0" indent="0" algn="ctr">
              <a:buNone/>
            </a:pPr>
            <a:r>
              <a:rPr lang="ru-RU" sz="2400" dirty="0"/>
              <a:t>    Есть Снегурочка-краса,</a:t>
            </a:r>
          </a:p>
          <a:p>
            <a:pPr marL="0" indent="0" algn="ctr">
              <a:buNone/>
            </a:pPr>
            <a:r>
              <a:rPr lang="ru-RU" sz="2400" dirty="0"/>
              <a:t>      Три медведя, Волк, Лиса.</a:t>
            </a:r>
          </a:p>
          <a:p>
            <a:pPr marL="0" indent="0" algn="ctr">
              <a:buNone/>
            </a:pPr>
            <a:r>
              <a:rPr lang="ru-RU" sz="2400" dirty="0"/>
              <a:t>     Не забудем Сивку-Бурку,  </a:t>
            </a:r>
          </a:p>
          <a:p>
            <a:pPr marL="0" indent="0" algn="ctr">
              <a:buNone/>
            </a:pPr>
            <a:r>
              <a:rPr lang="ru-RU" sz="2400" dirty="0"/>
              <a:t>   Нашего вещего каурку.</a:t>
            </a:r>
          </a:p>
          <a:p>
            <a:pPr marL="0" indent="0" algn="ctr">
              <a:buNone/>
            </a:pPr>
            <a:r>
              <a:rPr lang="ru-RU" sz="2400" dirty="0"/>
              <a:t>Знаем волка и козлят.</a:t>
            </a:r>
          </a:p>
          <a:p>
            <a:pPr marL="0" indent="0" algn="ctr">
              <a:buNone/>
            </a:pPr>
            <a:r>
              <a:rPr lang="ru-RU" sz="2400" dirty="0"/>
              <a:t>           Этим  сказкам каждый рад.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200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Словарная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  </a:t>
            </a:r>
            <a:r>
              <a:rPr lang="ru-RU" sz="2800" dirty="0"/>
              <a:t>Вещий каурка – вещий (предсказывает </a:t>
            </a:r>
          </a:p>
          <a:p>
            <a:r>
              <a:rPr lang="ru-RU" sz="2800" dirty="0"/>
              <a:t>      будущее); каурка (масть лошади –   рыжий</a:t>
            </a:r>
          </a:p>
          <a:p>
            <a:r>
              <a:rPr lang="ru-RU" sz="2800" dirty="0"/>
              <a:t>      цвет).</a:t>
            </a:r>
          </a:p>
          <a:p>
            <a:r>
              <a:rPr lang="ru-RU" sz="2800" dirty="0"/>
              <a:t>        Худая одежонка – старая одежда.</a:t>
            </a:r>
          </a:p>
          <a:p>
            <a:r>
              <a:rPr lang="ru-RU" sz="2800" dirty="0"/>
              <a:t>        Кликать – звать.</a:t>
            </a:r>
          </a:p>
          <a:p>
            <a:r>
              <a:rPr lang="ru-RU" sz="2800" dirty="0"/>
              <a:t>        Добрая пшеница – хороший урожай.</a:t>
            </a:r>
          </a:p>
          <a:p>
            <a:r>
              <a:rPr lang="ru-RU" sz="2800" dirty="0"/>
              <a:t>        Баловать – правильное ударение в слове 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55776" y="4797152"/>
            <a:ext cx="14401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073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Чтение текста и деление его на части.</a:t>
            </a:r>
          </a:p>
        </p:txBody>
      </p:sp>
    </p:spTree>
    <p:extLst>
      <p:ext uri="{BB962C8B-B14F-4D97-AF65-F5344CB8AC3E}">
        <p14:creationId xmlns:p14="http://schemas.microsoft.com/office/powerpoint/2010/main" val="155681183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392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Times New Roman</vt:lpstr>
      <vt:lpstr>1_Тема Office</vt:lpstr>
      <vt:lpstr>3_Тема Office</vt:lpstr>
      <vt:lpstr>4_Тема Office</vt:lpstr>
      <vt:lpstr>5_Тема Office</vt:lpstr>
      <vt:lpstr>6_Тема Office</vt:lpstr>
      <vt:lpstr>Презентация к уроку чтения</vt:lpstr>
      <vt:lpstr>ПСИХОЛОГИЧЕСКИЙ НАСТРОЙ.  Приветствие “Здравствуйте!” </vt:lpstr>
      <vt:lpstr>Презентация PowerPoint</vt:lpstr>
      <vt:lpstr>Речевая разминка</vt:lpstr>
      <vt:lpstr>Презентация PowerPoint</vt:lpstr>
      <vt:lpstr>Первичное чтение</vt:lpstr>
      <vt:lpstr>Физминутка (пальчиковая гимнастика)</vt:lpstr>
      <vt:lpstr>Словарная работа</vt:lpstr>
      <vt:lpstr>Презентация PowerPoint</vt:lpstr>
      <vt:lpstr>Пословицы</vt:lpstr>
      <vt:lpstr>Подведение итогов урока</vt:lpstr>
      <vt:lpstr>источник шаблона:  Ранько Елена Алексеевна  Сайт: http://pedsovet.su/ 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чтения</dc:title>
  <dc:creator>Лопаткина Оксана Н. Л</dc:creator>
  <cp:lastModifiedBy>Евгения</cp:lastModifiedBy>
  <cp:revision>11</cp:revision>
  <dcterms:created xsi:type="dcterms:W3CDTF">2015-09-16T11:32:27Z</dcterms:created>
  <dcterms:modified xsi:type="dcterms:W3CDTF">2025-07-18T09:34:09Z</dcterms:modified>
</cp:coreProperties>
</file>