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4" r:id="rId4"/>
    <p:sldId id="273" r:id="rId5"/>
    <p:sldId id="275" r:id="rId6"/>
    <p:sldId id="272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umeha.3dn.ru/_pu/81/35627921.jpg" TargetMode="External"/><Relationship Id="rId13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hyperlink" Target="http://umeha.3dn.ru/_pu/81/17637933.jpg" TargetMode="External"/><Relationship Id="rId2" Type="http://schemas.openxmlformats.org/officeDocument/2006/relationships/hyperlink" Target="http://umeha.3dn.ru/_pu/81/7553047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meha.3dn.ru/_pu/81/70743792.jpg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hyperlink" Target="http://umeha.3dn.ru/_pu/81/08895109.jpg" TargetMode="External"/><Relationship Id="rId4" Type="http://schemas.openxmlformats.org/officeDocument/2006/relationships/hyperlink" Target="http://umeha.3dn.ru/_pu/81/73479676.jpg" TargetMode="Externa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8640"/>
            <a:ext cx="54968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Легенды о травах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11970"/>
            <a:ext cx="8208912" cy="3456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Добрые и злые травы... Сколько о них сложено сказаний, легенд и песен! Добрые названы ласково: травушка-муравушка, мурава духовитая, трава шелковая; злые — отталкивающе: лихие травы, лютые коренья, отрава. Растения-целители, которыми врачевали от недугов и хворости, исстари почитались особо. И «зеленая аптека» многие столетия был а главным поставщиком лекарств. Услугами ее и сейчас пользуется медицина. </a:t>
            </a:r>
            <a:endParaRPr lang="ru-RU" sz="2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91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img7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220405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42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086200" cy="306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:\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89918"/>
            <a:ext cx="4026024" cy="301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slide_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408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38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img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064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659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47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442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: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8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:\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688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:\slide_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447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I:\slide_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12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Современная наука открыла много полезных свойств, которыми обладают те или иные растения. Не обнаружены только сверхъестественные, потому что их просто нет и быть не может.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7" descr="lechebnye_trav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642" y="2492896"/>
            <a:ext cx="5330700" cy="388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592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692696"/>
            <a:ext cx="34625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Используемая  литература</a:t>
            </a:r>
          </a:p>
          <a:p>
            <a:pPr marL="342900" indent="-342900">
              <a:buAutoNum type="arabicPeriod"/>
            </a:pPr>
            <a:r>
              <a:rPr lang="en-US" dirty="0" smtClean="0"/>
              <a:t>yandex.ru – </a:t>
            </a:r>
            <a:r>
              <a:rPr lang="ru-RU" dirty="0" err="1" smtClean="0"/>
              <a:t>интернет-ресурсы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smtClean="0"/>
              <a:t>Травы </a:t>
            </a:r>
            <a:r>
              <a:rPr lang="ru-RU" dirty="0"/>
              <a:t>и легенды</a:t>
            </a:r>
          </a:p>
          <a:p>
            <a:r>
              <a:rPr lang="ru-RU" dirty="0"/>
              <a:t>subscribe.ru›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029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856984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Лекарственные свойства одних трав сейчас доказаны современной наукой, других — отвергнуты, но как отголоски седой старины сохранились на Руси легенды о девяти волшебных травах: плакуне, цветущем папоротнике, разрыв-траве, тирличе,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одолень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-траве, адамовой голове,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орхилине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прикрыше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нечуй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-ветре. 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umeha.3dn.ru/_pu/81/s75530476.jpg">
            <a:hlinkClick r:id="rId2" tgtFrame="&quot;_blank&quot;" tooltip="&quot;Нажмите, для просмотра в полном размере...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2" y="3521220"/>
            <a:ext cx="2160240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umeha.3dn.ru/_pu/81/s73479676.jpg">
            <a:hlinkClick r:id="rId4" tgtFrame="&quot;_blank&quot;" tooltip="&quot;Нажмите, для просмотра в полном размере...&quot;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99358"/>
            <a:ext cx="1750060" cy="1311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umeha.3dn.ru/_pu/81/s70743792.jpg">
            <a:hlinkClick r:id="rId6" tgtFrame="&quot;_blank&quot;" tooltip="&quot;Нажмите, для просмотра в полном размере...&quot;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24813"/>
            <a:ext cx="2382520" cy="1788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meha.3dn.ru/_pu/81/s35627921.jpg">
            <a:hlinkClick r:id="rId8" tgtFrame="&quot;_blank&quot;" tooltip="&quot;Нажмите, для просмотра в полном размере...&quot;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380" y="5013608"/>
            <a:ext cx="2131695" cy="159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umeha.3dn.ru/_pu/81/s08895109.jpg">
            <a:hlinkClick r:id="rId10" tgtFrame="&quot;_blank&quot;" tooltip="&quot;Нажмите, для просмотра в полном размере...&quot;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341" y="4000689"/>
            <a:ext cx="1430655" cy="177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umeha.3dn.ru/_pu/81/s17637933.jpg">
            <a:hlinkClick r:id="rId12" tgtFrame="&quot;_blank&quot;" tooltip="&quot;Нажмите, для просмотра в полном размере...&quot;"/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130" y="5585108"/>
            <a:ext cx="1814195" cy="1208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50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98555"/>
            <a:ext cx="576064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научном анализе сведений об этих растениях, упоминаемых в заговорах, заклинаниях, старинных травниках, в легендах, открывается одна интересная сторона: у волшебных трав есть реальные прообразы, зачастую это самые обычные обитатели лугов, лесов и берегов рек. Попробуем сравнить сведения о волшебных травах, почерпнутые из бытовавших поверий, с данными современной науки о растениях и их свойствах. Это сопоставление сдергивает покрывало таинственности со многих легенд.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555"/>
            <a:ext cx="2369744" cy="27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:\slide_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6" t="26307" r="8013" b="6178"/>
          <a:stretch/>
        </p:blipFill>
        <p:spPr bwMode="auto">
          <a:xfrm>
            <a:off x="136497" y="4365104"/>
            <a:ext cx="2736304" cy="200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520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568952" cy="6956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возникают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легенды?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произошли легенды о травах, почему некоторым растениям приписаны сверхъестественные свойства? Чтобы ответить на эти вопросы, вспомним, что к познанию окружающего мира люди шли не прямым, а окольным путем, в сопутствии с верованиями и суемудрием. Всякому загадочному, непонятному явлению приписывалась потусторонняя сила. Нецветковое растение, папоротник, например, поражало пылкое воображение суевера своим видом и необычным способом размножения. Все растения цветут, а это нет, значит, оно особенное, отмечено тайной. Так, вокруг папоротника начинают возникать легенды, сказания. В них-то обитатель лесов и наделен теми свойствами, которых человек наяву у него не наблюдал: папоротник расцветает, но не просто, а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по-сказочному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волшебно.</a:t>
            </a:r>
            <a:endParaRPr lang="ru-RU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595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201019"/>
            <a:ext cx="4680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Удивительные особенности растений — один из главных поводов к возникновению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легенд.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Истоки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 реже восходят к преувеличению свойств, которыми обладает растение. Это относится главным образом к лекарственной флоре.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5" descr="95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1019"/>
            <a:ext cx="2847569" cy="2003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96522958_large_0_63a4d_89b695a4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2929921" cy="2108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at1275478312_11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796" y="3688082"/>
            <a:ext cx="4402832" cy="269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967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fe75ab4f39deb610c9a6182b24j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8136904" cy="61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52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773438" cy="657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17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28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43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396</Words>
  <Application>Microsoft Office PowerPoint</Application>
  <PresentationFormat>Экран (4:3)</PresentationFormat>
  <Paragraphs>12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7</cp:revision>
  <dcterms:created xsi:type="dcterms:W3CDTF">2018-01-24T11:47:14Z</dcterms:created>
  <dcterms:modified xsi:type="dcterms:W3CDTF">2018-02-06T04:30:35Z</dcterms:modified>
</cp:coreProperties>
</file>