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ntdata" ContentType="application/x-fontdata"/>
  <Default Extension="bmp" ContentType="image/bmp"/>
  <Default Extension="jpeg" ContentType="image/jpeg"/>
  <Default Extension="png" ContentType="image/png"/>
  <Default Extension="gif" ContentType="image/gif"/>
  <Default Extension="tif" ContentType="image/tif"/>
  <Default Extension="emf" ContentType="image/x-emf"/>
  <Default Extension="wmf" ContentType="image/x-wmf"/>
  <Default Extension="pct" ContentType="image/pct"/>
  <Default Extension="pcx" ContentType="image/pcx"/>
  <Default Extension="tga" ContentType="image/tga"/>
  <Default Extension="svg" ContentType="image/svg+xml"/>
  <Default Extension="avi" ContentType="video/avi"/>
  <Default Extension="wmv" ContentType="video/wmv"/>
  <Default Extension="mpg" ContentType="video/mpeg"/>
  <Default Extension="mpeg" ContentType="video/mpeg"/>
  <Default Extension="mp2" ContentType="video/mpeg"/>
  <Default Extension="mp4" ContentType="video/mpeg"/>
  <Default Extension="wma" ContentType="audio/x-ms-wma"/>
  <Default Extension="mid" ContentType="audio/unknown"/>
  <Default Extension="midi" ContentType="audio/unknown"/>
  <Default Extension="rmi" ContentType="audio/unknown"/>
  <Default Extension="mp3" ContentType="audio/unknown"/>
  <Default Extension="wav" ContentType="audio/wav"/>
  <Default Extension="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</Types>
</file>

<file path=_rels/.rels><?xml version="1.0" encoding="UTF-8" standalone="yes" 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dMasterIdLst>
    <p:sldMasterId id="2147483648" r:id="rId5"/>
  </p:sldMasterIdLst>
  <p:sldIdLst>
    <p:sldId id="280" r:id="rId6"/>
    <p:sldId id="340" r:id="rId7"/>
    <p:sldId id="369" r:id="rId8"/>
    <p:sldId id="350" r:id="rId9"/>
    <p:sldId id="372" r:id="rId10"/>
    <p:sldId id="352" r:id="rId11"/>
    <p:sldId id="362" r:id="rId12"/>
    <p:sldId id="349" r:id="rId13"/>
    <p:sldId id="351" r:id="rId14"/>
    <p:sldId id="343" r:id="rId15"/>
    <p:sldId id="358" r:id="rId16"/>
    <p:sldId id="355" r:id="rId17"/>
    <p:sldId id="363" r:id="rId18"/>
    <p:sldId id="347" r:id="rId19"/>
    <p:sldId id="359" r:id="rId20"/>
    <p:sldId id="346" r:id="rId21"/>
    <p:sldId id="364" r:id="rId22"/>
    <p:sldId id="366" r:id="rId23"/>
    <p:sldId id="357" r:id="rId24"/>
  </p:sldIdLst>
  <p:sldSz cx="9144000" cy="6858000"/>
  <p:notesSz cx="6858000" cy="9144000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9pPr>
  </p:defaultTextStyle>
</p:presentation>
</file>

<file path=ppt/presProps.xml><?xml version="1.0" encoding="utf-8"?>
<p:presentation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howPr showNarration="1">
    <p:penClr>
      <a:srgbClr val="0000FF"/>
    </p:penClr>
  </p:showPr>
  <p:extLst>
    <p:ext uri="smNativeData">
      <pr:smAppRevision xmlns:pr="smNativeData" xmlns="smNativeData" dt="1764251577" val="1068" revOS="4"/>
      <pr:smFileRevision xmlns:pr="smNativeData" xmlns="smNativeData" dt="1764251577" val="101"/>
      <pr:guideOptions xmlns:pr="smNativeData" xmlns="smNativeData" dt="1764251577" snapToGrid="1" snapToBorder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ideViewPr>
    <p:cSldViewPr>
      <p:cViewPr varScale="1">
        <p:scale>
          <a:sx n="86" d="100"/>
          <a:sy n="86" d="100"/>
        </p:scale>
        <p:origin x="538" y="294"/>
      </p:cViewPr>
      <p:guideLst x="0" y="0"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sorterViewPr>
    <p:cViewPr>
      <p:scale>
        <a:sx n="20" d="100"/>
        <a:sy n="20" d="100"/>
      </p:scale>
      <p:origin x="0" y="0"/>
    </p:cViewPr>
  </p:sorterViewPr>
  <p:notesViewPr>
    <p:cSldViewPr>
      <p:cViewPr>
        <p:scale>
          <a:sx n="86" d="100"/>
          <a:sy n="86" d="100"/>
        </p:scale>
        <p:origin x="538" y="294"/>
      </p:cViewPr>
    </p:cSldViewPr>
  </p:notesViewPr>
  <p:gridSpacing cx="73477120" cy="73477120"/>
</p:viewPr>
</file>

<file path=ppt/_rels/presentation.xml.rels><?xml version="1.0" encoding="UTF-8" standalone="yes" 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tableStyles" Target="tableStyles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/Relationships>
</file>

<file path=ppt/slideLayouts/_rels/slideLayout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AQAABsNAAAINAAAJhYAABAAAAAmAAAACAAAAAEAAAAAAAAA"/>
              </a:ext>
            </a:extLst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Подзаголовок 2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cAgAAOgXAADQLwAAsCIAABAAAAAmAAAACAAAAAGAAAAAAAAA"/>
              </a:ext>
            </a:extLst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lang="ru-ru" cap="none">
                <a:solidFill>
                  <a:srgbClr val="8C8C8C"/>
                </a:solidFill>
              </a:defRPr>
            </a:lvl1pPr>
            <a:lvl2pPr marL="457200" indent="0" algn="ctr">
              <a:buNone/>
              <a:defRPr lang="ru-ru" cap="none">
                <a:solidFill>
                  <a:srgbClr val="8C8C8C"/>
                </a:solidFill>
              </a:defRPr>
            </a:lvl2pPr>
            <a:lvl3pPr marL="914400" indent="0" algn="ctr">
              <a:buNone/>
              <a:defRPr lang="ru-ru" cap="none">
                <a:solidFill>
                  <a:srgbClr val="8C8C8C"/>
                </a:solidFill>
              </a:defRPr>
            </a:lvl3pPr>
            <a:lvl4pPr marL="1371600" indent="0" algn="ctr">
              <a:buNone/>
              <a:defRPr lang="ru-ru" cap="none">
                <a:solidFill>
                  <a:srgbClr val="8C8C8C"/>
                </a:solidFill>
              </a:defRPr>
            </a:lvl4pPr>
            <a:lvl5pPr marL="1828800" indent="0" algn="ctr">
              <a:buNone/>
              <a:defRPr lang="ru-ru" cap="none">
                <a:solidFill>
                  <a:srgbClr val="8C8C8C"/>
                </a:solidFill>
              </a:defRPr>
            </a:lvl5pPr>
            <a:lvl6pPr marL="2286000" indent="0" algn="ctr">
              <a:buNone/>
              <a:defRPr lang="ru-ru" cap="none">
                <a:solidFill>
                  <a:srgbClr val="8C8C8C"/>
                </a:solidFill>
              </a:defRPr>
            </a:lvl6pPr>
            <a:lvl7pPr marL="2743200" indent="0" algn="ctr">
              <a:buNone/>
              <a:defRPr lang="ru-ru" cap="none">
                <a:solidFill>
                  <a:srgbClr val="8C8C8C"/>
                </a:solidFill>
              </a:defRPr>
            </a:lvl7pPr>
            <a:lvl8pPr marL="3200400" indent="0" algn="ctr">
              <a:buNone/>
              <a:defRPr lang="ru-ru" cap="none">
                <a:solidFill>
                  <a:srgbClr val="8C8C8C"/>
                </a:solidFill>
              </a:defRPr>
            </a:lvl8pPr>
            <a:lvl9pPr marL="3657600" indent="0" algn="ctr">
              <a:buNone/>
              <a:defRPr lang="ru-ru" cap="none">
                <a:solidFill>
                  <a:srgbClr val="8C8C8C"/>
                </a:solidFill>
              </a:defRPr>
            </a:lvl9pPr>
          </a:lstStyle>
          <a:p>
            <a:pPr>
              <a:defRPr lang="ru-ru"/>
            </a:pPr>
            <a:r>
              <a:t>Образец подзаголовка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BonAADwDw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731F2E66-289E-4AD8-D0A7-DE8D60E9268B}" type="datetime1">
              <a:t>22.07.2025</a:t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ECDAX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MAABonAAAIJ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CgAABonAABwN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731F5E37-799E-4AA8-D0A7-8FFD10E926DA}" type="slidenum">
              <a:t>‹#›</a:t>
            </a:fld>
          </a:p>
        </p:txBody>
      </p:sp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hf hdr="0" ftr="0"/>
</p:sldLayout>
</file>

<file path=ppt/slideLayouts/slideLayout10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NgJAABwNQAAsCUAABAAAAAmAAAACAAAAAIAAAAAAAAA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Second level</a:t>
            </a:r>
          </a:p>
          <a:p>
            <a:pPr lvl="2">
              <a:defRPr lang="ru-ru"/>
            </a:pPr>
            <a:r>
              <a:t>Third level</a:t>
            </a:r>
          </a:p>
          <a:p>
            <a:pPr lvl="3">
              <a:defRPr lang="ru-ru"/>
            </a:pPr>
            <a:r>
              <a:t>Fourth level</a:t>
            </a:r>
          </a:p>
          <a:p>
            <a:pPr lvl="4">
              <a:defRPr lang="ru-ru"/>
            </a:pPr>
            <a:r>
              <a:t>Fifth level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BonAADwDw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731F56DE-909E-4AA0-D0A7-66F518E92633}" type="datetime1">
              <a:t>22.07.2025</a:t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MAABonAAAIJ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CgAABonAABwN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731F727F-319E-4A84-D0A7-C7D13CE92692}" type="slidenum">
              <a:t>‹#›</a:t>
            </a:fld>
          </a:p>
        </p:txBody>
      </p:sp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hf hdr="0" ftr="0"/>
</p:sldLayout>
</file>

<file path=ppt/slideLayouts/slideLayout1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gAALEBAABwNQAAsCUAABAAAAAmAAAACAAAAAMAAAAAAAAA"/>
              </a:ext>
            </a:extLst>
          </p:cNvSpPr>
          <p:nvPr>
            <p:ph type="title"/>
          </p:nvPr>
        </p:nvSpPr>
        <p:spPr>
          <a:xfrm>
            <a:off x="6629400" y="274955"/>
            <a:ext cx="2057400" cy="5851525"/>
          </a:xfrm>
        </p:spPr>
        <p:txBody>
          <a:bodyPr vert="vert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LEBAADYJwAAsCUAABAAAAAmAAAACAAAAAMAAAAAAAAA"/>
              </a:ext>
            </a:extLst>
          </p:cNvSpPr>
          <p:nvPr>
            <p:ph idx="1"/>
          </p:nvPr>
        </p:nvSpPr>
        <p:spPr>
          <a:xfrm>
            <a:off x="457200" y="274955"/>
            <a:ext cx="6019800" cy="5851525"/>
          </a:xfrm>
        </p:spPr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Second level</a:t>
            </a:r>
          </a:p>
          <a:p>
            <a:pPr lvl="2">
              <a:defRPr lang="ru-ru"/>
            </a:pPr>
            <a:r>
              <a:t>Third level</a:t>
            </a:r>
          </a:p>
          <a:p>
            <a:pPr lvl="3">
              <a:defRPr lang="ru-ru"/>
            </a:pPr>
            <a:r>
              <a:t>Fourth level</a:t>
            </a:r>
          </a:p>
          <a:p>
            <a:pPr lvl="4">
              <a:defRPr lang="ru-ru"/>
            </a:pPr>
            <a:r>
              <a:t>Fifth level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BonAADwDw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731F7C8D-C39E-4A8A-D0A7-35DF32E92660}" type="datetime1">
              <a:t>22.07.2025</a:t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MAABonAAAIJ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CgAABonAABwN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731F6DF9-B79E-4A9B-D0A7-41CE23E92614}" type="slidenum">
              <a:t>‹#›</a:t>
            </a:fld>
          </a:p>
        </p:txBody>
      </p:sp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hf hdr="0" ftr="0"/>
</p:sldLayout>
</file>

<file path=ppt/slideLayouts/slideLayout2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NgJAABwNQAAsCUAABAAAAAmAAAACAAAAAAAAAAAAAAA"/>
              </a:ext>
            </a:extLst>
          </p:cNvSpPr>
          <p:nvPr>
            <p:ph idx="1"/>
          </p:nvPr>
        </p:nvSpPr>
        <p:spPr/>
        <p:txBody>
          <a:bodyPr/>
          <a:lstStyle/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Second level</a:t>
            </a:r>
          </a:p>
          <a:p>
            <a:pPr lvl="2">
              <a:defRPr lang="ru-ru"/>
            </a:pPr>
            <a:r>
              <a:t>Third level</a:t>
            </a:r>
          </a:p>
          <a:p>
            <a:pPr lvl="3">
              <a:defRPr lang="ru-ru"/>
            </a:pPr>
            <a:r>
              <a:t>Fourth level</a:t>
            </a:r>
          </a:p>
          <a:p>
            <a:pPr lvl="4">
              <a:defRPr lang="ru-ru"/>
            </a:pPr>
            <a:r>
              <a:t>Fifth level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BonAADwDw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731F7B15-5B9E-4A8D-D0A7-ADD835E926F8}" type="datetime1">
              <a:t/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MAABonAAAIJ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CgAABonAABwN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731F379F-D19E-4AC1-D0A7-279479E92672}" type="slidenum">
              <a:t/>
            </a:fld>
          </a:p>
        </p:txBody>
      </p:sp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hf hdr="0" ftr="0"/>
</p:sldLayout>
</file>

<file path=ppt/slideLayouts/slideLayout3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cgQAABwbAABCNAAAfSMAABAAAAAmAAAACAAAAIGAAAAAAAAA"/>
              </a:ext>
            </a:extLst>
          </p:cNvSpPr>
          <p:nvPr>
            <p:ph type="title"/>
          </p:nvPr>
        </p:nvSpPr>
        <p:spPr>
          <a:xfrm>
            <a:off x="722630" y="4406900"/>
            <a:ext cx="7772400" cy="1362075"/>
          </a:xfr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algn="l">
              <a:defRPr lang="ru-ru" sz="4000" b="1" cap="all"/>
            </a:lvl1pPr>
            <a:lvl2pPr>
              <a:defRPr lang="ru-ru" cap="none"/>
            </a:lvl2pPr>
            <a:lvl3pPr>
              <a:defRPr lang="ru-ru" cap="none"/>
            </a:lvl3pPr>
            <a:lvl4pPr>
              <a:defRPr lang="ru-ru" cap="none"/>
            </a:lvl4pPr>
            <a:lvl5pPr>
              <a:defRPr lang="ru-ru" cap="none"/>
            </a:lvl5pPr>
            <a:lvl6pPr>
              <a:defRPr lang="ru-ru" cap="none"/>
            </a:lvl6pPr>
            <a:lvl7pPr>
              <a:defRPr lang="ru-ru" cap="none"/>
            </a:lvl7pPr>
            <a:lvl8pPr>
              <a:defRPr lang="ru-ru" cap="none"/>
            </a:lvl8pPr>
            <a:lvl9pPr>
              <a:defRPr lang="ru-ru" cap="none"/>
            </a:lvl9pPr>
          </a:lstStyle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Текст 2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JgG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cgQAAOIRAABCNAAAHBsAABAAAAAmAAAACAAAAIGAAAAAAAAA"/>
              </a:ext>
            </a:extLst>
          </p:cNvSpPr>
          <p:nvPr>
            <p:ph idx="1"/>
          </p:nvPr>
        </p:nvSpPr>
        <p:spPr>
          <a:xfrm>
            <a:off x="722630" y="2907030"/>
            <a:ext cx="7772400" cy="149987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ru-ru" sz="2000" cap="none">
                <a:solidFill>
                  <a:srgbClr val="8C8C8C"/>
                </a:solidFill>
              </a:defRPr>
            </a:lvl1pPr>
            <a:lvl2pPr marL="457200" indent="0">
              <a:buNone/>
              <a:defRPr lang="ru-ru" sz="1800" cap="none">
                <a:solidFill>
                  <a:srgbClr val="8C8C8C"/>
                </a:solidFill>
              </a:defRPr>
            </a:lvl2pPr>
            <a:lvl3pPr marL="914400" indent="0">
              <a:buNone/>
              <a:defRPr lang="ru-ru" sz="1600" cap="none">
                <a:solidFill>
                  <a:srgbClr val="8C8C8C"/>
                </a:solidFill>
              </a:defRPr>
            </a:lvl3pPr>
            <a:lvl4pPr marL="1371600" indent="0">
              <a:buNone/>
              <a:defRPr lang="ru-ru" sz="1400" cap="none">
                <a:solidFill>
                  <a:srgbClr val="8C8C8C"/>
                </a:solidFill>
              </a:defRPr>
            </a:lvl4pPr>
            <a:lvl5pPr marL="1828800" indent="0">
              <a:buNone/>
              <a:defRPr lang="ru-ru" sz="1400" cap="none">
                <a:solidFill>
                  <a:srgbClr val="8C8C8C"/>
                </a:solidFill>
              </a:defRPr>
            </a:lvl5pPr>
            <a:lvl6pPr marL="2286000" indent="0">
              <a:buNone/>
              <a:defRPr lang="ru-ru" sz="1400" cap="none">
                <a:solidFill>
                  <a:srgbClr val="8C8C8C"/>
                </a:solidFill>
              </a:defRPr>
            </a:lvl6pPr>
            <a:lvl7pPr marL="2743200" indent="0">
              <a:buNone/>
              <a:defRPr lang="ru-ru" sz="1400" cap="none">
                <a:solidFill>
                  <a:srgbClr val="8C8C8C"/>
                </a:solidFill>
              </a:defRPr>
            </a:lvl7pPr>
            <a:lvl8pPr marL="3200400" indent="0">
              <a:buNone/>
              <a:defRPr lang="ru-ru" sz="1400" cap="none">
                <a:solidFill>
                  <a:srgbClr val="8C8C8C"/>
                </a:solidFill>
              </a:defRPr>
            </a:lvl8pPr>
            <a:lvl9pPr marL="3657600" indent="0">
              <a:buNone/>
              <a:defRPr lang="ru-ru" sz="1400" cap="none">
                <a:solidFill>
                  <a:srgbClr val="8C8C8C"/>
                </a:solidFill>
              </a:defRPr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MgBjw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BonAADwDw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731F10A4-EA9E-4AE6-D0A7-1CB35EE92649}" type="datetime1">
              <a:t>22.07.2025</a:t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MAABonAAAIJ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ECcoA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CgAABonAABwN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731F7277-399E-4A84-D0A7-CFD13CE9269A}" type="slidenum">
              <a:t>‹#›</a:t>
            </a:fld>
          </a:p>
        </p:txBody>
      </p:sp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hf hdr="0" ftr="0"/>
</p:sldLayout>
</file>

<file path=ppt/slideLayouts/slideLayout4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C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NgJAACoGwAAsCUAABAAAAAmAAAACAAAAAGAAAAAAAAA"/>
              </a:ext>
            </a:extLst>
          </p:cNvSpPr>
          <p:nvPr>
            <p:ph idx="1"/>
          </p:nvPr>
        </p:nvSpPr>
        <p:spPr>
          <a:xfrm>
            <a:off x="457200" y="1600200"/>
            <a:ext cx="4038600" cy="4526280"/>
          </a:xfrm>
        </p:spPr>
        <p:txBody>
          <a:bodyPr/>
          <a:lstStyle>
            <a:lvl1pPr>
              <a:defRPr lang="ru-ru" sz="2800" cap="none"/>
            </a:lvl1pPr>
            <a:lvl2pPr>
              <a:defRPr lang="ru-ru" sz="2400" cap="none"/>
            </a:lvl2pPr>
            <a:lvl3pPr>
              <a:defRPr lang="ru-ru" sz="2000" cap="none"/>
            </a:lvl3pPr>
            <a:lvl4pPr>
              <a:defRPr lang="ru-ru" sz="1800" cap="none"/>
            </a:lvl4pPr>
            <a:lvl5pPr>
              <a:defRPr lang="ru-ru" sz="1800" cap="none"/>
            </a:lvl5pPr>
            <a:lvl6pPr>
              <a:defRPr lang="ru-ru" sz="1800" cap="none"/>
            </a:lvl6pPr>
            <a:lvl7pPr>
              <a:defRPr lang="ru-ru" sz="1800" cap="none"/>
            </a:lvl7pPr>
            <a:lvl8pPr>
              <a:defRPr lang="ru-ru" sz="1800" cap="none"/>
            </a:lvl8pPr>
            <a:lvl9pPr>
              <a:defRPr lang="ru-ru" sz="1800" cap="none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Second level</a:t>
            </a:r>
          </a:p>
          <a:p>
            <a:pPr lvl="2">
              <a:defRPr lang="ru-ru"/>
            </a:pPr>
            <a:r>
              <a:t>Third level</a:t>
            </a:r>
          </a:p>
          <a:p>
            <a:pPr lvl="3">
              <a:defRPr lang="ru-ru"/>
            </a:pPr>
            <a:r>
              <a:t>Fourth level</a:t>
            </a:r>
          </a:p>
          <a:p>
            <a:pPr lvl="4">
              <a:defRPr lang="ru-ru"/>
            </a:pPr>
            <a:r>
              <a:t>Fifth level</a:t>
            </a:r>
          </a:p>
        </p:txBody>
      </p:sp>
      <p:sp>
        <p:nvSpPr>
          <p:cNvPr id="4" name="Объект 3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mBwAANgJAABwNQAAsCUAABAAAAAmAAAACAAAAAGAAAAAAAAA"/>
              </a:ext>
            </a:extLst>
          </p:cNvSpPr>
          <p:nvPr>
            <p:ph idx="2"/>
          </p:nvPr>
        </p:nvSpPr>
        <p:spPr>
          <a:xfrm>
            <a:off x="4648200" y="1600200"/>
            <a:ext cx="4038600" cy="4526280"/>
          </a:xfrm>
        </p:spPr>
        <p:txBody>
          <a:bodyPr/>
          <a:lstStyle>
            <a:lvl1pPr>
              <a:defRPr lang="ru-ru" sz="2800" cap="none"/>
            </a:lvl1pPr>
            <a:lvl2pPr>
              <a:defRPr lang="ru-ru" sz="2400" cap="none"/>
            </a:lvl2pPr>
            <a:lvl3pPr>
              <a:defRPr lang="ru-ru" sz="2000" cap="none"/>
            </a:lvl3pPr>
            <a:lvl4pPr>
              <a:defRPr lang="ru-ru" sz="1800" cap="none"/>
            </a:lvl4pPr>
            <a:lvl5pPr>
              <a:defRPr lang="ru-ru" sz="1800" cap="none"/>
            </a:lvl5pPr>
            <a:lvl6pPr>
              <a:defRPr lang="ru-ru" sz="1800" cap="none"/>
            </a:lvl6pPr>
            <a:lvl7pPr>
              <a:defRPr lang="ru-ru" sz="1800" cap="none"/>
            </a:lvl7pPr>
            <a:lvl8pPr>
              <a:defRPr lang="ru-ru" sz="1800" cap="none"/>
            </a:lvl8pPr>
            <a:lvl9pPr>
              <a:defRPr lang="ru-ru" sz="1800" cap="none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Second level</a:t>
            </a:r>
          </a:p>
          <a:p>
            <a:pPr lvl="2">
              <a:defRPr lang="ru-ru"/>
            </a:pPr>
            <a:r>
              <a:t>Third level</a:t>
            </a:r>
          </a:p>
          <a:p>
            <a:pPr lvl="3">
              <a:defRPr lang="ru-ru"/>
            </a:pPr>
            <a:r>
              <a:t>Fourth level</a:t>
            </a:r>
          </a:p>
          <a:p>
            <a:pPr lvl="4">
              <a:defRPr lang="ru-ru"/>
            </a:pPr>
            <a:r>
              <a:t>Fifth level</a:t>
            </a:r>
          </a:p>
        </p:txBody>
      </p:sp>
      <p:sp>
        <p:nvSpPr>
          <p:cNvPr id="5" name="Дата 4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BonAADwDw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731F2087-C99E-4AD6-D0A7-3F836EE9266A}" type="datetime1">
              <a:t>22.07.2025</a:t>
            </a:fld>
          </a:p>
        </p:txBody>
      </p:sp>
      <p:sp>
        <p:nvSpPr>
          <p:cNvPr id="6" name="Нижний колонтитул 5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MAABonAAAIJ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7" name="Номер слайда 6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CgAABonAABwN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731F650D-439E-4A93-D0A7-B5C62BE926E0}" type="slidenum">
              <a:t>‹#›</a:t>
            </a:fld>
          </a:p>
        </p:txBody>
      </p:sp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hf hdr="0" ftr="0"/>
</p:sldLayout>
</file>

<file path=ppt/slideLayouts/slideLayout5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D1d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Текст 2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zZd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HIJAACrGwAAYQ0AABAAAAAmAAAACAAAAIGAAAAAAAAA"/>
              </a:ext>
            </a:extLst>
          </p:cNvSpPr>
          <p:nvPr>
            <p:ph idx="1"/>
          </p:nvPr>
        </p:nvSpPr>
        <p:spPr>
          <a:xfrm>
            <a:off x="457200" y="1535430"/>
            <a:ext cx="4040505" cy="63944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ru-ru" sz="2400" b="1" cap="none"/>
            </a:lvl1pPr>
            <a:lvl2pPr marL="457200" indent="0">
              <a:buNone/>
              <a:defRPr lang="ru-ru" sz="2000" b="1" cap="none"/>
            </a:lvl2pPr>
            <a:lvl3pPr marL="914400" indent="0">
              <a:buNone/>
              <a:defRPr lang="ru-ru" sz="1800" b="1" cap="none"/>
            </a:lvl3pPr>
            <a:lvl4pPr marL="1371600" indent="0">
              <a:buNone/>
              <a:defRPr lang="ru-ru" sz="1600" b="1" cap="none"/>
            </a:lvl4pPr>
            <a:lvl5pPr marL="1828800" indent="0">
              <a:buNone/>
              <a:defRPr lang="ru-ru" sz="1600" b="1" cap="none"/>
            </a:lvl5pPr>
            <a:lvl6pPr marL="2286000" indent="0">
              <a:buNone/>
              <a:defRPr lang="ru-ru" sz="1600" b="1" cap="none"/>
            </a:lvl6pPr>
            <a:lvl7pPr marL="2743200" indent="0">
              <a:buNone/>
              <a:defRPr lang="ru-ru" sz="1600" b="1" cap="none"/>
            </a:lvl7pPr>
            <a:lvl8pPr marL="3200400" indent="0">
              <a:buNone/>
              <a:defRPr lang="ru-ru" sz="1600" b="1" cap="none"/>
            </a:lvl8pPr>
            <a:lvl9pPr marL="3657600" indent="0">
              <a:buNone/>
              <a:defRPr lang="ru-ru" sz="1600" b="1" cap="none"/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4" name="Объект 3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GENAACrGwAAsCUAABAAAAAmAAAACAAAAAGAAAAAAAAA"/>
              </a:ext>
            </a:extLst>
          </p:cNvSpPr>
          <p:nvPr>
            <p:ph idx="2"/>
          </p:nvPr>
        </p:nvSpPr>
        <p:spPr>
          <a:xfrm>
            <a:off x="457200" y="2174875"/>
            <a:ext cx="4040505" cy="3951605"/>
          </a:xfrm>
        </p:spPr>
        <p:txBody>
          <a:bodyPr/>
          <a:lstStyle>
            <a:lvl1pPr>
              <a:defRPr lang="ru-ru" sz="2400" cap="none"/>
            </a:lvl1pPr>
            <a:lvl2pPr>
              <a:defRPr lang="ru-ru" sz="2000" cap="none"/>
            </a:lvl2pPr>
            <a:lvl3pPr>
              <a:defRPr lang="ru-ru" sz="1800" cap="none"/>
            </a:lvl3pPr>
            <a:lvl4pPr>
              <a:defRPr lang="ru-ru" sz="1600" cap="none"/>
            </a:lvl4pPr>
            <a:lvl5pPr>
              <a:defRPr lang="ru-ru" sz="1600" cap="none"/>
            </a:lvl5pPr>
            <a:lvl6pPr>
              <a:defRPr lang="ru-ru" sz="1600" cap="none"/>
            </a:lvl6pPr>
            <a:lvl7pPr>
              <a:defRPr lang="ru-ru" sz="1600" cap="none"/>
            </a:lvl7pPr>
            <a:lvl8pPr>
              <a:defRPr lang="ru-ru" sz="1600" cap="none"/>
            </a:lvl8pPr>
            <a:lvl9pPr>
              <a:defRPr lang="ru-ru" sz="1600" cap="none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Second level</a:t>
            </a:r>
          </a:p>
          <a:p>
            <a:pPr lvl="2">
              <a:defRPr lang="ru-ru"/>
            </a:pPr>
            <a:r>
              <a:t>Third level</a:t>
            </a:r>
          </a:p>
          <a:p>
            <a:pPr lvl="3">
              <a:defRPr lang="ru-ru"/>
            </a:pPr>
            <a:r>
              <a:t>Fourth level</a:t>
            </a:r>
          </a:p>
          <a:p>
            <a:pPr lvl="4">
              <a:defRPr lang="ru-ru"/>
            </a:pPr>
            <a:r>
              <a:t>Fifth level</a:t>
            </a:r>
          </a:p>
        </p:txBody>
      </p:sp>
      <p:sp>
        <p:nvSpPr>
          <p:cNvPr id="5" name="Текст 4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xwAAHIJAABwNQAAYQ0AABAAAAAmAAAACAAAAIGAAAAAAAAA"/>
              </a:ext>
            </a:extLst>
          </p:cNvSpPr>
          <p:nvPr>
            <p:ph idx="3"/>
          </p:nvPr>
        </p:nvSpPr>
        <p:spPr>
          <a:xfrm>
            <a:off x="4645025" y="1535430"/>
            <a:ext cx="4041775" cy="63944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ru-ru" sz="2400" b="1" cap="none"/>
            </a:lvl1pPr>
            <a:lvl2pPr marL="457200" indent="0">
              <a:buNone/>
              <a:defRPr lang="ru-ru" sz="2000" b="1" cap="none"/>
            </a:lvl2pPr>
            <a:lvl3pPr marL="914400" indent="0">
              <a:buNone/>
              <a:defRPr lang="ru-ru" sz="1800" b="1" cap="none"/>
            </a:lvl3pPr>
            <a:lvl4pPr marL="1371600" indent="0">
              <a:buNone/>
              <a:defRPr lang="ru-ru" sz="1600" b="1" cap="none"/>
            </a:lvl4pPr>
            <a:lvl5pPr marL="1828800" indent="0">
              <a:buNone/>
              <a:defRPr lang="ru-ru" sz="1600" b="1" cap="none"/>
            </a:lvl5pPr>
            <a:lvl6pPr marL="2286000" indent="0">
              <a:buNone/>
              <a:defRPr lang="ru-ru" sz="1600" b="1" cap="none"/>
            </a:lvl6pPr>
            <a:lvl7pPr marL="2743200" indent="0">
              <a:buNone/>
              <a:defRPr lang="ru-ru" sz="1600" b="1" cap="none"/>
            </a:lvl7pPr>
            <a:lvl8pPr marL="3200400" indent="0">
              <a:buNone/>
              <a:defRPr lang="ru-ru" sz="1600" b="1" cap="none"/>
            </a:lvl8pPr>
            <a:lvl9pPr marL="3657600" indent="0">
              <a:buNone/>
              <a:defRPr lang="ru-ru" sz="1600" b="1" cap="none"/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6" name="Объект 5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V0AA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xwAAGENAABwNQAAsCUAABAAAAAmAAAACAAAAAGAAAAAAAAA"/>
              </a:ext>
            </a:extLst>
          </p:cNvSpPr>
          <p:nvPr>
            <p:ph idx="4"/>
          </p:nvPr>
        </p:nvSpPr>
        <p:spPr>
          <a:xfrm>
            <a:off x="4645025" y="2174875"/>
            <a:ext cx="4041775" cy="3951605"/>
          </a:xfrm>
        </p:spPr>
        <p:txBody>
          <a:bodyPr/>
          <a:lstStyle>
            <a:lvl1pPr>
              <a:defRPr lang="ru-ru" sz="2400" cap="none"/>
            </a:lvl1pPr>
            <a:lvl2pPr>
              <a:defRPr lang="ru-ru" sz="2000" cap="none"/>
            </a:lvl2pPr>
            <a:lvl3pPr>
              <a:defRPr lang="ru-ru" sz="1800" cap="none"/>
            </a:lvl3pPr>
            <a:lvl4pPr>
              <a:defRPr lang="ru-ru" sz="1600" cap="none"/>
            </a:lvl4pPr>
            <a:lvl5pPr>
              <a:defRPr lang="ru-ru" sz="1600" cap="none"/>
            </a:lvl5pPr>
            <a:lvl6pPr>
              <a:defRPr lang="ru-ru" sz="1600" cap="none"/>
            </a:lvl6pPr>
            <a:lvl7pPr>
              <a:defRPr lang="ru-ru" sz="1600" cap="none"/>
            </a:lvl7pPr>
            <a:lvl8pPr>
              <a:defRPr lang="ru-ru" sz="1600" cap="none"/>
            </a:lvl8pPr>
            <a:lvl9pPr>
              <a:defRPr lang="ru-ru" sz="1600" cap="none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Second level</a:t>
            </a:r>
          </a:p>
          <a:p>
            <a:pPr lvl="2">
              <a:defRPr lang="ru-ru"/>
            </a:pPr>
            <a:r>
              <a:t>Third level</a:t>
            </a:r>
          </a:p>
          <a:p>
            <a:pPr lvl="3">
              <a:defRPr lang="ru-ru"/>
            </a:pPr>
            <a:r>
              <a:t>Fourth level</a:t>
            </a:r>
          </a:p>
          <a:p>
            <a:pPr lvl="4">
              <a:defRPr lang="ru-ru"/>
            </a:pPr>
            <a:r>
              <a:t>Fifth level</a:t>
            </a:r>
          </a:p>
        </p:txBody>
      </p:sp>
      <p:sp>
        <p:nvSpPr>
          <p:cNvPr id="7" name="Дата 6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a9Xgw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BonAADwDw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731F6B90-DE9E-4A9D-D0A7-28C825E9267D}" type="datetime1">
              <a:t>22.07.2025</a:t>
            </a:fld>
          </a:p>
        </p:txBody>
      </p:sp>
      <p:sp>
        <p:nvSpPr>
          <p:cNvPr id="8" name="Нижний колонтитул 7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EEEQg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MAABonAAAIJ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9" name="Номер слайда 8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CgAABonAABwN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731F4DF5-BB9E-4ABB-D0A7-4DEE03E92618}" type="slidenum">
              <a:t>‹#›</a:t>
            </a:fld>
          </a:p>
        </p:txBody>
      </p:sp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hf hdr="0" ftr="0"/>
</p:sldLayout>
</file>

<file path=ppt/slideLayouts/slideLayout6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9yZWw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Дата 2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KAlEh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BonAADwDw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731F59A7-E99E-4AAF-D0A7-1FFA17E9264A}" type="datetime1">
              <a:t>22.07.2025</a:t>
            </a:fld>
          </a:p>
        </p:txBody>
      </p:sp>
      <p:sp>
        <p:nvSpPr>
          <p:cNvPr id="4" name="Нижний колонтитул 3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k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MAABonAAAIJ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5" name="Номер слайда 4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CgAABonAABwN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731F1C21-6F9E-4AEA-D0A7-99BF52E926CC}" type="slidenum">
              <a:t>‹#›</a:t>
            </a:fld>
          </a:p>
        </p:txBody>
      </p:sp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hf hdr="0" ftr="0"/>
</p:sldLayout>
</file>

<file path=ppt/slideLayouts/slideLayout7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BZlrA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BonAADwDw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731F1133-7D9E-4AE7-D0A7-8BB25FE926DE}" type="datetime1">
              <a:t>22.07.2025</a:t>
            </a:fld>
          </a:p>
        </p:txBody>
      </p:sp>
      <p:sp>
        <p:nvSpPr>
          <p:cNvPr id="3" name="Нижний колонтитул 2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COs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MAABonAAAIJ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4" name="Номер слайда 3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CgAABonAABwN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731F7088-C69E-4A86-D0A7-30D33EE92665}" type="slidenum">
              <a:t>‹#›</a:t>
            </a:fld>
          </a:p>
        </p:txBody>
      </p:sp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hf hdr="0" ftr="0"/>
</p:sldLayout>
</file>

<file path=ppt/slideLayouts/slideLayout8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K4BAABSFQAA1AgAABAAAAAmAAAACAAAAIGAAAAAAAAA"/>
              </a:ext>
            </a:extLst>
          </p:cNvSpPr>
          <p:nvPr>
            <p:ph type="title"/>
          </p:nvPr>
        </p:nvSpPr>
        <p:spPr>
          <a:xfrm>
            <a:off x="457200" y="273050"/>
            <a:ext cx="3008630" cy="116205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l">
              <a:defRPr lang="ru-ru" sz="2000" b="1" cap="none"/>
            </a:lvl1pPr>
            <a:lvl2pPr>
              <a:defRPr lang="ru-ru" cap="none"/>
            </a:lvl2pPr>
            <a:lvl3pPr>
              <a:defRPr lang="ru-ru" cap="none"/>
            </a:lvl3pPr>
            <a:lvl4pPr>
              <a:defRPr lang="ru-ru" cap="none"/>
            </a:lvl4pPr>
            <a:lvl5pPr>
              <a:defRPr lang="ru-ru" cap="none"/>
            </a:lvl5pPr>
            <a:lvl6pPr>
              <a:defRPr lang="ru-ru" cap="none"/>
            </a:lvl6pPr>
            <a:lvl7pPr>
              <a:defRPr lang="ru-ru" cap="none"/>
            </a:lvl7pPr>
            <a:lvl8pPr>
              <a:defRPr lang="ru-ru" cap="none"/>
            </a:lvl8pPr>
            <a:lvl9pPr>
              <a:defRPr lang="ru-ru" cap="none"/>
            </a:lvl9pPr>
          </a:lstStyle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/hUAAK4BAABwNQAAsCUAABAAAAAmAAAACAAAAAGAAAAAAAAA"/>
              </a:ext>
            </a:extLst>
          </p:cNvSpPr>
          <p:nvPr>
            <p:ph idx="1"/>
          </p:nvPr>
        </p:nvSpPr>
        <p:spPr>
          <a:xfrm>
            <a:off x="3575050" y="273050"/>
            <a:ext cx="5111750" cy="5853430"/>
          </a:xfrm>
        </p:spPr>
        <p:txBody>
          <a:bodyPr/>
          <a:lstStyle>
            <a:lvl1pPr>
              <a:defRPr lang="ru-ru" sz="3200" cap="none"/>
            </a:lvl1pPr>
            <a:lvl2pPr>
              <a:defRPr lang="ru-ru" sz="2800" cap="none"/>
            </a:lvl2pPr>
            <a:lvl3pPr>
              <a:defRPr lang="ru-ru" sz="2400" cap="none"/>
            </a:lvl3pPr>
            <a:lvl4pPr>
              <a:defRPr lang="ru-ru" sz="2000" cap="none"/>
            </a:lvl4pPr>
            <a:lvl5pPr>
              <a:defRPr lang="ru-ru" sz="2000" cap="none"/>
            </a:lvl5pPr>
            <a:lvl6pPr>
              <a:defRPr lang="ru-ru" sz="2000" cap="none"/>
            </a:lvl6pPr>
            <a:lvl7pPr>
              <a:defRPr lang="ru-ru" sz="2000" cap="none"/>
            </a:lvl7pPr>
            <a:lvl8pPr>
              <a:defRPr lang="ru-ru" sz="2000" cap="none"/>
            </a:lvl8pPr>
            <a:lvl9pPr>
              <a:defRPr lang="ru-ru" sz="2000" cap="none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Second level</a:t>
            </a:r>
          </a:p>
          <a:p>
            <a:pPr lvl="2">
              <a:defRPr lang="ru-ru"/>
            </a:pPr>
            <a:r>
              <a:t>Third level</a:t>
            </a:r>
          </a:p>
          <a:p>
            <a:pPr lvl="3">
              <a:defRPr lang="ru-ru"/>
            </a:pPr>
            <a:r>
              <a:t>Fourth level</a:t>
            </a:r>
          </a:p>
          <a:p>
            <a:pPr lvl="4">
              <a:defRPr lang="ru-ru"/>
            </a:pPr>
            <a:r>
              <a:t>Fifth level</a:t>
            </a:r>
          </a:p>
        </p:txBody>
      </p:sp>
      <p:sp>
        <p:nvSpPr>
          <p:cNvPr id="4" name="Текст 3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NQIAABSFQAAsCUAABAAAAAmAAAACAAAAAGAAAAAAAAA"/>
              </a:ext>
            </a:extLst>
          </p:cNvSpPr>
          <p:nvPr>
            <p:ph idx="2"/>
          </p:nvPr>
        </p:nvSpPr>
        <p:spPr>
          <a:xfrm>
            <a:off x="457200" y="1435100"/>
            <a:ext cx="3008630" cy="4691380"/>
          </a:xfrm>
        </p:spPr>
        <p:txBody>
          <a:bodyPr/>
          <a:lstStyle>
            <a:lvl1pPr marL="0" indent="0">
              <a:buNone/>
              <a:defRPr lang="ru-ru" sz="1400" cap="none"/>
            </a:lvl1pPr>
            <a:lvl2pPr marL="457200" indent="0">
              <a:buNone/>
              <a:defRPr lang="ru-ru" sz="1200" cap="none"/>
            </a:lvl2pPr>
            <a:lvl3pPr marL="914400" indent="0">
              <a:buNone/>
              <a:defRPr lang="ru-ru" sz="1000" cap="none"/>
            </a:lvl3pPr>
            <a:lvl4pPr marL="1371600" indent="0">
              <a:buNone/>
              <a:defRPr lang="ru-ru" sz="900" cap="none"/>
            </a:lvl4pPr>
            <a:lvl5pPr marL="1828800" indent="0">
              <a:buNone/>
              <a:defRPr lang="ru-ru" sz="900" cap="none"/>
            </a:lvl5pPr>
            <a:lvl6pPr marL="2286000" indent="0">
              <a:buNone/>
              <a:defRPr lang="ru-ru" sz="900" cap="none"/>
            </a:lvl6pPr>
            <a:lvl7pPr marL="2743200" indent="0">
              <a:buNone/>
              <a:defRPr lang="ru-ru" sz="900" cap="none"/>
            </a:lvl7pPr>
            <a:lvl8pPr marL="3200400" indent="0">
              <a:buNone/>
              <a:defRPr lang="ru-ru" sz="900" cap="none"/>
            </a:lvl8pPr>
            <a:lvl9pPr marL="3657600" indent="0">
              <a:buNone/>
              <a:defRPr lang="ru-ru" sz="900" cap="none"/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5" name="Дата 4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BonAADwDw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731F761C-529E-4A80-D0A7-A4D538E926F1}" type="datetime1">
              <a:t>22.07.2025</a:t>
            </a:fld>
          </a:p>
        </p:txBody>
      </p:sp>
      <p:sp>
        <p:nvSpPr>
          <p:cNvPr id="6" name="Нижний колонтитул 5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MAABonAAAIJ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7" name="Номер слайда 6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CgAABonAABwN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731F3837-799E-4ACE-D0A7-8F9B76E926DA}" type="slidenum">
              <a:t>‹#›</a:t>
            </a:fld>
          </a:p>
        </p:txBody>
      </p:sp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hf hdr="0" ftr="0"/>
</p:sldLayout>
</file>

<file path=ppt/slideLayouts/slideLayout9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BwsAAIgdAADHLAAABSEAABAAAAAmAAAACAAAAIGAAAAAAAAA"/>
              </a:ext>
            </a:extLst>
          </p:cNvSpPr>
          <p:nvPr>
            <p:ph type="title"/>
          </p:nvPr>
        </p:nvSpPr>
        <p:spPr>
          <a:xfrm>
            <a:off x="1792605" y="4800600"/>
            <a:ext cx="5486400" cy="56705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l">
              <a:defRPr lang="ru-ru" sz="2000" b="1" cap="none"/>
            </a:lvl1pPr>
            <a:lvl2pPr>
              <a:defRPr lang="ru-ru" cap="none"/>
            </a:lvl2pPr>
            <a:lvl3pPr>
              <a:defRPr lang="ru-ru" cap="none"/>
            </a:lvl3pPr>
            <a:lvl4pPr>
              <a:defRPr lang="ru-ru" cap="none"/>
            </a:lvl4pPr>
            <a:lvl5pPr>
              <a:defRPr lang="ru-ru" cap="none"/>
            </a:lvl5pPr>
            <a:lvl6pPr>
              <a:defRPr lang="ru-ru" cap="none"/>
            </a:lvl6pPr>
            <a:lvl7pPr>
              <a:defRPr lang="ru-ru" cap="none"/>
            </a:lvl7pPr>
            <a:lvl8pPr>
              <a:defRPr lang="ru-ru" cap="none"/>
            </a:lvl8pPr>
            <a:lvl9pPr>
              <a:defRPr lang="ru-ru" cap="none"/>
            </a:lvl9pPr>
          </a:lstStyle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Рисунок 2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BwsAAMUDAADHLAAAFR0AABAAAAAmAAAACAAAAAGAAAAAAAAA"/>
              </a:ext>
            </a:extLst>
          </p:cNvSpPr>
          <p:nvPr>
            <p:ph type="pic" idx="1"/>
          </p:nvPr>
        </p:nvSpPr>
        <p:spPr>
          <a:xfrm>
            <a:off x="1792605" y="612775"/>
            <a:ext cx="5486400" cy="4114800"/>
          </a:xfrm>
        </p:spPr>
        <p:txBody>
          <a:bodyPr/>
          <a:lstStyle>
            <a:lvl1pPr marL="0" indent="0">
              <a:buNone/>
              <a:defRPr lang="ru-ru" sz="3200" cap="none"/>
            </a:lvl1pPr>
            <a:lvl2pPr marL="457200" indent="0">
              <a:buNone/>
              <a:defRPr lang="ru-ru" sz="2800" cap="none"/>
            </a:lvl2pPr>
            <a:lvl3pPr marL="914400" indent="0">
              <a:buNone/>
              <a:defRPr lang="ru-ru" sz="2400" cap="none"/>
            </a:lvl3pPr>
            <a:lvl4pPr marL="1371600" indent="0">
              <a:buNone/>
              <a:defRPr lang="ru-ru" sz="2000" cap="none"/>
            </a:lvl4pPr>
            <a:lvl5pPr marL="1828800" indent="0">
              <a:buNone/>
              <a:defRPr lang="ru-ru" sz="2000" cap="none"/>
            </a:lvl5pPr>
            <a:lvl6pPr marL="2286000" indent="0">
              <a:buNone/>
              <a:defRPr lang="ru-ru" sz="2000" cap="none"/>
            </a:lvl6pPr>
            <a:lvl7pPr marL="2743200" indent="0">
              <a:buNone/>
              <a:defRPr lang="ru-ru" sz="2000" cap="none"/>
            </a:lvl7pPr>
            <a:lvl8pPr marL="3200400" indent="0">
              <a:buNone/>
              <a:defRPr lang="ru-ru" sz="2000" cap="none"/>
            </a:lvl8pPr>
            <a:lvl9pPr marL="3657600" indent="0">
              <a:buNone/>
              <a:defRPr lang="ru-ru" sz="2000" cap="none"/>
            </a:lvl9pPr>
          </a:lstStyle>
          <a:p>
            <a:pPr>
              <a:defRPr lang="ru-ru"/>
            </a:pPr>
          </a:p>
        </p:txBody>
      </p:sp>
      <p:sp>
        <p:nvSpPr>
          <p:cNvPr id="4" name="Текст 3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BwsAAAUhAADHLAAA+CUAABAAAAAmAAAACAAAAAGAAAAAAAAA"/>
              </a:ext>
            </a:extLst>
          </p:cNvSpPr>
          <p:nvPr>
            <p:ph idx="2"/>
          </p:nvPr>
        </p:nvSpPr>
        <p:spPr>
          <a:xfrm>
            <a:off x="1792605" y="5367655"/>
            <a:ext cx="5486400" cy="804545"/>
          </a:xfrm>
        </p:spPr>
        <p:txBody>
          <a:bodyPr/>
          <a:lstStyle>
            <a:lvl1pPr marL="0" indent="0">
              <a:buNone/>
              <a:defRPr lang="ru-ru" sz="1400" cap="none"/>
            </a:lvl1pPr>
            <a:lvl2pPr marL="457200" indent="0">
              <a:buNone/>
              <a:defRPr lang="ru-ru" sz="1200" cap="none"/>
            </a:lvl2pPr>
            <a:lvl3pPr marL="914400" indent="0">
              <a:buNone/>
              <a:defRPr lang="ru-ru" sz="1000" cap="none"/>
            </a:lvl3pPr>
            <a:lvl4pPr marL="1371600" indent="0">
              <a:buNone/>
              <a:defRPr lang="ru-ru" sz="900" cap="none"/>
            </a:lvl4pPr>
            <a:lvl5pPr marL="1828800" indent="0">
              <a:buNone/>
              <a:defRPr lang="ru-ru" sz="900" cap="none"/>
            </a:lvl5pPr>
            <a:lvl6pPr marL="2286000" indent="0">
              <a:buNone/>
              <a:defRPr lang="ru-ru" sz="900" cap="none"/>
            </a:lvl6pPr>
            <a:lvl7pPr marL="2743200" indent="0">
              <a:buNone/>
              <a:defRPr lang="ru-ru" sz="900" cap="none"/>
            </a:lvl7pPr>
            <a:lvl8pPr marL="3200400" indent="0">
              <a:buNone/>
              <a:defRPr lang="ru-ru" sz="900" cap="none"/>
            </a:lvl8pPr>
            <a:lvl9pPr marL="3657600" indent="0">
              <a:buNone/>
              <a:defRPr lang="ru-ru" sz="900" cap="none"/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5" name="Дата 4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BonAADwDw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731F59A2-EC9E-4AAF-D0A7-1AFA17E9264F}" type="datetime1">
              <a:t>22.07.2025</a:t>
            </a:fld>
          </a:p>
        </p:txBody>
      </p:sp>
      <p:sp>
        <p:nvSpPr>
          <p:cNvPr id="6" name="Нижний колонтитул 5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MAABonAAAIJ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7" name="Номер слайда 6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CgAABonAABwN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731F5540-0E9E-4AA3-D0A7-F8F61BE926AD}" type="slidenum">
              <a:t>‹#›</a:t>
            </a:fld>
          </a:p>
        </p:txBody>
      </p:sp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hf hdr="0" ftr="0"/>
</p:sldLayout>
</file>

<file path=ppt/slideMasters/_rels/slideMaster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0AIAALEBAABwNQAAuQgAABAAAAAmAAAACAAAAL8vAAAAAAAA"/>
              </a:ext>
            </a:extLst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Текст 2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0AIAANgJAABwNQAAsCUAABAAAAAmAAAACAAAAD8vAAAAAAAA"/>
              </a:ext>
            </a:extLst>
          </p:cNvSpPr>
          <p:nvPr>
            <p:ph type="body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Second level</a:t>
            </a:r>
          </a:p>
          <a:p>
            <a:pPr lvl="2">
              <a:defRPr lang="ru-ru"/>
            </a:pPr>
            <a:r>
              <a:t>Third level</a:t>
            </a:r>
          </a:p>
          <a:p>
            <a:pPr lvl="3">
              <a:defRPr lang="ru-ru"/>
            </a:pPr>
            <a:r>
              <a:t>Fourth level</a:t>
            </a:r>
          </a:p>
          <a:p>
            <a:pPr lvl="4">
              <a:defRPr lang="ru-ru"/>
            </a:pPr>
            <a:r>
              <a:t>Fifth level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0AIAABonAADwDwAAWSkAABAAAAAmAAAACAAAAL+PAAAAAAAA"/>
              </a:ext>
            </a:extLst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defRPr lang="ru-ru" sz="1200" cap="none">
                <a:solidFill>
                  <a:srgbClr val="8C8C8C"/>
                </a:solidFill>
              </a:defRPr>
            </a:lvl1pPr>
            <a:lvl2pPr>
              <a:defRPr lang="ru-ru" cap="none"/>
            </a:lvl2pPr>
            <a:lvl3pPr>
              <a:defRPr lang="ru-ru" cap="none"/>
            </a:lvl3pPr>
            <a:lvl4pPr>
              <a:defRPr lang="ru-ru" cap="none"/>
            </a:lvl4pPr>
            <a:lvl5pPr>
              <a:defRPr lang="ru-ru" cap="none"/>
            </a:lvl5pPr>
            <a:lvl6pPr>
              <a:defRPr lang="ru-ru" cap="none"/>
            </a:lvl6pPr>
            <a:lvl7pPr>
              <a:defRPr lang="ru-ru" cap="none"/>
            </a:lvl7pPr>
            <a:lvl8pPr>
              <a:defRPr lang="ru-ru" cap="none"/>
            </a:lvl8pPr>
            <a:lvl9pPr>
              <a:defRPr lang="ru-ru" cap="none"/>
            </a:lvl9pPr>
          </a:lstStyle>
          <a:p>
            <a:pPr>
              <a:defRPr lang="ru-ru"/>
            </a:pPr>
            <a:fld id="{731F01D3-9D9E-4AF7-D0A7-6BA24FE9263E}" type="datetime1">
              <a:t/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OBMAABonAAAIJQAAWSkAABAAAAAmAAAACAAAAL+PAAAAAAAA"/>
              </a:ext>
            </a:extLst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defRPr lang="ru-ru" sz="1200" cap="none">
                <a:solidFill>
                  <a:srgbClr val="8C8C8C"/>
                </a:solidFill>
              </a:defRPr>
            </a:lvl1pPr>
            <a:lvl2pPr>
              <a:defRPr lang="ru-ru" cap="none"/>
            </a:lvl2pPr>
            <a:lvl3pPr>
              <a:defRPr lang="ru-ru" cap="none"/>
            </a:lvl3pPr>
            <a:lvl4pPr>
              <a:defRPr lang="ru-ru" cap="none"/>
            </a:lvl4pPr>
            <a:lvl5pPr>
              <a:defRPr lang="ru-ru" cap="none"/>
            </a:lvl5pPr>
            <a:lvl6pPr>
              <a:defRPr lang="ru-ru" cap="none"/>
            </a:lvl6pPr>
            <a:lvl7pPr>
              <a:defRPr lang="ru-ru" cap="none"/>
            </a:lvl7pPr>
            <a:lvl8pPr>
              <a:defRPr lang="ru-ru" cap="none"/>
            </a:lvl8pPr>
            <a:lvl9pPr>
              <a:defRPr lang="ru-ru" cap="none"/>
            </a:lvl9pPr>
          </a:lstStyle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UCgAABonAABwNQAAWSkAABAAAAAmAAAACAAAAL+PAAAAAAAA"/>
              </a:ext>
            </a:extLst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r">
              <a:defRPr lang="ru-ru" sz="1200" cap="none">
                <a:solidFill>
                  <a:srgbClr val="8C8C8C"/>
                </a:solidFill>
              </a:defRPr>
            </a:lvl1pPr>
            <a:lvl2pPr>
              <a:defRPr lang="ru-ru" cap="none"/>
            </a:lvl2pPr>
            <a:lvl3pPr>
              <a:defRPr lang="ru-ru" cap="none"/>
            </a:lvl3pPr>
            <a:lvl4pPr>
              <a:defRPr lang="ru-ru" cap="none"/>
            </a:lvl4pPr>
            <a:lvl5pPr>
              <a:defRPr lang="ru-ru" cap="none"/>
            </a:lvl5pPr>
            <a:lvl6pPr>
              <a:defRPr lang="ru-ru" cap="none"/>
            </a:lvl6pPr>
            <a:lvl7pPr>
              <a:defRPr lang="ru-ru" cap="none"/>
            </a:lvl7pPr>
            <a:lvl8pPr>
              <a:defRPr lang="ru-ru" cap="none"/>
            </a:lvl8pPr>
            <a:lvl9pPr>
              <a:defRPr lang="ru-ru" cap="none"/>
            </a:lvl9pPr>
          </a:lstStyle>
          <a:p>
            <a:pPr>
              <a:defRPr lang="ru-ru"/>
            </a:pPr>
            <a:fld id="{731F71E1-AF9E-4A87-D0A7-59D23FE9260C}" type="slidenum">
              <a:t/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hf hdr="0" ftr="0"/>
  <p:txStyles>
    <p:titleStyle>
      <a:lvl1pPr marL="0" marR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44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9pPr>
    </p:titleStyle>
    <p:bodyStyle>
      <a:lvl1pPr marL="342900" marR="0" indent="-3429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32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1pPr>
      <a:lvl2pPr marL="742950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–"/>
        <a:tabLst/>
        <a:defRPr lang="ru-ru" sz="2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2pPr>
      <a:lvl3pPr marL="1143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4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3pPr>
      <a:lvl4pPr marL="1600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–"/>
        <a:tabLst/>
        <a:defRPr lang="ru-ru"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4pPr>
      <a:lvl5pPr marL="20574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»"/>
        <a:tabLst/>
        <a:defRPr lang="ru-ru"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5pPr>
      <a:lvl6pPr marL="25146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6pPr>
      <a:lvl7pPr marL="29718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7pPr>
      <a:lvl8pPr marL="3429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8pPr>
      <a:lvl9pPr marL="3886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9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9pPr>
    </p:otherStyle>
  </p:txStyles>
</p:sldMaster>
</file>

<file path=ppt/slides/_rels/slide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0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15.jpeg"/></Relationships>
</file>

<file path=ppt/slides/_rels/slide1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16.jpeg"/></Relationships>
</file>

<file path=ppt/slides/_rels/slide1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1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jpeg"/></Relationships>
</file>

<file path=ppt/slides/_rels/slide1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1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20.jpeg"/><Relationship Id="rId4" Type="http://schemas.openxmlformats.org/officeDocument/2006/relationships/image" Target="../media/image21.png"/></Relationships>
</file>

<file path=ppt/slides/_rels/slide1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s/_rels/slide17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8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jpeg"/><Relationship Id="rId5" Type="http://schemas.openxmlformats.org/officeDocument/2006/relationships/image" Target="../media/image27.jpeg"/><Relationship Id="rId6" Type="http://schemas.openxmlformats.org/officeDocument/2006/relationships/image" Target="../media/image28.jpeg"/></Relationships>
</file>

<file path=ppt/slides/_rels/slide19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s/_rels/slide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jpeg"/></Relationships>
</file>

<file path=ppt/slides/_rels/slide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7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gif"/></Relationships>
</file>

<file path=ppt/slides/_rels/slide8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3" Type="http://schemas.openxmlformats.org/officeDocument/2006/relationships/image" Target="../media/image2.jpeg"/></Relationships>
</file>

<file path=ppt/slides/_rels/slide9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slide1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wwMAAP4RAABjNgAABhkAABAAAAAmAAAACAAAAAEAAAAAAAAA"/>
              </a:ext>
            </a:extLst>
          </p:cNvSpPr>
          <p:nvPr>
            <p:ph type="title"/>
          </p:nvPr>
        </p:nvSpPr>
        <p:spPr>
          <a:xfrm>
            <a:off x="611505" y="2924810"/>
            <a:ext cx="8229600" cy="1143000"/>
          </a:xfrm>
        </p:spPr>
        <p:txBody>
          <a:bodyPr/>
          <a:lstStyle/>
          <a:p>
            <a:pPr>
              <a:defRPr lang="ru-ru"/>
            </a:pPr>
            <a:r>
              <a:t> </a:t>
            </a:r>
          </a:p>
        </p:txBody>
      </p:sp>
      <p:pic>
        <p:nvPicPr>
          <p:cNvPr id="3" name="Объект 4"/>
          <p:cNvPicPr>
            <a:picLocks noGrp="1" noChangeArrowheads="1"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CB/v//QDgAADAqAAAQAAAAJgAAAAgAAAABgQAAAAAAAA=="/>
              </a:ext>
            </a:extLst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0" y="-243205"/>
            <a:ext cx="9144000" cy="7101205"/>
          </a:xfrm>
          <a:prstGeom prst="rect">
            <a:avLst/>
          </a:prstGeom>
        </p:spPr>
      </p:pic>
      <p:sp>
        <p:nvSpPr>
          <p:cNvPr id="4" name="Прямоугольник 2"/>
          <p:cNvSpPr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7uzhA8zMzADAwP8Af39/AAAAAAAAAAAAAAAAAAAAAAAAAAAAIQAAABgAAAAUAAAAUwEAANIHAAAtNwAAKygAABAAAAAmAAAACAAAAP//////////"/>
              </a:ext>
            </a:extLst>
          </p:cNvSpPr>
          <p:nvPr/>
        </p:nvSpPr>
        <p:spPr>
          <a:xfrm>
            <a:off x="215265" y="1271270"/>
            <a:ext cx="8754110" cy="525843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algn="ctr">
              <a:defRPr lang="ru-ru"/>
            </a:pPr>
            <a:endParaRPr lang="ru-ru" sz="3200" b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 algn="ctr">
              <a:defRPr lang="ru-ru"/>
            </a:pPr>
          </a:p>
          <a:p>
            <a:pPr algn="ctr">
              <a:defRPr lang="ru-ru" sz="3000" cap="none"/>
            </a:pPr>
            <a:r>
              <a:rPr lang="ru-ru" b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«</a:t>
            </a:r>
            <a:r>
              <a:rPr lang="ru-ru" cap="none">
                <a:solidFill>
                  <a:srgbClr val="000000"/>
                </a:solidFill>
                <a:latin typeface="Times New Roman" pitchFamily="1" charset="-52"/>
                <a:ea typeface="SimSun" pitchFamily="0" charset="0"/>
                <a:cs typeface="Times New Roman" pitchFamily="1" charset="-52"/>
              </a:rPr>
              <a:t>Р</a:t>
            </a:r>
            <a:r>
              <a:rPr lang="ru-ru" b="1" cap="none">
                <a:solidFill>
                  <a:srgbClr val="000000"/>
                </a:solidFill>
                <a:latin typeface="Times New Roman" pitchFamily="1" charset="-52"/>
                <a:ea typeface="SimSun" pitchFamily="0" charset="0"/>
                <a:cs typeface="Times New Roman" pitchFamily="1" charset="-52"/>
              </a:rPr>
              <a:t>еализация регионального компонента в рамках инновационного тематического образовательного проекта </a:t>
            </a:r>
            <a:endParaRPr lang="ru-ru" b="1" cap="none">
              <a:solidFill>
                <a:srgbClr val="000000"/>
              </a:solidFill>
              <a:latin typeface="Times New Roman" pitchFamily="1" charset="-52"/>
              <a:ea typeface="SimSun" pitchFamily="0" charset="0"/>
              <a:cs typeface="Times New Roman" pitchFamily="1" charset="-52"/>
            </a:endParaRPr>
          </a:p>
          <a:p>
            <a:pPr algn="ctr">
              <a:defRPr lang="ru-ru" sz="3000" cap="none"/>
            </a:pPr>
            <a:r>
              <a:rPr lang="ru-ru" b="1" cap="none">
                <a:solidFill>
                  <a:srgbClr val="000000"/>
                </a:solidFill>
                <a:latin typeface="Times New Roman" pitchFamily="1" charset="-52"/>
                <a:ea typeface="SimSun" pitchFamily="0" charset="0"/>
                <a:cs typeface="Times New Roman" pitchFamily="1" charset="-52"/>
              </a:rPr>
              <a:t>«Путешествие по России утки Руси»</a:t>
            </a:r>
            <a:r>
              <a:rPr lang="ru-ru" b="1" cap="none" baseline="6000">
                <a:solidFill>
                  <a:srgbClr val="000000"/>
                </a:solidFill>
                <a:latin typeface="Times New Roman" pitchFamily="1" charset="-52"/>
                <a:ea typeface="SimSun" pitchFamily="0" charset="0"/>
                <a:cs typeface="Times New Roman" pitchFamily="1" charset="-52"/>
              </a:rPr>
              <a:t> </a:t>
            </a:r>
            <a:endParaRPr lang="ru-ru" cap="none">
              <a:solidFill>
                <a:srgbClr val="000000"/>
              </a:solidFill>
            </a:endParaRPr>
          </a:p>
          <a:p>
            <a:pPr algn="ctr">
              <a:defRPr lang="ru-ru" sz="3000" cap="none"/>
            </a:pPr>
          </a:p>
          <a:p>
            <a:pPr algn="ctr">
              <a:defRPr lang="ru-ru"/>
            </a:pPr>
            <a:endParaRPr lang="ru-ru" sz="1600" b="1" i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 algn="ctr">
              <a:defRPr lang="ru-ru"/>
            </a:pPr>
            <a:r>
              <a:rPr lang="ru-ru" sz="1600" b="1" i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                                                                                 </a:t>
            </a:r>
            <a:endParaRPr lang="ru-ru" sz="1600" b="1" i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 algn="r">
              <a:defRPr lang="ru-ru"/>
            </a:pPr>
            <a:r>
              <a:rPr lang="ru-ru" sz="1600" b="1" i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 подготовительная к школе группа «Акварелька»</a:t>
            </a:r>
            <a:endParaRPr lang="ru-ru" sz="1600" b="1" i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 algn="r">
              <a:defRPr lang="ru-ru"/>
            </a:pPr>
            <a:r>
              <a:rPr lang="ru-ru" sz="1600" b="1" i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                                                                                Воспитатели: Синицына Е.Ю,                              </a:t>
            </a:r>
            <a:endParaRPr lang="ru-ru" sz="1600" b="1" i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 algn="r">
              <a:defRPr lang="ru-ru"/>
            </a:pPr>
            <a:r>
              <a:rPr lang="ru-ru" sz="1600" b="1" i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                                                                                                        Куклина С.А.       </a:t>
            </a:r>
            <a:endParaRPr lang="ru-ru" sz="1600" b="1" i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 algn="ctr">
              <a:defRPr lang="ru-ru"/>
            </a:pPr>
            <a:r>
              <a:rPr lang="ru-ru" sz="1400" b="1" i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                                                                               </a:t>
            </a:r>
            <a:endParaRPr lang="ru-ru" sz="1400" b="1" i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 algn="ctr">
              <a:defRPr lang="ru-ru"/>
            </a:pPr>
            <a:endParaRPr lang="ru-ru" sz="16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 algn="ctr">
              <a:defRPr lang="ru-ru"/>
            </a:pPr>
            <a:endParaRPr lang="ru-ru" sz="40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 algn="ctr">
              <a:defRPr lang="ru-ru"/>
            </a:pPr>
            <a:endParaRPr lang="ru-ru" sz="40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 algn="ctr">
              <a:defRPr lang="ru-ru"/>
            </a:pPr>
            <a:r>
              <a:rPr lang="ru-ru" sz="1600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                                                                                   </a:t>
            </a:r>
            <a:r>
              <a:rPr lang="ru-ru" sz="1400" b="1" i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                                                        </a:t>
            </a:r>
            <a:endParaRPr lang="ru-ru" sz="1400" b="1" i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 algn="ctr">
              <a:defRPr lang="ru-ru"/>
            </a:pPr>
            <a:endParaRPr lang="ru-ru" sz="6000" cap="none">
              <a:solidFill>
                <a:srgbClr val="FF0000"/>
              </a:solidFill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 algn="ctr">
              <a:defRPr lang="ru-ru"/>
            </a:pPr>
            <a:endParaRPr lang="ru-ru" sz="40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</p:txBody>
      </p:sp>
      <p:sp>
        <p:nvSpPr>
          <p:cNvPr id="5" name="Прямоугольник 5"/>
          <p:cNvSpPr>
            <a:extLst>
              <a:ext uri="smNativeData">
                <pr:smNativeData xmlns:pr="smNativeData" xmlns="smNativeData" val="SMDATA_15_uVcoaRMAAAAlAAAAZAAAAE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7uzhA8zMzADAwP8Af39/AAAAAAAAAAAAAAAAAAAAAAAAAAAAIQAAABgAAAAUAAAAwAcAAAwCAACaMwAApQUAABAgAAAmAAAACAAAAP//////////"/>
              </a:ext>
            </a:extLst>
          </p:cNvSpPr>
          <p:nvPr/>
        </p:nvSpPr>
        <p:spPr>
          <a:xfrm>
            <a:off x="1259840" y="332740"/>
            <a:ext cx="7128510" cy="58483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algn="ctr">
              <a:defRPr lang="ru-ru"/>
            </a:pPr>
            <a:r>
              <a:rPr lang="ru-ru" sz="1600" b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Муниципальное автономное дошкольное образовательное учреждение </a:t>
            </a:r>
            <a:br/>
            <a:r>
              <a:rPr lang="ru-ru" sz="1600" b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«Детский сад № 1 «Семицветик»»</a:t>
            </a:r>
            <a:endParaRPr lang="ru-ru" sz="1600" cap="none"/>
          </a:p>
        </p:txBody>
      </p:sp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zpOq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NgJAABwNQAAsCU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pic>
        <p:nvPicPr>
          <p:cNvPr id="4" name="Picture 12" descr="fonstola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ODhgT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 descr="C:\Users\Пользователь\Desktop\IMG20250110164205_BURST001_COVER.jpg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MMDAADRAwAA8DUAAF8m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611505" y="620395"/>
            <a:ext cx="8156575" cy="561721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dvAuto="0"/>
    </p:bldLst>
    <p:extLst>
      <p:ext uri="smNativeData">
        <pr:smNativeData xmlns:pr="smNativeData" xmlns="smNativeData" val="uVcoaQEAAAAFAAAA/f///wEAAAAqAAAAAAAAAAAAAAAAAAAAAAAAAA=="/>
      </p:ext>
    </p:extLst>
  </p:timing>
</p:sld>
</file>

<file path=ppt/slides/slide11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fonstola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Рисунок 5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PcJAADOBwAALC8AALYj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1619885" y="1268730"/>
            <a:ext cx="6048375" cy="453644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dvAuto="0"/>
    </p:bldLst>
    <p:extLst>
      <p:ext uri="smNativeData">
        <pr:smNativeData xmlns:pr="smNativeData" xmlns="smNativeData" val="uVcoaQEAAAAFAAAA/f///wEAAAAWAAAABAAAAAAAAAAAAAAAAAAAAA=="/>
      </p:ext>
    </p:extLst>
  </p:timing>
</p:sld>
</file>

<file path=ppt/slides/slide12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ugHC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CQCC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NgJAABwNQAAsCU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pic>
        <p:nvPicPr>
          <p:cNvPr id="4" name="Picture 12" descr="fonstola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MBQ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Mf///8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-36195" y="0"/>
            <a:ext cx="9180195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Заголовок 3"/>
          <p:cNvSpPr>
            <a:extLst>
              <a:ext uri="smNativeData">
                <pr:smNativeData xmlns:pr="smNativeData" xmlns="smNativeData" val="SMDATA_15_uVcoaRMAAAAlAAAAZAAAAE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BWfs4w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7uzhA8zMzADAwP8Af39/AAAAAAAAAAAAAAAAAAAAAAAAAAAAIQAAABgAAAAUAAAAiQUAAI0GAABgNQAAfRMAABAgAAAmAAAACAAAAP//////////"/>
              </a:ext>
            </a:extLst>
          </p:cNvSpPr>
          <p:nvPr/>
        </p:nvSpPr>
        <p:spPr>
          <a:xfrm>
            <a:off x="899795" y="1064895"/>
            <a:ext cx="7776845" cy="210312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>
            <a:lvl1pPr algn="ctr" defTabSz="914400">
              <a:spcBef>
                <a:spcPts val="0"/>
              </a:spcBef>
              <a:buNone/>
              <a:tabLst/>
              <a:defRPr lang="ru-ru" sz="4400" kern="1" cap="none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>
              <a:defRPr lang="ru-ru" cap="none"/>
            </a:lvl2pPr>
            <a:lvl3pPr>
              <a:defRPr lang="ru-ru" cap="none"/>
            </a:lvl3pPr>
            <a:lvl4pPr>
              <a:defRPr lang="ru-ru" cap="none"/>
            </a:lvl4pPr>
            <a:lvl5pPr>
              <a:defRPr lang="ru-ru" cap="none"/>
            </a:lvl5pPr>
            <a:lvl6pPr>
              <a:defRPr lang="ru-ru" cap="none"/>
            </a:lvl6pPr>
            <a:lvl7pPr>
              <a:defRPr lang="ru-ru" cap="none"/>
            </a:lvl7pPr>
            <a:lvl8pPr>
              <a:defRPr lang="ru-ru" cap="none"/>
            </a:lvl8pPr>
            <a:lvl9pPr>
              <a:defRPr lang="ru-ru" cap="none"/>
            </a:lvl9pPr>
          </a:lstStyle>
          <a:p>
            <a:pPr>
              <a:defRPr lang="ru-ru"/>
            </a:pPr>
            <a:endParaRPr lang="ru-ru" b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r>
              <a:rPr lang="ru-ru" b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  «Саамы Кольского полуострова»</a:t>
            </a:r>
            <a:endParaRPr lang="ru-ru" b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</p:txBody>
      </p:sp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Grp="1" noChangeArrowheads="1"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D7////QDgAADAqAAAQAAAAJgAAAAgAAAABgQAA///BAQ=="/>
              </a:ext>
            </a:extLst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0" y="-3175"/>
            <a:ext cx="9144000" cy="686117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Picture 4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P0BAACaAQAAnRwAAG4X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323215" y="260350"/>
            <a:ext cx="4328160" cy="354838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Рисунок 1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QAQAADQDAAA8AwAANgM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K8bAAA1FAAAkjYAACQpAAAQAAAAJgAAAAgAAAD//////////w=="/>
              </a:ext>
            </a:extLst>
          </p:cNvPicPr>
          <p:nvPr/>
        </p:nvPicPr>
        <p:blipFill>
          <a:blip r:embed="rId4"/>
          <a:srcRect l="10880" t="8200" r="8280" b="8220"/>
          <a:stretch>
            <a:fillRect/>
          </a:stretch>
        </p:blipFill>
        <p:spPr>
          <a:xfrm>
            <a:off x="4500245" y="3284855"/>
            <a:ext cx="4370705" cy="340296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dvAuto="0"/>
      <p:bldP spid="4" grpId="0" animBg="1" advAuto="0"/>
    </p:bldLst>
    <p:extLst>
      <p:ext uri="smNativeData">
        <pr:smNativeData xmlns:pr="smNativeData" xmlns="smNativeData" val="uVcoaQIAAAAFAAAA/f///wEAAAAWAAAABAAAAAAAAAAAAAAAAAAAAAkAAAD9////AQAAABYAAAAEAAAAAAAAAAAAAAAAAAAA"/>
      </p:ext>
    </p:extLst>
  </p:timing>
</p:sld>
</file>

<file path=ppt/slides/slide14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KDHK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eL/F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NgJAABwNQAAsCU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pic>
        <p:nvPicPr>
          <p:cNvPr id="4" name="Picture 12" descr="fonstola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Заголовок 1"/>
          <p:cNvSpPr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HU1h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7uzhA8zMzADAwP8Af39/AAAAAAAAAAAAAAAAAAAAAAAAAAAAIQAAABgAAAAUAAAAbwIAAMsLAABDNgAAqhQAABAAAAAmAAAACAAAAP//////////"/>
              </a:ext>
            </a:extLst>
          </p:cNvSpPr>
          <p:nvPr/>
        </p:nvSpPr>
        <p:spPr>
          <a:xfrm>
            <a:off x="395605" y="1917065"/>
            <a:ext cx="8425180" cy="144208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>
            <a:lvl1pPr algn="ctr" defTabSz="914400">
              <a:spcBef>
                <a:spcPts val="0"/>
              </a:spcBef>
              <a:buNone/>
              <a:tabLst/>
              <a:defRPr lang="ru-ru" sz="4400" kern="1" cap="none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>
              <a:defRPr lang="ru-ru" cap="none"/>
            </a:lvl2pPr>
            <a:lvl3pPr>
              <a:defRPr lang="ru-ru" cap="none"/>
            </a:lvl3pPr>
            <a:lvl4pPr>
              <a:defRPr lang="ru-ru" cap="none"/>
            </a:lvl4pPr>
            <a:lvl5pPr>
              <a:defRPr lang="ru-ru" cap="none"/>
            </a:lvl5pPr>
            <a:lvl6pPr>
              <a:defRPr lang="ru-ru" cap="none"/>
            </a:lvl6pPr>
            <a:lvl7pPr>
              <a:defRPr lang="ru-ru" cap="none"/>
            </a:lvl7pPr>
            <a:lvl8pPr>
              <a:defRPr lang="ru-ru" cap="none"/>
            </a:lvl8pPr>
            <a:lvl9pPr>
              <a:defRPr lang="ru-ru" cap="none"/>
            </a:lvl9pPr>
          </a:lstStyle>
          <a:p>
            <a:pPr>
              <a:defRPr lang="ru-ru"/>
            </a:pPr>
            <a:br/>
            <a:r>
              <a:rPr lang="ru-ru" b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«Животный мир </a:t>
            </a:r>
            <a:endParaRPr lang="ru-ru" b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r>
              <a:rPr lang="ru-ru" b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Кольского Заполярья»</a:t>
            </a:r>
            <a:br/>
            <a:endParaRPr lang="ru-ru" b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</p:txBody>
      </p:sp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JGWzM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wF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NgJAABwNQAAsCU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pic>
        <p:nvPicPr>
          <p:cNvPr id="4" name="Picture 12" descr="fonstola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 descr="C:\Users\Пользователь\Desktop\IMG-20250204-WA0008.jpg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O8BAACaAQAALB8AAFgX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260350"/>
            <a:ext cx="4752975" cy="353441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Picture 2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CAcAAA1FAAARzcAAJIo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284855"/>
            <a:ext cx="4413885" cy="331025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dvAuto="0"/>
      <p:bldP spid="6" grpId="0" animBg="1" advAuto="0"/>
    </p:bldLst>
    <p:extLst>
      <p:ext uri="smNativeData">
        <pr:smNativeData xmlns:pr="smNativeData" xmlns="smNativeData" val="uVcoaQIAAAAFAAAA/f///wEAAAAWAAAABAAAAAAAAAAAAAAAAAAAAAkAAAD9////AQAAABYAAAAEAAAAAAAAAAAAAAAAAAAA"/>
      </p:ext>
    </p:extLst>
  </p:timing>
</p:sld>
</file>

<file path=ppt/slides/slide16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NgJAABwNQAAsCU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pic>
        <p:nvPicPr>
          <p:cNvPr id="4" name="Picture 12" descr="fonstola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nkHOr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MMDAADvAgAAqxkAAOsc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611505" y="476885"/>
            <a:ext cx="3561080" cy="42240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Picture 4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YGA4O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FoaAACNEQAAqDUAABsm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4283710" y="2853055"/>
            <a:ext cx="4438650" cy="334137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dvAuto="0"/>
      <p:bldP spid="6" grpId="0" animBg="1" advAuto="0"/>
    </p:bldLst>
    <p:extLst>
      <p:ext uri="smNativeData">
        <pr:smNativeData xmlns:pr="smNativeData" xmlns="smNativeData" val="uVcoaQIAAAAFAAAA/f///wEAAAAWAAAABAAAAAAAAAAAAAAAAAAAAAkAAAD9////AQAAABYAAAAEAAAAAAAAAAAAAAAAAAAA"/>
      </p:ext>
    </p:extLst>
  </p:timing>
</p:sld>
</file>

<file path=ppt/slides/slide17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Grp="1" noChangeArrowheads="1"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D7////QDgAADAqAAAQAAAAJgAAAAgAAAABgQAA///BAQ=="/>
              </a:ext>
            </a:extLst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0" y="-3175"/>
            <a:ext cx="9144000" cy="686117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jAEAAAIOAAAlNwAAAhUAABAAAAAmAAAACAAAAAEgAAAAAAAA"/>
              </a:ext>
            </a:extLst>
          </p:cNvSpPr>
          <p:nvPr>
            <p:ph type="title"/>
          </p:nvPr>
        </p:nvSpPr>
        <p:spPr>
          <a:xfrm>
            <a:off x="251460" y="2277110"/>
            <a:ext cx="8712835" cy="1137920"/>
          </a:xfr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 lang="ru-ru" sz="3960" cap="none"/>
            </a:pPr>
            <a:br/>
            <a:r>
              <a:rPr lang="ru-ru" b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«Путешествие по Кольскому краю»</a:t>
            </a:r>
            <a:endParaRPr lang="ru-ru" b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</p:txBody>
      </p:sp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NACAAAwBwAAcDUAAAUj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68400"/>
            <a:ext cx="8229600" cy="452437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Picture 3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oq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6435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Рисунок 4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OYdAAC4AAAAZTcAANcT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4860290" y="116840"/>
            <a:ext cx="4144645" cy="31083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Рисунок 5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P4DAADRAwAAQRcAAIAd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648970" y="620395"/>
            <a:ext cx="3131185" cy="41751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Рисунок 6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CMYAAAtEwAA3SgAAHkpAAAQAAAAJgAAAAgAAAD//////////w=="/>
              </a:ext>
            </a:extLst>
          </p:cNvPicPr>
          <p:nvPr/>
        </p:nvPicPr>
        <p:blipFill>
          <a:blip r:embed="rId6"/>
          <a:stretch>
            <a:fillRect/>
          </a:stretch>
        </p:blipFill>
        <p:spPr>
          <a:xfrm>
            <a:off x="3923665" y="3117215"/>
            <a:ext cx="2719070" cy="362458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  <p:bldP spid="5" grpId="0" animBg="1" advAuto="0"/>
      <p:bldP spid="6" grpId="0" animBg="1" advAuto="0"/>
    </p:bldLst>
    <p:extLst>
      <p:ext uri="smNativeData">
        <pr:smNativeData xmlns:pr="smNativeData" xmlns="smNativeData" val="uVcoaQMAAAAFAAAA/f///wEAAAAWAAAABAAAAAAAAAAAAAAAAAAAAAkAAAD9////AQAAABYAAAAEAAAAAAAAAAAAAAAAAAAADQAAAP3///8BAAAAFgAAAAQAAAAAAAAAAAAAAAAAAAA="/>
      </p:ext>
    </p:extLst>
  </p:timing>
</p:sld>
</file>

<file path=ppt/slides/slide19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NgJAABwNQAAsCU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pic>
        <p:nvPicPr>
          <p:cNvPr id="4" name="Picture 12" descr="fonstola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o/7Ok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TextBox 7"/>
          <p:cNvSpPr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wwMAADUUAAC4NQAAdRoAABAAAAAmAAAACAAAAP//////////"/>
              </a:ext>
            </a:extLst>
          </p:cNvSpPr>
          <p:nvPr/>
        </p:nvSpPr>
        <p:spPr>
          <a:xfrm>
            <a:off x="611505" y="3284855"/>
            <a:ext cx="8121015" cy="10160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algn="ctr">
              <a:defRPr lang="ru-ru"/>
            </a:pPr>
            <a:r>
              <a:rPr lang="ru-ru" sz="6000" b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Спасибо за внимание!</a:t>
            </a:r>
            <a:endParaRPr lang="ru-ru" sz="6000" b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</p:txBody>
      </p:sp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DO4sg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NgJAABwNQAAsCU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pic>
        <p:nvPicPr>
          <p:cNvPr id="4" name="Picture 12" descr="fonstola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Рисунок 4" descr="https://sun9-19.userapi.com/impg/iALCS0Thoeln1mxia0TOWIkWICkV_j35a7sQVQ/KSMNXFiV2p0.jpg?size=1754x1241&amp;quality=95&amp;sign=2373ff5767f4e5b860d24bc0bf49d72c&amp;type=album"/>
          <p:cNvPicPr>
            <a:extLst>
              <a:ext uri="smNativeData">
                <pr:smNativeData xmlns:pr="smNativeData" xmlns="smNativeData" val="SMDATA_17_uVcoaR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AUh4C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MMDAAAgBAAA0TUAABAm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611505" y="670560"/>
            <a:ext cx="8136890" cy="551688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dvAuto="0"/>
    </p:bldLst>
    <p:extLst>
      <p:ext uri="smNativeData">
        <pr:smNativeData xmlns:pr="smNativeData" xmlns="smNativeData" val="uVcoaQEAAAAFAAAA/f///wEAAAAWAAAABAAAAAAAAAAAAAAAAAAAAA=="/>
      </p:ext>
    </p:extLst>
  </p:timing>
</p:sld>
</file>

<file path=ppt/slides/slide3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Grp="1" noChangeArrowheads="1"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DN////fjgAADAqAAAQAAAAJgAAAAgAAAABgQAA///BAQ=="/>
              </a:ext>
            </a:extLst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0" y="-32385"/>
            <a:ext cx="9183370" cy="689038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Рисунок 3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AUh4C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IshAAAMAgAAMjYAAHwl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5452745" y="332740"/>
            <a:ext cx="3357245" cy="57607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Рисунок 4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sQMAAAAAAAAAAAAAAAAAAAAAAABkAAAAZAAAAAAAAAAjAAAABAAAAGQAAAAXAAAAFAAAAAAAAAAAAAAA/38AAP9/AAAAAAAACQAAAAQAAABAUh4C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FIDAADuAQAAdB0AAMATAAAQAAAAJgAAAAgAAAD//////////w=="/>
              </a:ext>
            </a:extLst>
          </p:cNvPicPr>
          <p:nvPr/>
        </p:nvPicPr>
        <p:blipFill>
          <a:blip r:embed="rId4"/>
          <a:srcRect l="9450" t="0" r="0" b="0"/>
          <a:stretch>
            <a:fillRect/>
          </a:stretch>
        </p:blipFill>
        <p:spPr>
          <a:xfrm rot="16200000">
            <a:off x="1215390" y="-361950"/>
            <a:ext cx="2896870" cy="424815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Рисунок 1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AUh4C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DQEAAAXFQAAVx4AAMQo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683260" y="3428365"/>
            <a:ext cx="4248785" cy="319849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dvAuto="0"/>
      <p:bldP spid="4" grpId="0" animBg="1" advAuto="0"/>
      <p:bldP spid="5" grpId="0" animBg="1" advAuto="0"/>
    </p:bldLst>
    <p:extLst>
      <p:ext uri="smNativeData">
        <pr:smNativeData xmlns:pr="smNativeData" xmlns="smNativeData" val="uVcoaQMAAAAFAAAA/f///wEAAAAWAAAABAAAAAAAAAAAAAAAAAAAAAkAAAD9////AQAAABYAAAAEAAAAAAAAAAAAAAAAAAAADAAAAP3///8BAAAAFgAAAAQAAAAAAAAAAAAAAAAAAAA="/>
      </p:ext>
    </p:extLst>
  </p:timing>
</p:sld>
</file>

<file path=ppt/slides/slide4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NgJAABwNQAAsCU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pic>
        <p:nvPicPr>
          <p:cNvPr id="4" name="Picture 12" descr="fonstola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mQ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Заголовок 3"/>
          <p:cNvSpPr>
            <a:extLst>
              <a:ext uri="smNativeData">
                <pr:smNativeData xmlns:pr="smNativeData" xmlns="smNativeData" val="SMDATA_15_uVcoaRMAAAAlAAAAZAAAAE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7uzhA8zMzADAwP8Af39/AAAAAAAAAAAAAAAAAAAAAAAAAAAAIQAAABgAAAAUAAAA/QEAAEUJAAC0NgAAVRYAABAgAAAmAAAACAAAAP//////////"/>
              </a:ext>
            </a:extLst>
          </p:cNvSpPr>
          <p:nvPr/>
        </p:nvSpPr>
        <p:spPr>
          <a:xfrm>
            <a:off x="323215" y="1506855"/>
            <a:ext cx="8569325" cy="212344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>
            <a:lvl1pPr algn="ctr" defTabSz="914400">
              <a:spcBef>
                <a:spcPts val="0"/>
              </a:spcBef>
              <a:buNone/>
              <a:tabLst/>
              <a:defRPr lang="ru-ru" sz="4400" kern="1" cap="none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>
              <a:defRPr lang="ru-ru" cap="none"/>
            </a:lvl2pPr>
            <a:lvl3pPr>
              <a:defRPr lang="ru-ru" cap="none"/>
            </a:lvl3pPr>
            <a:lvl4pPr>
              <a:defRPr lang="ru-ru" cap="none"/>
            </a:lvl4pPr>
            <a:lvl5pPr>
              <a:defRPr lang="ru-ru" cap="none"/>
            </a:lvl5pPr>
            <a:lvl6pPr>
              <a:defRPr lang="ru-ru" cap="none"/>
            </a:lvl6pPr>
            <a:lvl7pPr>
              <a:defRPr lang="ru-ru" cap="none"/>
            </a:lvl7pPr>
            <a:lvl8pPr>
              <a:defRPr lang="ru-ru" cap="none"/>
            </a:lvl8pPr>
            <a:lvl9pPr>
              <a:defRPr lang="ru-ru" cap="none"/>
            </a:lvl9pPr>
          </a:lstStyle>
          <a:p>
            <a:pPr>
              <a:defRPr lang="ru-ru"/>
            </a:pPr>
            <a:r>
              <a:rPr lang="ru-ru" b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«Мой город – часовой, </a:t>
            </a:r>
            <a:endParaRPr lang="ru-ru" b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r>
              <a:rPr lang="ru-ru" b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гордимся мы тобой».</a:t>
            </a:r>
            <a:br/>
            <a:endParaRPr lang="ru-ru" b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</p:txBody>
      </p:sp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NgJAABwNQAAsCU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pic>
        <p:nvPicPr>
          <p:cNvPr id="4" name="Picture 12" descr="fonstola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3Pw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Заголовок 3"/>
          <p:cNvSpPr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ND1L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7uzhA8zMzADAwP8Af39/AAAAAAAAAAAAAAAAAAAAAAAAAAAAIQAAABgAAAAUAAAAxAEAAOIAAAB6NgAAUCMAABAAAAAmAAAACAAAAP//////////"/>
              </a:ext>
            </a:extLst>
          </p:cNvSpPr>
          <p:nvPr/>
        </p:nvSpPr>
        <p:spPr>
          <a:xfrm>
            <a:off x="287020" y="143510"/>
            <a:ext cx="8568690" cy="55968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>
            <a:lvl1pPr algn="ctr" defTabSz="914400">
              <a:spcBef>
                <a:spcPts val="0"/>
              </a:spcBef>
              <a:buNone/>
              <a:tabLst/>
              <a:defRPr lang="ru-ru" sz="4400" kern="1" cap="none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>
              <a:defRPr lang="ru-ru" cap="none"/>
            </a:lvl2pPr>
            <a:lvl3pPr>
              <a:defRPr lang="ru-ru" cap="none"/>
            </a:lvl3pPr>
            <a:lvl4pPr>
              <a:defRPr lang="ru-ru" cap="none"/>
            </a:lvl4pPr>
            <a:lvl5pPr>
              <a:defRPr lang="ru-ru" cap="none"/>
            </a:lvl5pPr>
            <a:lvl6pPr>
              <a:defRPr lang="ru-ru" cap="none"/>
            </a:lvl6pPr>
            <a:lvl7pPr>
              <a:defRPr lang="ru-ru" cap="none"/>
            </a:lvl7pPr>
            <a:lvl8pPr>
              <a:defRPr lang="ru-ru" cap="none"/>
            </a:lvl8pPr>
            <a:lvl9pPr>
              <a:defRPr lang="ru-ru" cap="none"/>
            </a:lvl9pPr>
          </a:lstStyle>
          <a:p>
            <a:pPr>
              <a:defRPr lang="ru-ru"/>
            </a:pPr>
            <a:r>
              <a:rPr lang="ru-ru" sz="2800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Цель проекта: </a:t>
            </a:r>
            <a:endParaRPr lang="ru-ru" sz="28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buFont typeface="Wingdings" pitchFamily="2" charset="2"/>
              <a:buBlip>
                <a:blip r:embed="rId3"/>
              </a:buBlip>
              <a:defRPr lang="ru-ru"/>
            </a:pPr>
            <a:r>
              <a:rPr lang="ru-ru" sz="2800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дать первоначальные представления о природе, особенностях растительного мира Севера; </a:t>
            </a:r>
            <a:endParaRPr lang="ru-ru" sz="28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buFont typeface="Wingdings" pitchFamily="2" charset="2"/>
              <a:buBlip>
                <a:blip r:embed="rId3"/>
              </a:buBlip>
              <a:defRPr lang="ru-ru"/>
            </a:pPr>
            <a:r>
              <a:rPr lang="ru-ru" sz="2800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познакомить с некоторыми животными, живущими на Севере, с их приспособленностью к климатическим условиям, зависящим от особенностей северной природы;</a:t>
            </a:r>
            <a:r>
              <a:rPr lang="ru-ru" sz="2800" b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 </a:t>
            </a:r>
            <a:endParaRPr lang="ru-ru" sz="2800" b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buFont typeface="Wingdings" pitchFamily="2" charset="2"/>
              <a:buBlip>
                <a:blip r:embed="rId3"/>
              </a:buBlip>
              <a:defRPr lang="ru-ru"/>
            </a:pPr>
            <a:r>
              <a:rPr lang="ru-ru" sz="2800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познакомить детей с народностью - саамы, поморы,  с их жилищем, с жизнью и бытом коренного населения, с такими профессиями, как оленевод,  рыбак.</a:t>
            </a:r>
            <a:endParaRPr lang="ru-ru" sz="28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endParaRPr lang="ru-ru" b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</p:txBody>
      </p:sp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MCbO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NgJAABwNQAAsCU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pic>
        <p:nvPicPr>
          <p:cNvPr id="4" name="Picture 12" descr="fonstola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86fj6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P93WQ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FoaAAAWAQAAejYAAC4W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4283710" y="176530"/>
            <a:ext cx="4572000" cy="34290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Picture 3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enp6e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K4AAAA1FAAAzhwAAE0p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110490" y="3284855"/>
            <a:ext cx="4572000" cy="342900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dvAuto="0"/>
      <p:bldP spid="6" grpId="0" animBg="1" advAuto="0"/>
    </p:bldLst>
    <p:extLst>
      <p:ext uri="smNativeData">
        <pr:smNativeData xmlns:pr="smNativeData" xmlns="smNativeData" val="uVcoaQIAAAAFAAAA/f///wEAAAAWAAAABAAAAAAAAAAAAAAAAAAAAAgAAAD9////AQAAABYAAAAEAAAAAAAAAAAAAAAAAAAA"/>
      </p:ext>
    </p:extLst>
  </p:timing>
</p:sld>
</file>

<file path=ppt/slides/slide7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jSgCj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Db////QDgAAAs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3495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Рисунок 3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K38//8FCgAAyQ0AAKsY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-540385" y="1628775"/>
            <a:ext cx="2781300" cy="238125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65 -0.02661 L 0.22275 -0.15268 C 0.28056 -0.18043 0.36615 -0.19455 0.45538 -0.19455 C 0.55712 -0.19455 0.63837 -0.18043 0.69566 -0.15268 L 0.97014 -0.02661" pathEditMode="relative" rAng="0" ptsTypes="">
                                      <p:cBhvr>
                                        <p:cTn id="6" dur="6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dvAuto="0"/>
    </p:bldLst>
    <p:extLst>
      <p:ext uri="smNativeData">
        <pr:smNativeData xmlns:pr="smNativeData" xmlns="smNativeData" val="uVcoaQEAAAAFAAAA/f///wQAAAAlAAAAAAAAAAADAAAAAAAAAAAAAA=="/>
      </p:ext>
    </p:extLst>
  </p:timing>
</p:sld>
</file>

<file path=ppt/slides/slide8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KSMVy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pic>
        <p:nvPicPr>
          <p:cNvPr id="3" name="Объект 5"/>
          <p:cNvPicPr>
            <a:picLocks noGrp="1" noChangeArrowheads="1"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wAQ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J8JAADYCQAAoS4AALAlAAAQAAAAJgAAAAgAAAABgQAAAAAAAA=="/>
              </a:ext>
            </a:extLst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1564005" y="1600200"/>
            <a:ext cx="6015990" cy="4526280"/>
          </a:xfrm>
          <a:prstGeom prst="rect">
            <a:avLst/>
          </a:prstGeom>
        </p:spPr>
      </p:pic>
      <p:pic>
        <p:nvPicPr>
          <p:cNvPr id="4" name="Picture 12" descr="fonstola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 descr="C:\Users\Пользователь\Desktop\IMG-20250130-WA0008.jpg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J4DAACoAgAAojQAAIgn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" y="431800"/>
            <a:ext cx="7967980" cy="599440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dvAuto="0"/>
    </p:bldLst>
    <p:extLst>
      <p:ext uri="smNativeData">
        <pr:smNativeData xmlns:pr="smNativeData" xmlns="smNativeData" val="uVcoaQEAAAAFAAAA/f///wEAAAAWAAAABAAAAAAAAAAAAAAAAAAAAA=="/>
      </p:ext>
    </p:extLst>
  </p:timing>
</p:sld>
</file>

<file path=ppt/slides/slide9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ONJPDM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="smNativeData" val="SMDATA_15_uVco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JaL8P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NgJAABwNQAAsCUAABAAAAAmAAAACAAAAAAAAAAAAAAA"/>
              </a:ext>
            </a:extLst>
          </p:cNvSpPr>
          <p:nvPr>
            <p:ph type="body" idx="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pic>
        <p:nvPicPr>
          <p:cNvPr id="4" name="Picture 12" descr="fonstola"/>
          <p:cNvPicPr>
            <a:picLocks noChangeAspect="1"/>
            <a:extLst>
              <a:ext uri="smNativeData">
                <pr:smNativeData xmlns:pr="smNativeData" xmlns="smNativeData" val="SMDATA_17_uVco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6"/>
          <p:cNvSpPr>
            <a:extLst>
              <a:ext uri="smNativeData">
                <pr:smNativeData xmlns:pr="smNativeData" xmlns="smNativeData" val="SMDATA_15_uVcoaRMAAAAlAAAAZAAAAE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7uzhA8zMzADAwP8Af39/AAAAAAAAAAAAAAAAAAAAAAAAAAAAIQAAABgAAAAUAAAA4gAAAAUKAABeNwAAFRcAABAgAAAmAAAACAAAAP//////////"/>
              </a:ext>
            </a:extLst>
          </p:cNvSpPr>
          <p:nvPr/>
        </p:nvSpPr>
        <p:spPr>
          <a:xfrm>
            <a:off x="143510" y="1628775"/>
            <a:ext cx="8856980" cy="212344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algn="ctr">
              <a:defRPr lang="ru-ru"/>
            </a:pPr>
            <a:endParaRPr lang="ru-ru" sz="4400" b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 algn="ctr">
              <a:defRPr lang="ru-ru"/>
            </a:pPr>
            <a:r>
              <a:rPr lang="ru-ru" sz="4400" b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«Растительный мир </a:t>
            </a:r>
            <a:endParaRPr lang="ru-ru" sz="4400" b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 algn="ctr">
              <a:defRPr lang="ru-ru"/>
            </a:pPr>
            <a:r>
              <a:rPr lang="ru-ru" sz="4400" b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Кольского Заполярья»</a:t>
            </a:r>
            <a:endParaRPr lang="ru-ru" sz="4400" b="1" cap="none"/>
          </a:p>
        </p:txBody>
      </p:sp>
    </p:spTree>
  </p:cSld>
  <p:clrMapOvr>
    <a:masterClrMapping/>
  </p:clrMapOvr>
  <p:transition spd="med" p14:dur="1750">
    <p14:pan dir="u"/>
    <p:extLst>
      <p:ext uri="smNativeData">
        <pr:smNativeData xmlns:pr="smNativeData" xmlns="smNativeData" val="uVcoaQEAAADWBgAAAAAAABQAAAABAAAAAAAAAAAAAAAAAAAAAQAAAAAAAAAAAAAAAAAAAAAAAAAAAAAA"/>
      </p:ext>
    </p:extLst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Calibri"/>
        <a:ea typeface="Calibri"/>
        <a:cs typeface="Calibri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6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7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8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NtoeBook</dc:creator>
  <cp:keywords/>
  <dc:description/>
  <cp:lastModifiedBy>svetl</cp:lastModifiedBy>
  <cp:revision>0</cp:revision>
  <dcterms:created xsi:type="dcterms:W3CDTF">2016-02-09T02:47:30Z</dcterms:created>
  <dcterms:modified xsi:type="dcterms:W3CDTF">2025-11-27T13:52:57Z</dcterms:modified>
</cp:coreProperties>
</file>