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0" r:id="rId13"/>
    <p:sldId id="271" r:id="rId14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>
        <a:srgbClr val="9A7865"/>
      </a:buClr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625B48"/>
        </a:solidFill>
        <a:effectLst/>
        <a:uFillTx/>
        <a:latin typeface="+mn-lt"/>
        <a:ea typeface="+mn-ea"/>
        <a:cs typeface="+mn-cs"/>
        <a:sym typeface="Baskerville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>
        <a:srgbClr val="9A7865"/>
      </a:buClr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625B48"/>
        </a:solidFill>
        <a:effectLst/>
        <a:uFillTx/>
        <a:latin typeface="+mn-lt"/>
        <a:ea typeface="+mn-ea"/>
        <a:cs typeface="+mn-cs"/>
        <a:sym typeface="Baskerville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>
        <a:srgbClr val="9A7865"/>
      </a:buClr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625B48"/>
        </a:solidFill>
        <a:effectLst/>
        <a:uFillTx/>
        <a:latin typeface="+mn-lt"/>
        <a:ea typeface="+mn-ea"/>
        <a:cs typeface="+mn-cs"/>
        <a:sym typeface="Baskerville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>
        <a:srgbClr val="9A7865"/>
      </a:buClr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625B48"/>
        </a:solidFill>
        <a:effectLst/>
        <a:uFillTx/>
        <a:latin typeface="+mn-lt"/>
        <a:ea typeface="+mn-ea"/>
        <a:cs typeface="+mn-cs"/>
        <a:sym typeface="Baskerville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>
        <a:srgbClr val="9A7865"/>
      </a:buClr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625B48"/>
        </a:solidFill>
        <a:effectLst/>
        <a:uFillTx/>
        <a:latin typeface="+mn-lt"/>
        <a:ea typeface="+mn-ea"/>
        <a:cs typeface="+mn-cs"/>
        <a:sym typeface="Baskerville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>
        <a:srgbClr val="9A7865"/>
      </a:buClr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625B48"/>
        </a:solidFill>
        <a:effectLst/>
        <a:uFillTx/>
        <a:latin typeface="+mn-lt"/>
        <a:ea typeface="+mn-ea"/>
        <a:cs typeface="+mn-cs"/>
        <a:sym typeface="Baskerville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>
        <a:srgbClr val="9A7865"/>
      </a:buClr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625B48"/>
        </a:solidFill>
        <a:effectLst/>
        <a:uFillTx/>
        <a:latin typeface="+mn-lt"/>
        <a:ea typeface="+mn-ea"/>
        <a:cs typeface="+mn-cs"/>
        <a:sym typeface="Baskerville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>
        <a:srgbClr val="9A7865"/>
      </a:buClr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625B48"/>
        </a:solidFill>
        <a:effectLst/>
        <a:uFillTx/>
        <a:latin typeface="+mn-lt"/>
        <a:ea typeface="+mn-ea"/>
        <a:cs typeface="+mn-cs"/>
        <a:sym typeface="Baskerville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>
        <a:srgbClr val="9A7865"/>
      </a:buClr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625B48"/>
        </a:solidFill>
        <a:effectLst/>
        <a:uFillTx/>
        <a:latin typeface="+mn-lt"/>
        <a:ea typeface="+mn-ea"/>
        <a:cs typeface="+mn-cs"/>
        <a:sym typeface="Baskervill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59411C"/>
        </a:fontRef>
        <a:srgbClr val="59411C"/>
      </a:tcTxStyle>
      <a:tcStyle>
        <a:tcBdr>
          <a:left>
            <a:ln w="12700" cap="flat">
              <a:solidFill>
                <a:srgbClr val="B8A992"/>
              </a:solidFill>
              <a:prstDash val="solid"/>
              <a:miter lim="400000"/>
            </a:ln>
          </a:left>
          <a:right>
            <a:ln w="12700" cap="flat">
              <a:solidFill>
                <a:srgbClr val="B8A992"/>
              </a:solidFill>
              <a:prstDash val="solid"/>
              <a:miter lim="400000"/>
            </a:ln>
          </a:right>
          <a:top>
            <a:ln w="12700" cap="flat">
              <a:solidFill>
                <a:srgbClr val="B8A992"/>
              </a:solidFill>
              <a:prstDash val="solid"/>
              <a:miter lim="400000"/>
            </a:ln>
          </a:top>
          <a:bottom>
            <a:ln w="12700" cap="flat">
              <a:solidFill>
                <a:srgbClr val="B8A992"/>
              </a:solidFill>
              <a:prstDash val="solid"/>
              <a:miter lim="400000"/>
            </a:ln>
          </a:bottom>
          <a:insideH>
            <a:ln w="12700" cap="flat">
              <a:solidFill>
                <a:srgbClr val="B8A992"/>
              </a:solidFill>
              <a:prstDash val="solid"/>
              <a:miter lim="400000"/>
            </a:ln>
          </a:insideH>
          <a:insideV>
            <a:ln w="12700" cap="flat">
              <a:solidFill>
                <a:srgbClr val="B8A992"/>
              </a:solidFill>
              <a:prstDash val="solid"/>
              <a:miter lim="400000"/>
            </a:ln>
          </a:insideV>
        </a:tcBdr>
        <a:fill>
          <a:solidFill>
            <a:srgbClr val="ECDEB5"/>
          </a:solidFill>
        </a:fill>
      </a:tcStyle>
    </a:wholeTbl>
    <a:band2H>
      <a:tcTxStyle/>
      <a:tcStyle>
        <a:tcBdr/>
        <a:fill>
          <a:solidFill>
            <a:srgbClr val="E7D4AC"/>
          </a:solidFill>
        </a:fill>
      </a:tcStyle>
    </a:band2H>
    <a:firstCol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solidFill>
                <a:srgbClr val="B8A992"/>
              </a:solidFill>
              <a:prstDash val="solid"/>
              <a:miter lim="400000"/>
            </a:ln>
          </a:left>
          <a:right>
            <a:ln w="12700" cap="flat">
              <a:solidFill>
                <a:srgbClr val="353528"/>
              </a:solidFill>
              <a:prstDash val="solid"/>
              <a:miter lim="400000"/>
            </a:ln>
          </a:right>
          <a:top>
            <a:ln w="12700" cap="flat">
              <a:solidFill>
                <a:srgbClr val="B8A992"/>
              </a:solidFill>
              <a:prstDash val="solid"/>
              <a:miter lim="400000"/>
            </a:ln>
          </a:top>
          <a:bottom>
            <a:ln w="12700" cap="flat">
              <a:solidFill>
                <a:srgbClr val="B8A992"/>
              </a:solidFill>
              <a:prstDash val="solid"/>
              <a:miter lim="400000"/>
            </a:ln>
          </a:bottom>
          <a:insideH>
            <a:ln w="12700" cap="flat">
              <a:solidFill>
                <a:srgbClr val="B8A992"/>
              </a:solidFill>
              <a:prstDash val="solid"/>
              <a:miter lim="400000"/>
            </a:ln>
          </a:insideH>
          <a:insideV>
            <a:ln w="12700" cap="flat">
              <a:solidFill>
                <a:srgbClr val="B8A992"/>
              </a:solidFill>
              <a:prstDash val="solid"/>
              <a:miter lim="400000"/>
            </a:ln>
          </a:insideV>
        </a:tcBdr>
        <a:fill>
          <a:solidFill>
            <a:srgbClr val="DCCAAB"/>
          </a:solidFill>
        </a:fill>
      </a:tcStyle>
    </a:firstCol>
    <a:lastRow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solidFill>
                <a:srgbClr val="B8A992"/>
              </a:solidFill>
              <a:prstDash val="solid"/>
              <a:miter lim="400000"/>
            </a:ln>
          </a:left>
          <a:right>
            <a:ln w="12700" cap="flat">
              <a:solidFill>
                <a:srgbClr val="B8A992"/>
              </a:solidFill>
              <a:prstDash val="solid"/>
              <a:miter lim="400000"/>
            </a:ln>
          </a:right>
          <a:top>
            <a:ln w="25400" cap="flat">
              <a:solidFill>
                <a:srgbClr val="353528"/>
              </a:solidFill>
              <a:prstDash val="solid"/>
              <a:miter lim="400000"/>
            </a:ln>
          </a:top>
          <a:bottom>
            <a:ln w="12700" cap="flat">
              <a:solidFill>
                <a:srgbClr val="B8A992"/>
              </a:solidFill>
              <a:prstDash val="solid"/>
              <a:miter lim="400000"/>
            </a:ln>
          </a:bottom>
          <a:insideH>
            <a:ln w="12700" cap="flat">
              <a:solidFill>
                <a:srgbClr val="B8A992"/>
              </a:solidFill>
              <a:prstDash val="solid"/>
              <a:miter lim="400000"/>
            </a:ln>
          </a:insideH>
          <a:insideV>
            <a:ln w="12700" cap="flat">
              <a:solidFill>
                <a:srgbClr val="B8A992"/>
              </a:solidFill>
              <a:prstDash val="solid"/>
              <a:miter lim="400000"/>
            </a:ln>
          </a:insideV>
        </a:tcBdr>
        <a:fill>
          <a:solidFill>
            <a:srgbClr val="ECDEB5">
              <a:alpha val="64999"/>
            </a:srgbClr>
          </a:solidFill>
        </a:fill>
      </a:tcStyle>
    </a:lastRow>
    <a:firstRow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solidFill>
                <a:srgbClr val="B8A992"/>
              </a:solidFill>
              <a:prstDash val="solid"/>
              <a:miter lim="400000"/>
            </a:ln>
          </a:left>
          <a:right>
            <a:ln w="12700" cap="flat">
              <a:solidFill>
                <a:srgbClr val="B8A992"/>
              </a:solidFill>
              <a:prstDash val="solid"/>
              <a:miter lim="400000"/>
            </a:ln>
          </a:right>
          <a:top>
            <a:ln w="12700" cap="flat">
              <a:solidFill>
                <a:srgbClr val="B8A992"/>
              </a:solidFill>
              <a:prstDash val="solid"/>
              <a:miter lim="400000"/>
            </a:ln>
          </a:top>
          <a:bottom>
            <a:ln w="12700" cap="flat">
              <a:solidFill>
                <a:srgbClr val="353528"/>
              </a:solidFill>
              <a:prstDash val="solid"/>
              <a:miter lim="400000"/>
            </a:ln>
          </a:bottom>
          <a:insideH>
            <a:ln w="12700" cap="flat">
              <a:solidFill>
                <a:srgbClr val="B8A992"/>
              </a:solidFill>
              <a:prstDash val="solid"/>
              <a:miter lim="400000"/>
            </a:ln>
          </a:insideH>
          <a:insideV>
            <a:ln w="12700" cap="flat">
              <a:solidFill>
                <a:srgbClr val="B8A992"/>
              </a:solidFill>
              <a:prstDash val="solid"/>
              <a:miter lim="400000"/>
            </a:ln>
          </a:insideV>
        </a:tcBdr>
        <a:fill>
          <a:solidFill>
            <a:srgbClr val="DCCAAB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59411C"/>
        </a:fontRef>
        <a:srgbClr val="59411C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6F6F6F"/>
              </a:solidFill>
              <a:prstDash val="solid"/>
              <a:miter lim="400000"/>
            </a:ln>
          </a:top>
          <a:bottom>
            <a:ln w="12700" cap="flat">
              <a:solidFill>
                <a:srgbClr val="6F6F6F"/>
              </a:solidFill>
              <a:prstDash val="solid"/>
              <a:miter lim="400000"/>
            </a:ln>
          </a:bottom>
          <a:insideH>
            <a:ln w="12700" cap="flat">
              <a:solidFill>
                <a:srgbClr val="6F6F6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BDFBA">
              <a:alpha val="64999"/>
            </a:srgbClr>
          </a:solidFill>
        </a:fill>
      </a:tcStyle>
    </a:wholeTbl>
    <a:band2H>
      <a:tcTxStyle/>
      <a:tcStyle>
        <a:tcBdr/>
        <a:fill>
          <a:solidFill>
            <a:srgbClr val="E3D3A5"/>
          </a:solidFill>
        </a:fill>
      </a:tcStyle>
    </a:band2H>
    <a:firstCol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solidFill>
                <a:srgbClr val="6F6F6F"/>
              </a:solidFill>
              <a:prstDash val="solid"/>
              <a:miter lim="400000"/>
            </a:ln>
          </a:left>
          <a:right>
            <a:ln w="12700" cap="flat">
              <a:solidFill>
                <a:srgbClr val="6F6F6F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5CEA8"/>
          </a:solidFill>
        </a:fill>
      </a:tcStyle>
    </a:firstCol>
    <a:lastRow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0503C"/>
              </a:solidFill>
              <a:prstDash val="solid"/>
              <a:miter lim="400000"/>
            </a:ln>
          </a:top>
          <a:bottom>
            <a:ln w="12700" cap="flat">
              <a:solidFill>
                <a:srgbClr val="6F6F6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BDFBA">
              <a:alpha val="64999"/>
            </a:srgbClr>
          </a:solidFill>
        </a:fill>
      </a:tcStyle>
    </a:lastRow>
    <a:firstRow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6F6F6F"/>
              </a:solidFill>
              <a:prstDash val="solid"/>
              <a:miter lim="400000"/>
            </a:ln>
          </a:top>
          <a:bottom>
            <a:ln w="12700" cap="flat">
              <a:solidFill>
                <a:srgbClr val="6F6F6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B2B78B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59411C"/>
        </a:fontRef>
        <a:srgbClr val="59411C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8B8173"/>
              </a:solidFill>
              <a:prstDash val="solid"/>
              <a:miter lim="400000"/>
            </a:ln>
          </a:top>
          <a:bottom>
            <a:ln w="12700" cap="flat">
              <a:solidFill>
                <a:srgbClr val="8B8173"/>
              </a:solidFill>
              <a:prstDash val="solid"/>
              <a:miter lim="400000"/>
            </a:ln>
          </a:bottom>
          <a:insideH>
            <a:ln w="12700" cap="flat">
              <a:solidFill>
                <a:srgbClr val="8B8173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ECB9D"/>
          </a:solidFill>
        </a:fill>
      </a:tcStyle>
    </a:wholeTbl>
    <a:band2H>
      <a:tcTxStyle/>
      <a:tcStyle>
        <a:tcBdr/>
        <a:fill>
          <a:solidFill>
            <a:srgbClr val="D9C28E"/>
          </a:solidFill>
        </a:fill>
      </a:tcStyle>
    </a:band2H>
    <a:firstCol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solidFill>
                <a:srgbClr val="8B8173"/>
              </a:solidFill>
              <a:prstDash val="solid"/>
              <a:miter lim="400000"/>
            </a:ln>
          </a:left>
          <a:right>
            <a:ln w="12700" cap="flat">
              <a:solidFill>
                <a:srgbClr val="8B8173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ACB3A1"/>
          </a:solidFill>
        </a:fill>
      </a:tcStyle>
    </a:firstCol>
    <a:lastRow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353528"/>
              </a:solidFill>
              <a:prstDash val="solid"/>
              <a:miter lim="400000"/>
            </a:ln>
          </a:top>
          <a:bottom>
            <a:ln w="12700" cap="flat">
              <a:solidFill>
                <a:srgbClr val="8B8173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ECB9D"/>
          </a:solidFill>
        </a:fill>
      </a:tcStyle>
    </a:lastRow>
    <a:firstRow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786E5F"/>
              </a:solidFill>
              <a:prstDash val="solid"/>
              <a:miter lim="400000"/>
            </a:ln>
          </a:top>
          <a:bottom>
            <a:ln w="12700" cap="flat">
              <a:solidFill>
                <a:srgbClr val="8B8173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8CAAA5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59411C"/>
        </a:fontRef>
        <a:srgbClr val="59411C"/>
      </a:tcTxStyle>
      <a:tcStyle>
        <a:tcBdr>
          <a:left>
            <a:ln w="12700" cap="flat">
              <a:solidFill>
                <a:srgbClr val="917359"/>
              </a:solidFill>
              <a:prstDash val="solid"/>
              <a:miter lim="400000"/>
            </a:ln>
          </a:left>
          <a:right>
            <a:ln w="12700" cap="flat">
              <a:solidFill>
                <a:srgbClr val="917359"/>
              </a:solidFill>
              <a:prstDash val="solid"/>
              <a:miter lim="400000"/>
            </a:ln>
          </a:right>
          <a:top>
            <a:ln w="12700" cap="flat">
              <a:solidFill>
                <a:srgbClr val="917359"/>
              </a:solidFill>
              <a:prstDash val="solid"/>
              <a:miter lim="400000"/>
            </a:ln>
          </a:top>
          <a:bottom>
            <a:ln w="12700" cap="flat">
              <a:solidFill>
                <a:srgbClr val="917359"/>
              </a:solidFill>
              <a:prstDash val="solid"/>
              <a:miter lim="400000"/>
            </a:ln>
          </a:bottom>
          <a:insideH>
            <a:ln w="12700" cap="flat">
              <a:solidFill>
                <a:srgbClr val="917359"/>
              </a:solidFill>
              <a:prstDash val="solid"/>
              <a:miter lim="400000"/>
            </a:ln>
          </a:insideH>
          <a:insideV>
            <a:ln w="12700" cap="flat">
              <a:solidFill>
                <a:srgbClr val="917359"/>
              </a:solidFill>
              <a:prstDash val="solid"/>
              <a:miter lim="400000"/>
            </a:ln>
          </a:insideV>
        </a:tcBdr>
        <a:fill>
          <a:solidFill>
            <a:srgbClr val="DECB9D"/>
          </a:solidFill>
        </a:fill>
      </a:tcStyle>
    </a:wholeTbl>
    <a:band2H>
      <a:tcTxStyle/>
      <a:tcStyle>
        <a:tcBdr/>
        <a:fill>
          <a:solidFill>
            <a:srgbClr val="D9C28E"/>
          </a:solidFill>
        </a:fill>
      </a:tcStyle>
    </a:band2H>
    <a:firstCol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solidFill>
                <a:srgbClr val="917359"/>
              </a:solidFill>
              <a:prstDash val="solid"/>
              <a:miter lim="400000"/>
            </a:ln>
          </a:left>
          <a:right>
            <a:ln w="12700" cap="flat">
              <a:solidFill>
                <a:srgbClr val="917359"/>
              </a:solidFill>
              <a:prstDash val="solid"/>
              <a:miter lim="400000"/>
            </a:ln>
          </a:right>
          <a:top>
            <a:ln w="12700" cap="flat">
              <a:solidFill>
                <a:srgbClr val="917359"/>
              </a:solidFill>
              <a:prstDash val="solid"/>
              <a:miter lim="400000"/>
            </a:ln>
          </a:top>
          <a:bottom>
            <a:ln w="12700" cap="flat">
              <a:solidFill>
                <a:srgbClr val="917359"/>
              </a:solidFill>
              <a:prstDash val="solid"/>
              <a:miter lim="400000"/>
            </a:ln>
          </a:bottom>
          <a:insideH>
            <a:ln w="12700" cap="flat">
              <a:solidFill>
                <a:srgbClr val="917359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BD7AF"/>
          </a:solidFill>
        </a:fill>
      </a:tcStyle>
    </a:firstCol>
    <a:lastRow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solidFill>
                <a:srgbClr val="917359"/>
              </a:solidFill>
              <a:prstDash val="solid"/>
              <a:miter lim="400000"/>
            </a:ln>
          </a:left>
          <a:right>
            <a:ln w="12700" cap="flat">
              <a:solidFill>
                <a:srgbClr val="917359"/>
              </a:solidFill>
              <a:prstDash val="solid"/>
              <a:miter lim="400000"/>
            </a:ln>
          </a:right>
          <a:top>
            <a:ln w="12700" cap="flat">
              <a:solidFill>
                <a:srgbClr val="917359"/>
              </a:solidFill>
              <a:prstDash val="solid"/>
              <a:miter lim="400000"/>
            </a:ln>
          </a:top>
          <a:bottom>
            <a:ln w="12700" cap="flat">
              <a:solidFill>
                <a:srgbClr val="917359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917359"/>
              </a:solidFill>
              <a:prstDash val="solid"/>
              <a:miter lim="400000"/>
            </a:ln>
          </a:insideV>
        </a:tcBdr>
        <a:fill>
          <a:solidFill>
            <a:srgbClr val="B48F6B"/>
          </a:solidFill>
        </a:fill>
      </a:tcStyle>
    </a:lastRow>
    <a:firstRow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solidFill>
                <a:srgbClr val="917359"/>
              </a:solidFill>
              <a:prstDash val="solid"/>
              <a:miter lim="400000"/>
            </a:ln>
          </a:left>
          <a:right>
            <a:ln w="12700" cap="flat">
              <a:solidFill>
                <a:srgbClr val="917359"/>
              </a:solidFill>
              <a:prstDash val="solid"/>
              <a:miter lim="400000"/>
            </a:ln>
          </a:right>
          <a:top>
            <a:ln w="12700" cap="flat">
              <a:solidFill>
                <a:srgbClr val="917359"/>
              </a:solidFill>
              <a:prstDash val="solid"/>
              <a:miter lim="400000"/>
            </a:ln>
          </a:top>
          <a:bottom>
            <a:ln w="12700" cap="flat">
              <a:solidFill>
                <a:srgbClr val="917359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917359"/>
              </a:solidFill>
              <a:prstDash val="solid"/>
              <a:miter lim="400000"/>
            </a:ln>
          </a:insideV>
        </a:tcBdr>
        <a:fill>
          <a:solidFill>
            <a:srgbClr val="B48F6B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5D5D5D"/>
        </a:fontRef>
        <a:srgbClr val="5D5D5D"/>
      </a:tcTxStyle>
      <a:tcStyle>
        <a:tcBdr>
          <a:left>
            <a:ln w="12700" cap="flat">
              <a:solidFill>
                <a:srgbClr val="828282"/>
              </a:solidFill>
              <a:prstDash val="solid"/>
              <a:miter lim="400000"/>
            </a:ln>
          </a:left>
          <a:right>
            <a:ln w="12700" cap="flat">
              <a:solidFill>
                <a:srgbClr val="828282"/>
              </a:solidFill>
              <a:prstDash val="solid"/>
              <a:miter lim="400000"/>
            </a:ln>
          </a:right>
          <a:top>
            <a:ln w="12700" cap="flat">
              <a:solidFill>
                <a:srgbClr val="828282"/>
              </a:solidFill>
              <a:prstDash val="solid"/>
              <a:miter lim="400000"/>
            </a:ln>
          </a:top>
          <a:bottom>
            <a:ln w="12700" cap="flat">
              <a:solidFill>
                <a:srgbClr val="828282"/>
              </a:solidFill>
              <a:prstDash val="solid"/>
              <a:miter lim="400000"/>
            </a:ln>
          </a:bottom>
          <a:insideH>
            <a:ln w="12700" cap="flat">
              <a:solidFill>
                <a:srgbClr val="828282"/>
              </a:solidFill>
              <a:prstDash val="solid"/>
              <a:miter lim="400000"/>
            </a:ln>
          </a:insideH>
          <a:insideV>
            <a:ln w="12700" cap="flat">
              <a:solidFill>
                <a:srgbClr val="828282"/>
              </a:solidFill>
              <a:prstDash val="solid"/>
              <a:miter lim="400000"/>
            </a:ln>
          </a:insideV>
        </a:tcBdr>
        <a:fill>
          <a:solidFill>
            <a:srgbClr val="ECDEB5"/>
          </a:solidFill>
        </a:fill>
      </a:tcStyle>
    </a:wholeTbl>
    <a:band2H>
      <a:tcTxStyle/>
      <a:tcStyle>
        <a:tcBdr/>
        <a:fill>
          <a:solidFill>
            <a:srgbClr val="DED4B6"/>
          </a:solidFill>
        </a:fill>
      </a:tcStyle>
    </a:band2H>
    <a:firstCol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solidFill>
                <a:srgbClr val="828282"/>
              </a:solidFill>
              <a:prstDash val="solid"/>
              <a:miter lim="400000"/>
            </a:ln>
          </a:left>
          <a:right>
            <a:ln w="12700" cap="flat">
              <a:solidFill>
                <a:srgbClr val="828282"/>
              </a:solidFill>
              <a:prstDash val="solid"/>
              <a:miter lim="400000"/>
            </a:ln>
          </a:right>
          <a:top>
            <a:ln w="12700" cap="flat">
              <a:solidFill>
                <a:srgbClr val="828282"/>
              </a:solidFill>
              <a:prstDash val="solid"/>
              <a:miter lim="400000"/>
            </a:ln>
          </a:top>
          <a:bottom>
            <a:ln w="12700" cap="flat">
              <a:solidFill>
                <a:srgbClr val="828282"/>
              </a:solidFill>
              <a:prstDash val="solid"/>
              <a:miter lim="400000"/>
            </a:ln>
          </a:bottom>
          <a:insideH>
            <a:ln w="12700" cap="flat">
              <a:solidFill>
                <a:srgbClr val="82828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7CDBE"/>
          </a:solidFill>
        </a:fill>
      </a:tcStyle>
    </a:firstCol>
    <a:lastRow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828282"/>
              </a:solidFill>
              <a:prstDash val="solid"/>
              <a:miter lim="400000"/>
            </a:ln>
          </a:top>
          <a:bottom>
            <a:ln w="12700" cap="flat">
              <a:solidFill>
                <a:srgbClr val="828282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B9B4A5"/>
          </a:solidFill>
        </a:fill>
      </a:tcStyle>
    </a:lastRow>
    <a:firstRow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828282"/>
              </a:solidFill>
              <a:prstDash val="solid"/>
              <a:miter lim="400000"/>
            </a:ln>
          </a:top>
          <a:bottom>
            <a:ln w="12700" cap="flat">
              <a:solidFill>
                <a:srgbClr val="828282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B9B4A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5D5D5D"/>
        </a:fontRef>
        <a:srgbClr val="5D5D5D"/>
      </a:tcTxStyle>
      <a:tcStyle>
        <a:tcBdr>
          <a:left>
            <a:ln w="12700" cap="flat">
              <a:solidFill>
                <a:srgbClr val="83867F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83867F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83867F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83867F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83867F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83867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>
              <a:alpha val="20000"/>
            </a:srgbClr>
          </a:solidFill>
        </a:fill>
      </a:tcStyle>
    </a:band2H>
    <a:firstCol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3E231A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3E231A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3E231A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32" d="100"/>
          <a:sy n="32" d="100"/>
        </p:scale>
        <p:origin x="72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2070100" y="2070100"/>
            <a:ext cx="20243800" cy="5003800"/>
          </a:xfrm>
          <a:prstGeom prst="rect">
            <a:avLst/>
          </a:prstGeom>
        </p:spPr>
        <p:txBody>
          <a:bodyPr anchor="b"/>
          <a:lstStyle/>
          <a:p>
            <a:r>
              <a:t>Текст заголовка</a:t>
            </a:r>
          </a:p>
        </p:txBody>
      </p:sp>
      <p:sp>
        <p:nvSpPr>
          <p:cNvPr id="12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2070100" y="7061200"/>
            <a:ext cx="20243800" cy="31496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3600">
                <a:latin typeface="Noteworthy Light"/>
                <a:ea typeface="Noteworthy Light"/>
                <a:cs typeface="Noteworthy Light"/>
                <a:sym typeface="Noteworthy Light"/>
              </a:defRPr>
            </a:lvl1pPr>
            <a:lvl2pPr marL="0" indent="0" algn="ctr">
              <a:spcBef>
                <a:spcPts val="0"/>
              </a:spcBef>
              <a:buClrTx/>
              <a:buSzTx/>
              <a:buNone/>
              <a:defRPr sz="3600">
                <a:latin typeface="Noteworthy Light"/>
                <a:ea typeface="Noteworthy Light"/>
                <a:cs typeface="Noteworthy Light"/>
                <a:sym typeface="Noteworthy Light"/>
              </a:defRPr>
            </a:lvl2pPr>
            <a:lvl3pPr marL="0" indent="0" algn="ctr">
              <a:spcBef>
                <a:spcPts val="0"/>
              </a:spcBef>
              <a:buClrTx/>
              <a:buSzTx/>
              <a:buNone/>
              <a:defRPr sz="3600">
                <a:latin typeface="Noteworthy Light"/>
                <a:ea typeface="Noteworthy Light"/>
                <a:cs typeface="Noteworthy Light"/>
                <a:sym typeface="Noteworthy Light"/>
              </a:defRPr>
            </a:lvl3pPr>
            <a:lvl4pPr marL="0" indent="0" algn="ctr">
              <a:spcBef>
                <a:spcPts val="0"/>
              </a:spcBef>
              <a:buClrTx/>
              <a:buSzTx/>
              <a:buNone/>
              <a:defRPr sz="3600">
                <a:latin typeface="Noteworthy Light"/>
                <a:ea typeface="Noteworthy Light"/>
                <a:cs typeface="Noteworthy Light"/>
                <a:sym typeface="Noteworthy Light"/>
              </a:defRPr>
            </a:lvl4pPr>
            <a:lvl5pPr marL="0" indent="0" algn="ctr">
              <a:spcBef>
                <a:spcPts val="0"/>
              </a:spcBef>
              <a:buClrTx/>
              <a:buSzTx/>
              <a:buNone/>
              <a:defRPr sz="3600">
                <a:latin typeface="Noteworthy Light"/>
                <a:ea typeface="Noteworthy Light"/>
                <a:cs typeface="Noteworthy Light"/>
                <a:sym typeface="Noteworthy Light"/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— Иван Арсентьев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7747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4200"/>
            </a:lvl1pPr>
          </a:lstStyle>
          <a:p>
            <a:r>
              <a:t>— Иван Арсентьев</a:t>
            </a:r>
          </a:p>
        </p:txBody>
      </p:sp>
      <p:sp>
        <p:nvSpPr>
          <p:cNvPr id="94" name="«Введите цитату здесь»."/>
          <p:cNvSpPr txBox="1">
            <a:spLocks noGrp="1"/>
          </p:cNvSpPr>
          <p:nvPr>
            <p:ph type="body" sz="quarter" idx="22"/>
          </p:nvPr>
        </p:nvSpPr>
        <p:spPr>
          <a:xfrm>
            <a:off x="2387600" y="5976342"/>
            <a:ext cx="19621500" cy="101600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3400"/>
              </a:spcBef>
              <a:buClrTx/>
              <a:buSzTx/>
              <a:buNone/>
              <a:defRPr sz="5800"/>
            </a:lvl1pPr>
          </a:lstStyle>
          <a:p>
            <a:r>
              <a:t>«Введите цитату здесь». </a:t>
            </a:r>
          </a:p>
        </p:txBody>
      </p:sp>
      <p:sp>
        <p:nvSpPr>
          <p:cNvPr id="9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Деревянная ложка в тарелке с ризотто"/>
          <p:cNvSpPr>
            <a:spLocks noGrp="1"/>
          </p:cNvSpPr>
          <p:nvPr>
            <p:ph type="pic" idx="21"/>
          </p:nvPr>
        </p:nvSpPr>
        <p:spPr>
          <a:xfrm>
            <a:off x="-401356" y="-466091"/>
            <a:ext cx="24858146" cy="16572100"/>
          </a:xfrm>
          <a:prstGeom prst="rect">
            <a:avLst/>
          </a:prstGeom>
          <a:ln w="25400"/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горизонтально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Деревянная ложка в тарелке с ризотто"/>
          <p:cNvSpPr>
            <a:spLocks noGrp="1"/>
          </p:cNvSpPr>
          <p:nvPr>
            <p:ph type="pic" idx="21"/>
          </p:nvPr>
        </p:nvSpPr>
        <p:spPr>
          <a:xfrm>
            <a:off x="2559736" y="-1609527"/>
            <a:ext cx="18834099" cy="12556076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2070100" y="8788400"/>
            <a:ext cx="20243800" cy="1968500"/>
          </a:xfrm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22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2070100" y="10744200"/>
            <a:ext cx="20243800" cy="1968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3600">
                <a:latin typeface="Noteworthy Light"/>
                <a:ea typeface="Noteworthy Light"/>
                <a:cs typeface="Noteworthy Light"/>
                <a:sym typeface="Noteworthy Light"/>
              </a:defRPr>
            </a:lvl1pPr>
            <a:lvl2pPr marL="0" indent="0" algn="ctr">
              <a:spcBef>
                <a:spcPts val="0"/>
              </a:spcBef>
              <a:buClrTx/>
              <a:buSzTx/>
              <a:buNone/>
              <a:defRPr sz="3600">
                <a:latin typeface="Noteworthy Light"/>
                <a:ea typeface="Noteworthy Light"/>
                <a:cs typeface="Noteworthy Light"/>
                <a:sym typeface="Noteworthy Light"/>
              </a:defRPr>
            </a:lvl2pPr>
            <a:lvl3pPr marL="0" indent="0" algn="ctr">
              <a:spcBef>
                <a:spcPts val="0"/>
              </a:spcBef>
              <a:buClrTx/>
              <a:buSzTx/>
              <a:buNone/>
              <a:defRPr sz="3600">
                <a:latin typeface="Noteworthy Light"/>
                <a:ea typeface="Noteworthy Light"/>
                <a:cs typeface="Noteworthy Light"/>
                <a:sym typeface="Noteworthy Light"/>
              </a:defRPr>
            </a:lvl3pPr>
            <a:lvl4pPr marL="0" indent="0" algn="ctr">
              <a:spcBef>
                <a:spcPts val="0"/>
              </a:spcBef>
              <a:buClrTx/>
              <a:buSzTx/>
              <a:buNone/>
              <a:defRPr sz="3600">
                <a:latin typeface="Noteworthy Light"/>
                <a:ea typeface="Noteworthy Light"/>
                <a:cs typeface="Noteworthy Light"/>
                <a:sym typeface="Noteworthy Light"/>
              </a:defRPr>
            </a:lvl4pPr>
            <a:lvl5pPr marL="0" indent="0" algn="ctr">
              <a:spcBef>
                <a:spcPts val="0"/>
              </a:spcBef>
              <a:buClrTx/>
              <a:buSzTx/>
              <a:buNone/>
              <a:defRPr sz="3600">
                <a:latin typeface="Noteworthy Light"/>
                <a:ea typeface="Noteworthy Light"/>
                <a:cs typeface="Noteworthy Light"/>
                <a:sym typeface="Noteworthy Light"/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2070100" y="4356100"/>
            <a:ext cx="20243800" cy="5003800"/>
          </a:xfrm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3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вертик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Крупный план деревянной ложки в тарелке ризотто"/>
          <p:cNvSpPr>
            <a:spLocks noGrp="1"/>
          </p:cNvSpPr>
          <p:nvPr>
            <p:ph type="pic" idx="21"/>
          </p:nvPr>
        </p:nvSpPr>
        <p:spPr>
          <a:xfrm>
            <a:off x="8592578" y="822007"/>
            <a:ext cx="18666243" cy="12444154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778000" y="1104900"/>
            <a:ext cx="10223500" cy="5359400"/>
          </a:xfrm>
          <a:prstGeom prst="rect">
            <a:avLst/>
          </a:prstGeom>
        </p:spPr>
        <p:txBody>
          <a:bodyPr anchor="b"/>
          <a:lstStyle/>
          <a:p>
            <a:r>
              <a:t>Текст заголовка</a:t>
            </a:r>
          </a:p>
        </p:txBody>
      </p:sp>
      <p:sp>
        <p:nvSpPr>
          <p:cNvPr id="40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778000" y="6731000"/>
            <a:ext cx="10223500" cy="53594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3600">
                <a:latin typeface="Noteworthy Light"/>
                <a:ea typeface="Noteworthy Light"/>
                <a:cs typeface="Noteworthy Light"/>
                <a:sym typeface="Noteworthy Light"/>
              </a:defRPr>
            </a:lvl1pPr>
            <a:lvl2pPr marL="0" indent="0" algn="ctr">
              <a:spcBef>
                <a:spcPts val="0"/>
              </a:spcBef>
              <a:buClrTx/>
              <a:buSzTx/>
              <a:buNone/>
              <a:defRPr sz="3600">
                <a:latin typeface="Noteworthy Light"/>
                <a:ea typeface="Noteworthy Light"/>
                <a:cs typeface="Noteworthy Light"/>
                <a:sym typeface="Noteworthy Light"/>
              </a:defRPr>
            </a:lvl2pPr>
            <a:lvl3pPr marL="0" indent="0" algn="ctr">
              <a:spcBef>
                <a:spcPts val="0"/>
              </a:spcBef>
              <a:buClrTx/>
              <a:buSzTx/>
              <a:buNone/>
              <a:defRPr sz="3600">
                <a:latin typeface="Noteworthy Light"/>
                <a:ea typeface="Noteworthy Light"/>
                <a:cs typeface="Noteworthy Light"/>
                <a:sym typeface="Noteworthy Light"/>
              </a:defRPr>
            </a:lvl3pPr>
            <a:lvl4pPr marL="0" indent="0" algn="ctr">
              <a:spcBef>
                <a:spcPts val="0"/>
              </a:spcBef>
              <a:buClrTx/>
              <a:buSzTx/>
              <a:buNone/>
              <a:defRPr sz="3600">
                <a:latin typeface="Noteworthy Light"/>
                <a:ea typeface="Noteworthy Light"/>
                <a:cs typeface="Noteworthy Light"/>
                <a:sym typeface="Noteworthy Light"/>
              </a:defRPr>
            </a:lvl4pPr>
            <a:lvl5pPr marL="0" indent="0" algn="ctr">
              <a:spcBef>
                <a:spcPts val="0"/>
              </a:spcBef>
              <a:buClrTx/>
              <a:buSzTx/>
              <a:buNone/>
              <a:defRPr sz="3600">
                <a:latin typeface="Noteworthy Light"/>
                <a:ea typeface="Noteworthy Light"/>
                <a:cs typeface="Noteworthy Light"/>
                <a:sym typeface="Noteworthy Light"/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с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49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57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2070100" y="4254500"/>
            <a:ext cx="20243800" cy="8039100"/>
          </a:xfrm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58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Крупный план пасты с соусом песто в белой тарелке"/>
          <p:cNvSpPr>
            <a:spLocks noGrp="1"/>
          </p:cNvSpPr>
          <p:nvPr>
            <p:ph type="pic" idx="21"/>
          </p:nvPr>
        </p:nvSpPr>
        <p:spPr>
          <a:xfrm>
            <a:off x="12934950" y="2257124"/>
            <a:ext cx="9525000" cy="1431758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67" name="Уровень текста 1…"/>
          <p:cNvSpPr txBox="1">
            <a:spLocks noGrp="1"/>
          </p:cNvSpPr>
          <p:nvPr>
            <p:ph type="body" sz="half" idx="1"/>
          </p:nvPr>
        </p:nvSpPr>
        <p:spPr>
          <a:xfrm>
            <a:off x="2070100" y="4254500"/>
            <a:ext cx="10007600" cy="8039100"/>
          </a:xfrm>
          <a:prstGeom prst="rect">
            <a:avLst/>
          </a:prstGeom>
        </p:spPr>
        <p:txBody>
          <a:bodyPr/>
          <a:lstStyle>
            <a:lvl1pPr>
              <a:spcBef>
                <a:spcPts val="3900"/>
              </a:spcBef>
              <a:buBlip>
                <a:blip r:embed="rId2"/>
              </a:buBlip>
            </a:lvl1pPr>
            <a:lvl2pPr>
              <a:spcBef>
                <a:spcPts val="3900"/>
              </a:spcBef>
              <a:buBlip>
                <a:blip r:embed="rId2"/>
              </a:buBlip>
            </a:lvl2pPr>
            <a:lvl3pPr>
              <a:spcBef>
                <a:spcPts val="3900"/>
              </a:spcBef>
              <a:buBlip>
                <a:blip r:embed="rId2"/>
              </a:buBlip>
            </a:lvl3pPr>
            <a:lvl4pPr>
              <a:spcBef>
                <a:spcPts val="3900"/>
              </a:spcBef>
              <a:buBlip>
                <a:blip r:embed="rId2"/>
              </a:buBlip>
            </a:lvl4pPr>
            <a:lvl5pPr>
              <a:spcBef>
                <a:spcPts val="3900"/>
              </a:spcBef>
              <a:buBlip>
                <a:blip r:embed="rId2"/>
              </a:buBlip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68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76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 (3 шт.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Стопка равиоли с карамелизированным луком на белой тарелке"/>
          <p:cNvSpPr>
            <a:spLocks noGrp="1"/>
          </p:cNvSpPr>
          <p:nvPr>
            <p:ph type="pic" sz="half" idx="21"/>
          </p:nvPr>
        </p:nvSpPr>
        <p:spPr>
          <a:xfrm>
            <a:off x="13652500" y="4610100"/>
            <a:ext cx="9525000" cy="10371667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Деревянная ложка в тарелке с ризотто"/>
          <p:cNvSpPr>
            <a:spLocks noGrp="1"/>
          </p:cNvSpPr>
          <p:nvPr>
            <p:ph type="pic" sz="half" idx="22"/>
          </p:nvPr>
        </p:nvSpPr>
        <p:spPr>
          <a:xfrm>
            <a:off x="13030200" y="630755"/>
            <a:ext cx="10820400" cy="72136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Крупный план пасты с соусом песто в белой тарелке"/>
          <p:cNvSpPr>
            <a:spLocks noGrp="1"/>
          </p:cNvSpPr>
          <p:nvPr>
            <p:ph type="pic" idx="23"/>
          </p:nvPr>
        </p:nvSpPr>
        <p:spPr>
          <a:xfrm>
            <a:off x="1206500" y="-1955800"/>
            <a:ext cx="12065000" cy="181356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2070100" y="1320800"/>
            <a:ext cx="20243800" cy="11074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15"/>
              </a:buBlip>
            </a:lvl1pPr>
            <a:lvl2pPr>
              <a:buBlip>
                <a:blip r:embed="rId15"/>
              </a:buBlip>
            </a:lvl2pPr>
            <a:lvl3pPr>
              <a:buBlip>
                <a:blip r:embed="rId15"/>
              </a:buBlip>
            </a:lvl3pPr>
            <a:lvl4pPr>
              <a:buBlip>
                <a:blip r:embed="rId15"/>
              </a:buBlip>
            </a:lvl4pPr>
            <a:lvl5pPr>
              <a:buBlip>
                <a:blip r:embed="rId15"/>
              </a:buBlip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3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2070100" y="800100"/>
            <a:ext cx="20243800" cy="3327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55253" y="13228624"/>
            <a:ext cx="453238" cy="487377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>
              <a:defRPr sz="2400" b="1">
                <a:solidFill>
                  <a:srgbClr val="51573F"/>
                </a:solidFill>
                <a:latin typeface="Didot"/>
                <a:ea typeface="Didot"/>
                <a:cs typeface="Didot"/>
                <a:sym typeface="Dido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9A7865"/>
        </a:buClr>
        <a:buSzTx/>
        <a:buFontTx/>
        <a:buNone/>
        <a:tabLst/>
        <a:defRPr sz="10600" b="0" i="0" u="none" strike="noStrike" cap="none" spc="0" baseline="0">
          <a:solidFill>
            <a:srgbClr val="85604A"/>
          </a:solidFill>
          <a:uFillTx/>
          <a:latin typeface="+mn-lt"/>
          <a:ea typeface="+mn-ea"/>
          <a:cs typeface="+mn-cs"/>
          <a:sym typeface="Baskerville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9A7865"/>
        </a:buClr>
        <a:buSzTx/>
        <a:buFontTx/>
        <a:buNone/>
        <a:tabLst/>
        <a:defRPr sz="10600" b="0" i="0" u="none" strike="noStrike" cap="none" spc="0" baseline="0">
          <a:solidFill>
            <a:srgbClr val="85604A"/>
          </a:solidFill>
          <a:uFillTx/>
          <a:latin typeface="+mn-lt"/>
          <a:ea typeface="+mn-ea"/>
          <a:cs typeface="+mn-cs"/>
          <a:sym typeface="Baskerville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9A7865"/>
        </a:buClr>
        <a:buSzTx/>
        <a:buFontTx/>
        <a:buNone/>
        <a:tabLst/>
        <a:defRPr sz="10600" b="0" i="0" u="none" strike="noStrike" cap="none" spc="0" baseline="0">
          <a:solidFill>
            <a:srgbClr val="85604A"/>
          </a:solidFill>
          <a:uFillTx/>
          <a:latin typeface="+mn-lt"/>
          <a:ea typeface="+mn-ea"/>
          <a:cs typeface="+mn-cs"/>
          <a:sym typeface="Baskerville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9A7865"/>
        </a:buClr>
        <a:buSzTx/>
        <a:buFontTx/>
        <a:buNone/>
        <a:tabLst/>
        <a:defRPr sz="10600" b="0" i="0" u="none" strike="noStrike" cap="none" spc="0" baseline="0">
          <a:solidFill>
            <a:srgbClr val="85604A"/>
          </a:solidFill>
          <a:uFillTx/>
          <a:latin typeface="+mn-lt"/>
          <a:ea typeface="+mn-ea"/>
          <a:cs typeface="+mn-cs"/>
          <a:sym typeface="Baskerville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9A7865"/>
        </a:buClr>
        <a:buSzTx/>
        <a:buFontTx/>
        <a:buNone/>
        <a:tabLst/>
        <a:defRPr sz="10600" b="0" i="0" u="none" strike="noStrike" cap="none" spc="0" baseline="0">
          <a:solidFill>
            <a:srgbClr val="85604A"/>
          </a:solidFill>
          <a:uFillTx/>
          <a:latin typeface="+mn-lt"/>
          <a:ea typeface="+mn-ea"/>
          <a:cs typeface="+mn-cs"/>
          <a:sym typeface="Baskerville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9A7865"/>
        </a:buClr>
        <a:buSzTx/>
        <a:buFontTx/>
        <a:buNone/>
        <a:tabLst/>
        <a:defRPr sz="10600" b="0" i="0" u="none" strike="noStrike" cap="none" spc="0" baseline="0">
          <a:solidFill>
            <a:srgbClr val="85604A"/>
          </a:solidFill>
          <a:uFillTx/>
          <a:latin typeface="+mn-lt"/>
          <a:ea typeface="+mn-ea"/>
          <a:cs typeface="+mn-cs"/>
          <a:sym typeface="Baskerville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9A7865"/>
        </a:buClr>
        <a:buSzTx/>
        <a:buFontTx/>
        <a:buNone/>
        <a:tabLst/>
        <a:defRPr sz="10600" b="0" i="0" u="none" strike="noStrike" cap="none" spc="0" baseline="0">
          <a:solidFill>
            <a:srgbClr val="85604A"/>
          </a:solidFill>
          <a:uFillTx/>
          <a:latin typeface="+mn-lt"/>
          <a:ea typeface="+mn-ea"/>
          <a:cs typeface="+mn-cs"/>
          <a:sym typeface="Baskerville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9A7865"/>
        </a:buClr>
        <a:buSzTx/>
        <a:buFontTx/>
        <a:buNone/>
        <a:tabLst/>
        <a:defRPr sz="10600" b="0" i="0" u="none" strike="noStrike" cap="none" spc="0" baseline="0">
          <a:solidFill>
            <a:srgbClr val="85604A"/>
          </a:solidFill>
          <a:uFillTx/>
          <a:latin typeface="+mn-lt"/>
          <a:ea typeface="+mn-ea"/>
          <a:cs typeface="+mn-cs"/>
          <a:sym typeface="Baskerville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9A7865"/>
        </a:buClr>
        <a:buSzTx/>
        <a:buFontTx/>
        <a:buNone/>
        <a:tabLst/>
        <a:defRPr sz="10600" b="0" i="0" u="none" strike="noStrike" cap="none" spc="0" baseline="0">
          <a:solidFill>
            <a:srgbClr val="85604A"/>
          </a:solidFill>
          <a:uFillTx/>
          <a:latin typeface="+mn-lt"/>
          <a:ea typeface="+mn-ea"/>
          <a:cs typeface="+mn-cs"/>
          <a:sym typeface="Baskerville"/>
        </a:defRPr>
      </a:lvl9pPr>
    </p:titleStyle>
    <p:bodyStyle>
      <a:lvl1pPr marL="571500" marR="0" indent="-571500" algn="l" defTabSz="825500" rtl="0" latinLnBrk="0">
        <a:lnSpc>
          <a:spcPct val="100000"/>
        </a:lnSpc>
        <a:spcBef>
          <a:spcPts val="4500"/>
        </a:spcBef>
        <a:spcAft>
          <a:spcPts val="0"/>
        </a:spcAft>
        <a:buClr>
          <a:srgbClr val="9A7865"/>
        </a:buClr>
        <a:buSzPct val="40000"/>
        <a:buFontTx/>
        <a:buBlip>
          <a:blip r:embed="rId15"/>
        </a:buBlip>
        <a:tabLst/>
        <a:defRPr sz="5000" b="0" i="0" u="none" strike="noStrike" cap="none" spc="0" baseline="0">
          <a:solidFill>
            <a:srgbClr val="625B48"/>
          </a:solidFill>
          <a:uFillTx/>
          <a:latin typeface="+mn-lt"/>
          <a:ea typeface="+mn-ea"/>
          <a:cs typeface="+mn-cs"/>
          <a:sym typeface="Baskerville"/>
        </a:defRPr>
      </a:lvl1pPr>
      <a:lvl2pPr marL="1143000" marR="0" indent="-571500" algn="l" defTabSz="825500" rtl="0" latinLnBrk="0">
        <a:lnSpc>
          <a:spcPct val="100000"/>
        </a:lnSpc>
        <a:spcBef>
          <a:spcPts val="4500"/>
        </a:spcBef>
        <a:spcAft>
          <a:spcPts val="0"/>
        </a:spcAft>
        <a:buClr>
          <a:srgbClr val="9A7865"/>
        </a:buClr>
        <a:buSzPct val="40000"/>
        <a:buFontTx/>
        <a:buBlip>
          <a:blip r:embed="rId15"/>
        </a:buBlip>
        <a:tabLst/>
        <a:defRPr sz="5000" b="0" i="0" u="none" strike="noStrike" cap="none" spc="0" baseline="0">
          <a:solidFill>
            <a:srgbClr val="625B48"/>
          </a:solidFill>
          <a:uFillTx/>
          <a:latin typeface="+mn-lt"/>
          <a:ea typeface="+mn-ea"/>
          <a:cs typeface="+mn-cs"/>
          <a:sym typeface="Baskerville"/>
        </a:defRPr>
      </a:lvl2pPr>
      <a:lvl3pPr marL="1714500" marR="0" indent="-571500" algn="l" defTabSz="825500" rtl="0" latinLnBrk="0">
        <a:lnSpc>
          <a:spcPct val="100000"/>
        </a:lnSpc>
        <a:spcBef>
          <a:spcPts val="4500"/>
        </a:spcBef>
        <a:spcAft>
          <a:spcPts val="0"/>
        </a:spcAft>
        <a:buClr>
          <a:srgbClr val="9A7865"/>
        </a:buClr>
        <a:buSzPct val="40000"/>
        <a:buFontTx/>
        <a:buBlip>
          <a:blip r:embed="rId15"/>
        </a:buBlip>
        <a:tabLst/>
        <a:defRPr sz="5000" b="0" i="0" u="none" strike="noStrike" cap="none" spc="0" baseline="0">
          <a:solidFill>
            <a:srgbClr val="625B48"/>
          </a:solidFill>
          <a:uFillTx/>
          <a:latin typeface="+mn-lt"/>
          <a:ea typeface="+mn-ea"/>
          <a:cs typeface="+mn-cs"/>
          <a:sym typeface="Baskerville"/>
        </a:defRPr>
      </a:lvl3pPr>
      <a:lvl4pPr marL="2286000" marR="0" indent="-571500" algn="l" defTabSz="825500" rtl="0" latinLnBrk="0">
        <a:lnSpc>
          <a:spcPct val="100000"/>
        </a:lnSpc>
        <a:spcBef>
          <a:spcPts val="4500"/>
        </a:spcBef>
        <a:spcAft>
          <a:spcPts val="0"/>
        </a:spcAft>
        <a:buClr>
          <a:srgbClr val="9A7865"/>
        </a:buClr>
        <a:buSzPct val="40000"/>
        <a:buFontTx/>
        <a:buBlip>
          <a:blip r:embed="rId15"/>
        </a:buBlip>
        <a:tabLst/>
        <a:defRPr sz="5000" b="0" i="0" u="none" strike="noStrike" cap="none" spc="0" baseline="0">
          <a:solidFill>
            <a:srgbClr val="625B48"/>
          </a:solidFill>
          <a:uFillTx/>
          <a:latin typeface="+mn-lt"/>
          <a:ea typeface="+mn-ea"/>
          <a:cs typeface="+mn-cs"/>
          <a:sym typeface="Baskerville"/>
        </a:defRPr>
      </a:lvl4pPr>
      <a:lvl5pPr marL="2857500" marR="0" indent="-571500" algn="l" defTabSz="825500" rtl="0" latinLnBrk="0">
        <a:lnSpc>
          <a:spcPct val="100000"/>
        </a:lnSpc>
        <a:spcBef>
          <a:spcPts val="4500"/>
        </a:spcBef>
        <a:spcAft>
          <a:spcPts val="0"/>
        </a:spcAft>
        <a:buClr>
          <a:srgbClr val="9A7865"/>
        </a:buClr>
        <a:buSzPct val="40000"/>
        <a:buFontTx/>
        <a:buBlip>
          <a:blip r:embed="rId15"/>
        </a:buBlip>
        <a:tabLst/>
        <a:defRPr sz="5000" b="0" i="0" u="none" strike="noStrike" cap="none" spc="0" baseline="0">
          <a:solidFill>
            <a:srgbClr val="625B48"/>
          </a:solidFill>
          <a:uFillTx/>
          <a:latin typeface="+mn-lt"/>
          <a:ea typeface="+mn-ea"/>
          <a:cs typeface="+mn-cs"/>
          <a:sym typeface="Baskerville"/>
        </a:defRPr>
      </a:lvl5pPr>
      <a:lvl6pPr marL="3429000" marR="0" indent="-571500" algn="l" defTabSz="825500" rtl="0" latinLnBrk="0">
        <a:lnSpc>
          <a:spcPct val="100000"/>
        </a:lnSpc>
        <a:spcBef>
          <a:spcPts val="4500"/>
        </a:spcBef>
        <a:spcAft>
          <a:spcPts val="0"/>
        </a:spcAft>
        <a:buClr>
          <a:srgbClr val="9A7865"/>
        </a:buClr>
        <a:buSzPct val="40000"/>
        <a:buFontTx/>
        <a:buBlip>
          <a:blip r:embed="rId15"/>
        </a:buBlip>
        <a:tabLst/>
        <a:defRPr sz="5000" b="0" i="0" u="none" strike="noStrike" cap="none" spc="0" baseline="0">
          <a:solidFill>
            <a:srgbClr val="625B48"/>
          </a:solidFill>
          <a:uFillTx/>
          <a:latin typeface="+mn-lt"/>
          <a:ea typeface="+mn-ea"/>
          <a:cs typeface="+mn-cs"/>
          <a:sym typeface="Baskerville"/>
        </a:defRPr>
      </a:lvl6pPr>
      <a:lvl7pPr marL="4000500" marR="0" indent="-571500" algn="l" defTabSz="825500" rtl="0" latinLnBrk="0">
        <a:lnSpc>
          <a:spcPct val="100000"/>
        </a:lnSpc>
        <a:spcBef>
          <a:spcPts val="4500"/>
        </a:spcBef>
        <a:spcAft>
          <a:spcPts val="0"/>
        </a:spcAft>
        <a:buClr>
          <a:srgbClr val="9A7865"/>
        </a:buClr>
        <a:buSzPct val="40000"/>
        <a:buFontTx/>
        <a:buBlip>
          <a:blip r:embed="rId15"/>
        </a:buBlip>
        <a:tabLst/>
        <a:defRPr sz="5000" b="0" i="0" u="none" strike="noStrike" cap="none" spc="0" baseline="0">
          <a:solidFill>
            <a:srgbClr val="625B48"/>
          </a:solidFill>
          <a:uFillTx/>
          <a:latin typeface="+mn-lt"/>
          <a:ea typeface="+mn-ea"/>
          <a:cs typeface="+mn-cs"/>
          <a:sym typeface="Baskerville"/>
        </a:defRPr>
      </a:lvl7pPr>
      <a:lvl8pPr marL="4572000" marR="0" indent="-571500" algn="l" defTabSz="825500" rtl="0" latinLnBrk="0">
        <a:lnSpc>
          <a:spcPct val="100000"/>
        </a:lnSpc>
        <a:spcBef>
          <a:spcPts val="4500"/>
        </a:spcBef>
        <a:spcAft>
          <a:spcPts val="0"/>
        </a:spcAft>
        <a:buClr>
          <a:srgbClr val="9A7865"/>
        </a:buClr>
        <a:buSzPct val="40000"/>
        <a:buFontTx/>
        <a:buBlip>
          <a:blip r:embed="rId15"/>
        </a:buBlip>
        <a:tabLst/>
        <a:defRPr sz="5000" b="0" i="0" u="none" strike="noStrike" cap="none" spc="0" baseline="0">
          <a:solidFill>
            <a:srgbClr val="625B48"/>
          </a:solidFill>
          <a:uFillTx/>
          <a:latin typeface="+mn-lt"/>
          <a:ea typeface="+mn-ea"/>
          <a:cs typeface="+mn-cs"/>
          <a:sym typeface="Baskerville"/>
        </a:defRPr>
      </a:lvl8pPr>
      <a:lvl9pPr marL="5143500" marR="0" indent="-571500" algn="l" defTabSz="825500" rtl="0" latinLnBrk="0">
        <a:lnSpc>
          <a:spcPct val="100000"/>
        </a:lnSpc>
        <a:spcBef>
          <a:spcPts val="4500"/>
        </a:spcBef>
        <a:spcAft>
          <a:spcPts val="0"/>
        </a:spcAft>
        <a:buClr>
          <a:srgbClr val="9A7865"/>
        </a:buClr>
        <a:buSzPct val="40000"/>
        <a:buFontTx/>
        <a:buBlip>
          <a:blip r:embed="rId15"/>
        </a:buBlip>
        <a:tabLst/>
        <a:defRPr sz="5000" b="0" i="0" u="none" strike="noStrike" cap="none" spc="0" baseline="0">
          <a:solidFill>
            <a:srgbClr val="625B48"/>
          </a:solidFill>
          <a:uFillTx/>
          <a:latin typeface="+mn-lt"/>
          <a:ea typeface="+mn-ea"/>
          <a:cs typeface="+mn-cs"/>
          <a:sym typeface="Baskervill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>
          <a:srgbClr val="9A7865"/>
        </a:buClr>
        <a:buSzTx/>
        <a:buFontTx/>
        <a:buNone/>
        <a:tabLst/>
        <a:defRPr sz="24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ido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>
          <a:srgbClr val="9A7865"/>
        </a:buClr>
        <a:buSzTx/>
        <a:buFontTx/>
        <a:buNone/>
        <a:tabLst/>
        <a:defRPr sz="24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ido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>
          <a:srgbClr val="9A7865"/>
        </a:buClr>
        <a:buSzTx/>
        <a:buFontTx/>
        <a:buNone/>
        <a:tabLst/>
        <a:defRPr sz="24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ido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>
          <a:srgbClr val="9A7865"/>
        </a:buClr>
        <a:buSzTx/>
        <a:buFontTx/>
        <a:buNone/>
        <a:tabLst/>
        <a:defRPr sz="24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ido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>
          <a:srgbClr val="9A7865"/>
        </a:buClr>
        <a:buSzTx/>
        <a:buFontTx/>
        <a:buNone/>
        <a:tabLst/>
        <a:defRPr sz="24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ido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>
          <a:srgbClr val="9A7865"/>
        </a:buClr>
        <a:buSzTx/>
        <a:buFontTx/>
        <a:buNone/>
        <a:tabLst/>
        <a:defRPr sz="24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ido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>
          <a:srgbClr val="9A7865"/>
        </a:buClr>
        <a:buSzTx/>
        <a:buFontTx/>
        <a:buNone/>
        <a:tabLst/>
        <a:defRPr sz="24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ido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>
          <a:srgbClr val="9A7865"/>
        </a:buClr>
        <a:buSzTx/>
        <a:buFontTx/>
        <a:buNone/>
        <a:tabLst/>
        <a:defRPr sz="24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ido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>
          <a:srgbClr val="9A7865"/>
        </a:buClr>
        <a:buSzTx/>
        <a:buFontTx/>
        <a:buNone/>
        <a:tabLst/>
        <a:defRPr sz="24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ido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IMG_2709.jpeg" descr="IMG_2709.jpeg"/>
          <p:cNvPicPr>
            <a:picLocks noGrp="1"/>
          </p:cNvPicPr>
          <p:nvPr>
            <p:ph type="pic" idx="21"/>
          </p:nvPr>
        </p:nvPicPr>
        <p:blipFill>
          <a:blip r:embed="rId2"/>
          <a:stretch>
            <a:fillRect/>
          </a:stretch>
        </p:blipFill>
        <p:spPr>
          <a:xfrm>
            <a:off x="2596174" y="2050312"/>
            <a:ext cx="18110201" cy="7861301"/>
          </a:xfrm>
          <a:prstGeom prst="rect">
            <a:avLst/>
          </a:prstGeom>
        </p:spPr>
      </p:pic>
      <p:sp>
        <p:nvSpPr>
          <p:cNvPr id="120" name="Михаил Зощенко"/>
          <p:cNvSpPr txBox="1">
            <a:spLocks noGrp="1"/>
          </p:cNvSpPr>
          <p:nvPr>
            <p:ph type="title"/>
          </p:nvPr>
        </p:nvSpPr>
        <p:spPr>
          <a:xfrm>
            <a:off x="1529374" y="-43444"/>
            <a:ext cx="20243801" cy="1968501"/>
          </a:xfrm>
          <a:prstGeom prst="rect">
            <a:avLst/>
          </a:prstGeom>
          <a:ln w="9525">
            <a:round/>
          </a:ln>
        </p:spPr>
        <p:txBody>
          <a:bodyPr/>
          <a:lstStyle>
            <a:lvl1pPr>
              <a:defRPr sz="7200">
                <a:solidFill>
                  <a:srgbClr val="785800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lvl1pPr>
          </a:lstStyle>
          <a:p>
            <a:r>
              <a:t>Михаил Зощенко</a:t>
            </a:r>
          </a:p>
        </p:txBody>
      </p:sp>
      <p:sp>
        <p:nvSpPr>
          <p:cNvPr id="2" name="Текст 1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10000"/>
    </mc:Choice>
    <mc:Fallback xmlns="">
      <p:transition advClick="0" advTm="10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IMG_2731.jpeg" descr="IMG_2731.jpeg"/>
          <p:cNvPicPr>
            <a:picLocks noGrp="1"/>
          </p:cNvPicPr>
          <p:nvPr>
            <p:ph type="pic" idx="21"/>
          </p:nvPr>
        </p:nvPicPr>
        <p:blipFill>
          <a:blip r:embed="rId2"/>
          <a:stretch>
            <a:fillRect/>
          </a:stretch>
        </p:blipFill>
        <p:spPr>
          <a:xfrm>
            <a:off x="13182600" y="977900"/>
            <a:ext cx="9499600" cy="11455400"/>
          </a:xfrm>
          <a:prstGeom prst="rect">
            <a:avLst/>
          </a:prstGeom>
        </p:spPr>
      </p:pic>
      <p:sp>
        <p:nvSpPr>
          <p:cNvPr id="145" name="… взяла в одну лапку шесть верёвочек с птичками и в другую лапку тоже шесть верёвочек с птичками. Птички взмахнули крылышками и полетели."/>
          <p:cNvSpPr txBox="1">
            <a:spLocks noGrp="1"/>
          </p:cNvSpPr>
          <p:nvPr>
            <p:ph type="title"/>
          </p:nvPr>
        </p:nvSpPr>
        <p:spPr>
          <a:xfrm>
            <a:off x="1784350" y="2744257"/>
            <a:ext cx="10223500" cy="8638117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569594">
              <a:defRPr sz="7314"/>
            </a:lvl1pPr>
          </a:lstStyle>
          <a:p>
            <a:r>
              <a:t>… взяла в одну лапку шесть верёвочек с птичками и в другую лапку тоже шесть верёвочек с птичками. Птички взмахнули крылышками и полетели.</a:t>
            </a:r>
          </a:p>
        </p:txBody>
      </p:sp>
    </p:spTree>
  </p:cSld>
  <p:clrMapOvr>
    <a:masterClrMapping/>
  </p:clrMapOvr>
  <p:transition spd="slow" advClick="0" advTm="20000">
    <p:blinds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IMG_2731.jpeg" descr="IMG_2731.jpeg"/>
          <p:cNvPicPr>
            <a:picLocks noGrp="1"/>
          </p:cNvPicPr>
          <p:nvPr>
            <p:ph type="pic" idx="21"/>
          </p:nvPr>
        </p:nvPicPr>
        <p:blipFill>
          <a:blip r:embed="rId2"/>
          <a:stretch>
            <a:fillRect/>
          </a:stretch>
        </p:blipFill>
        <p:spPr>
          <a:xfrm>
            <a:off x="1803528" y="1130300"/>
            <a:ext cx="9499601" cy="11455400"/>
          </a:xfrm>
          <a:prstGeom prst="rect">
            <a:avLst/>
          </a:prstGeom>
        </p:spPr>
      </p:pic>
      <p:sp>
        <p:nvSpPr>
          <p:cNvPr id="148" name="- Птички-сестрички, хватит! Спускайте меня вниз. У меня головокружение."/>
          <p:cNvSpPr txBox="1">
            <a:spLocks noGrp="1"/>
          </p:cNvSpPr>
          <p:nvPr>
            <p:ph type="title"/>
          </p:nvPr>
        </p:nvSpPr>
        <p:spPr>
          <a:xfrm>
            <a:off x="12096310" y="4038600"/>
            <a:ext cx="10223501" cy="5359400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701675">
              <a:defRPr sz="9010"/>
            </a:lvl1pPr>
          </a:lstStyle>
          <a:p>
            <a:r>
              <a:t>- Птички-сестрички, хватит! Спускайте меня вниз. У меня головокружение.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Click="0" advTm="40000">
        <p15:prstTrans prst="fallOver"/>
      </p:transition>
    </mc:Choice>
    <mc:Fallback xmlns="">
      <p:transition spd="slow" advClick="0" advTm="40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IMG_2742.jpeg" descr="IMG_2742.jpeg"/>
          <p:cNvPicPr>
            <a:picLocks noGrp="1"/>
          </p:cNvPicPr>
          <p:nvPr>
            <p:ph type="pic" idx="21"/>
          </p:nvPr>
        </p:nvPicPr>
        <p:blipFill>
          <a:blip r:embed="rId2"/>
          <a:stretch>
            <a:fillRect/>
          </a:stretch>
        </p:blipFill>
        <p:spPr>
          <a:xfrm>
            <a:off x="1610663" y="990600"/>
            <a:ext cx="9499601" cy="11455400"/>
          </a:xfrm>
          <a:prstGeom prst="rect">
            <a:avLst/>
          </a:prstGeom>
        </p:spPr>
      </p:pic>
      <p:sp>
        <p:nvSpPr>
          <p:cNvPr id="160" name="И там она тотчас взобралась на дерево."/>
          <p:cNvSpPr txBox="1">
            <a:spLocks noGrp="1"/>
          </p:cNvSpPr>
          <p:nvPr>
            <p:ph type="title"/>
          </p:nvPr>
        </p:nvSpPr>
        <p:spPr>
          <a:xfrm>
            <a:off x="13066988" y="4081867"/>
            <a:ext cx="10223501" cy="5552266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t>И там она тотчас взобралась на дерево.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curtains"/>
      </p:transition>
    </mc:Choice>
    <mc:Fallback xmlns="">
      <p:transition spd="slow" advClick="0" advTm="2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IMG_2743.jpeg" descr="IMG_2743.jpeg"/>
          <p:cNvPicPr>
            <a:picLocks noGrp="1"/>
          </p:cNvPicPr>
          <p:nvPr>
            <p:ph type="pic" idx="21"/>
          </p:nvPr>
        </p:nvPicPr>
        <p:blipFill>
          <a:blip r:embed="rId4"/>
          <a:stretch>
            <a:fillRect/>
          </a:stretch>
        </p:blipFill>
        <p:spPr>
          <a:xfrm>
            <a:off x="13182600" y="977900"/>
            <a:ext cx="9499600" cy="11455400"/>
          </a:xfrm>
          <a:prstGeom prst="rect">
            <a:avLst/>
          </a:prstGeom>
        </p:spPr>
      </p:pic>
      <p:sp>
        <p:nvSpPr>
          <p:cNvPr id="163" name="И стала на дереве прыгать и веселиться."/>
          <p:cNvSpPr txBox="1">
            <a:spLocks noGrp="1"/>
          </p:cNvSpPr>
          <p:nvPr>
            <p:ph type="title"/>
          </p:nvPr>
        </p:nvSpPr>
        <p:spPr>
          <a:xfrm>
            <a:off x="1784350" y="2635374"/>
            <a:ext cx="10223500" cy="7239841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 sz="10300" b="1">
                <a:solidFill>
                  <a:srgbClr val="7A4A00"/>
                </a:solidFill>
              </a:defRPr>
            </a:lvl1pPr>
          </a:lstStyle>
          <a:p>
            <a:r>
              <a:rPr lang="ru-RU" b="0" dirty="0"/>
              <a:t>И стала на дереве прыгать и веселиться!</a:t>
            </a:r>
            <a:br>
              <a:rPr lang="ru-RU" b="0" dirty="0"/>
            </a:br>
            <a:r>
              <a:rPr lang="ru-RU" b="0" dirty="0"/>
              <a:t/>
            </a:r>
            <a:br>
              <a:rPr lang="ru-RU" b="0" dirty="0"/>
            </a:br>
            <a:r>
              <a:rPr lang="ru-RU" sz="9600" dirty="0"/>
              <a:t>КОНЕЦ!</a:t>
            </a:r>
            <a:endParaRPr b="0" dirty="0"/>
          </a:p>
        </p:txBody>
      </p:sp>
      <p:pic>
        <p:nvPicPr>
          <p:cNvPr id="2" name="Фон - перед началом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680824" y="11221085"/>
            <a:ext cx="1212215" cy="12122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84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IMG_2714.jpeg" descr="IMG_2714.jpeg"/>
          <p:cNvPicPr>
            <a:picLocks noGrp="1" noChangeAspect="1"/>
          </p:cNvPicPr>
          <p:nvPr>
            <p:ph type="pic" idx="21"/>
          </p:nvPr>
        </p:nvPicPr>
        <p:blipFill>
          <a:blip r:embed="rId2"/>
          <a:srcRect l="5555" r="5555"/>
          <a:stretch>
            <a:fillRect/>
          </a:stretch>
        </p:blipFill>
        <p:spPr>
          <a:xfrm>
            <a:off x="-1" y="0"/>
            <a:ext cx="24384001" cy="13716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p14:dur="10" advClick="0" advTm="17000">
        <p15:prstTrans prst="pageCurlDouble"/>
      </p:transition>
    </mc:Choice>
    <mc:Fallback xmlns="">
      <p:transition advClick="0" advTm="17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IMG_2717.jpeg" descr="IMG_2717.jpeg"/>
          <p:cNvPicPr>
            <a:picLocks noGrp="1"/>
          </p:cNvPicPr>
          <p:nvPr>
            <p:ph type="pic" idx="21"/>
          </p:nvPr>
        </p:nvPicPr>
        <p:blipFill>
          <a:blip r:embed="rId2"/>
          <a:stretch>
            <a:fillRect/>
          </a:stretch>
        </p:blipFill>
        <p:spPr>
          <a:xfrm>
            <a:off x="3136900" y="698500"/>
            <a:ext cx="18110200" cy="7861300"/>
          </a:xfrm>
          <a:prstGeom prst="rect">
            <a:avLst/>
          </a:prstGeom>
        </p:spPr>
      </p:pic>
      <p:sp>
        <p:nvSpPr>
          <p:cNvPr id="126" name="- Что ты сегодня какая странная -                               сидишь и не прыгаешь?"/>
          <p:cNvSpPr txBox="1">
            <a:spLocks noGrp="1"/>
          </p:cNvSpPr>
          <p:nvPr>
            <p:ph type="title"/>
          </p:nvPr>
        </p:nvSpPr>
        <p:spPr>
          <a:xfrm>
            <a:off x="2070100" y="9656295"/>
            <a:ext cx="20243800" cy="1968501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495300">
              <a:defRPr sz="6360"/>
            </a:lvl1pPr>
          </a:lstStyle>
          <a:p>
            <a:r>
              <a:rPr dirty="0"/>
              <a:t>- </a:t>
            </a:r>
            <a:r>
              <a:rPr lang="ru-RU" dirty="0"/>
              <a:t>Что ты сегодня какая странная – сидишь и не прыгаешь</a:t>
            </a:r>
            <a:r>
              <a:rPr dirty="0"/>
              <a:t>?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2000">
        <p:push/>
      </p:transition>
    </mc:Choice>
    <mc:Fallback xmlns="">
      <p:transition advClick="0" advTm="12000">
        <p:push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IMG_2721.jpeg" descr="IMG_2721.jpeg"/>
          <p:cNvPicPr>
            <a:picLocks noGrp="1" noChangeAspect="1"/>
          </p:cNvPicPr>
          <p:nvPr>
            <p:ph type="pic" idx="21"/>
          </p:nvPr>
        </p:nvPicPr>
        <p:blipFill>
          <a:blip r:embed="rId2"/>
          <a:srcRect l="5555" r="5555"/>
          <a:stretch>
            <a:fillRect/>
          </a:stretch>
        </p:blipFill>
        <p:spPr>
          <a:xfrm>
            <a:off x="-636" y="0"/>
            <a:ext cx="24384001" cy="13716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p14:dur="10" advClick="0" advTm="5000">
        <p15:prstTrans prst="curtains"/>
      </p:transition>
    </mc:Choice>
    <mc:Fallback xmlns="">
      <p:transition advClick="0" advTm="5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IMG_2725.jpeg" descr="IMG_2725.jpeg"/>
          <p:cNvPicPr>
            <a:picLocks noGrp="1" noChangeAspect="1"/>
          </p:cNvPicPr>
          <p:nvPr>
            <p:ph type="pic" idx="21"/>
          </p:nvPr>
        </p:nvPicPr>
        <p:blipFill>
          <a:blip r:embed="rId2"/>
          <a:srcRect l="5555" r="5555"/>
          <a:stretch>
            <a:fillRect/>
          </a:stretch>
        </p:blipFill>
        <p:spPr>
          <a:xfrm>
            <a:off x="-636" y="0"/>
            <a:ext cx="24384001" cy="13716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5000">
        <p15:prstTrans prst="fallOver"/>
      </p:transition>
    </mc:Choice>
    <mc:Fallback xmlns="">
      <p:transition spd="slow" advClick="0" advTm="5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IMG_2726.jpeg" descr="IMG_2726.jpeg"/>
          <p:cNvPicPr>
            <a:picLocks noGrp="1"/>
          </p:cNvPicPr>
          <p:nvPr>
            <p:ph type="pic" idx="21"/>
          </p:nvPr>
        </p:nvPicPr>
        <p:blipFill>
          <a:blip r:embed="rId2"/>
          <a:stretch>
            <a:fillRect/>
          </a:stretch>
        </p:blipFill>
        <p:spPr>
          <a:xfrm>
            <a:off x="3136900" y="698500"/>
            <a:ext cx="18110200" cy="7861300"/>
          </a:xfrm>
          <a:prstGeom prst="rect">
            <a:avLst/>
          </a:prstGeom>
        </p:spPr>
      </p:pic>
      <p:sp>
        <p:nvSpPr>
          <p:cNvPr id="133" name="- А мне охота немножко полетать. А то живу, как в лесу, и ничего интересного не вижу."/>
          <p:cNvSpPr txBox="1">
            <a:spLocks noGrp="1"/>
          </p:cNvSpPr>
          <p:nvPr>
            <p:ph type="title"/>
          </p:nvPr>
        </p:nvSpPr>
        <p:spPr>
          <a:xfrm>
            <a:off x="1877234" y="9366996"/>
            <a:ext cx="20243801" cy="1968501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495300">
              <a:defRPr sz="6360"/>
            </a:lvl1pPr>
          </a:lstStyle>
          <a:p>
            <a:r>
              <a:t>- А мне охота немножко полетать. А то живу, как в лесу, и ничего интересного не вижу.</a:t>
            </a:r>
          </a:p>
        </p:txBody>
      </p:sp>
    </p:spTree>
  </p:cSld>
  <p:clrMapOvr>
    <a:masterClrMapping/>
  </p:clrMapOvr>
  <p:transition spd="med" advClick="0" advTm="7000">
    <p:blinds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104c5bab-5531-4530-ae33-845fdc215cd3.jpeg" descr="104c5bab-5531-4530-ae33-845fdc215cd3.jpeg"/>
          <p:cNvPicPr>
            <a:picLocks noGrp="1"/>
          </p:cNvPicPr>
          <p:nvPr>
            <p:ph type="pic" idx="21"/>
          </p:nvPr>
        </p:nvPicPr>
        <p:blipFill>
          <a:blip r:embed="rId2"/>
          <a:stretch>
            <a:fillRect/>
          </a:stretch>
        </p:blipFill>
        <p:spPr>
          <a:xfrm>
            <a:off x="3136900" y="698500"/>
            <a:ext cx="18110200" cy="7861300"/>
          </a:xfrm>
          <a:prstGeom prst="rect">
            <a:avLst/>
          </a:prstGeom>
        </p:spPr>
      </p:pic>
      <p:sp>
        <p:nvSpPr>
          <p:cNvPr id="136" name="- Я бы тебя взяла с собой полетать, но ты тяжёлая. Тебя только двенадцать птичек могут на воздух поднять."/>
          <p:cNvSpPr txBox="1">
            <a:spLocks noGrp="1"/>
          </p:cNvSpPr>
          <p:nvPr>
            <p:ph type="title"/>
          </p:nvPr>
        </p:nvSpPr>
        <p:spPr>
          <a:xfrm>
            <a:off x="1780801" y="9656295"/>
            <a:ext cx="20243801" cy="1968501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495300">
              <a:defRPr sz="6360"/>
            </a:lvl1pPr>
          </a:lstStyle>
          <a:p>
            <a:r>
              <a:t>- Я бы тебя взяла с собой полетать, но ты тяжёлая. Тебя только двенадцать птичек могут на воздух поднять.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12000">
        <p:checker/>
      </p:transition>
    </mc:Choice>
    <mc:Fallback xmlns="">
      <p:transition spd="slow" advClick="0" advTm="12000">
        <p:checker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104c5bab-5531-4530-ae33-845fdc215cd3.jpeg" descr="104c5bab-5531-4530-ae33-845fdc215cd3.jpeg"/>
          <p:cNvPicPr>
            <a:picLocks noGrp="1"/>
          </p:cNvPicPr>
          <p:nvPr>
            <p:ph type="pic" idx="21"/>
          </p:nvPr>
        </p:nvPicPr>
        <p:blipFill>
          <a:blip r:embed="rId2"/>
          <a:stretch>
            <a:fillRect/>
          </a:stretch>
        </p:blipFill>
        <p:spPr>
          <a:xfrm>
            <a:off x="3136900" y="698500"/>
            <a:ext cx="18110200" cy="7861300"/>
          </a:xfrm>
          <a:prstGeom prst="rect">
            <a:avLst/>
          </a:prstGeom>
        </p:spPr>
      </p:pic>
      <p:sp>
        <p:nvSpPr>
          <p:cNvPr id="139" name="- Тогда позови мне двенадцать птичек, пусть они меня по воздуху покатают, а то я от скуки с ума сойду."/>
          <p:cNvSpPr txBox="1">
            <a:spLocks noGrp="1"/>
          </p:cNvSpPr>
          <p:nvPr>
            <p:ph type="title"/>
          </p:nvPr>
        </p:nvSpPr>
        <p:spPr>
          <a:xfrm>
            <a:off x="2070100" y="9559862"/>
            <a:ext cx="20243800" cy="1968501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495300">
              <a:defRPr sz="6360"/>
            </a:lvl1pPr>
          </a:lstStyle>
          <a:p>
            <a:r>
              <a:t>- Тогда позови мне двенадцать птичек, пусть они меня по воздуху покатают, а то я от скуки с ума сойду.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9000">
        <p14:flip dir="r"/>
      </p:transition>
    </mc:Choice>
    <mc:Fallback xmlns="">
      <p:transition spd="slow" advClick="0" advTm="9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IMG_2730.jpeg" descr="IMG_2730.jpeg"/>
          <p:cNvPicPr>
            <a:picLocks noGrp="1"/>
          </p:cNvPicPr>
          <p:nvPr>
            <p:ph type="pic" idx="21"/>
          </p:nvPr>
        </p:nvPicPr>
        <p:blipFill>
          <a:blip r:embed="rId2"/>
          <a:stretch>
            <a:fillRect/>
          </a:stretch>
        </p:blipFill>
        <p:spPr>
          <a:xfrm>
            <a:off x="3136900" y="698500"/>
            <a:ext cx="18110200" cy="7861300"/>
          </a:xfrm>
          <a:prstGeom prst="rect">
            <a:avLst/>
          </a:prstGeom>
        </p:spPr>
      </p:pic>
      <p:sp>
        <p:nvSpPr>
          <p:cNvPr id="142" name="Птичка почирикала - «чирик-чирик», и тотчас прилетели ещё одиннадцать птичек."/>
          <p:cNvSpPr txBox="1">
            <a:spLocks noGrp="1"/>
          </p:cNvSpPr>
          <p:nvPr>
            <p:ph type="title"/>
          </p:nvPr>
        </p:nvSpPr>
        <p:spPr>
          <a:xfrm>
            <a:off x="1780801" y="9849160"/>
            <a:ext cx="20243801" cy="1968501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495300">
              <a:defRPr sz="6360"/>
            </a:lvl1pPr>
          </a:lstStyle>
          <a:p>
            <a:r>
              <a:t>Птичка почирикала - «чирик-чирик», и тотчас прилетели ещё одиннадцать птичек.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 advClick="0" advTm="6000">
        <p15:prstTrans prst="wind"/>
      </p:transition>
    </mc:Choice>
    <mc:Fallback xmlns="">
      <p:transition spd="med" advClick="0" advTm="6000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Renaissance">
  <a:themeElements>
    <a:clrScheme name="Renaissance">
      <a:dk1>
        <a:srgbClr val="625B48"/>
      </a:dk1>
      <a:lt1>
        <a:srgbClr val="1A2C62"/>
      </a:lt1>
      <a:dk2>
        <a:srgbClr val="75716F"/>
      </a:dk2>
      <a:lt2>
        <a:srgbClr val="CDCDCD"/>
      </a:lt2>
      <a:accent1>
        <a:srgbClr val="9EA3A1"/>
      </a:accent1>
      <a:accent2>
        <a:srgbClr val="ACAD6A"/>
      </a:accent2>
      <a:accent3>
        <a:srgbClr val="E2BF60"/>
      </a:accent3>
      <a:accent4>
        <a:srgbClr val="DF995B"/>
      </a:accent4>
      <a:accent5>
        <a:srgbClr val="D27263"/>
      </a:accent5>
      <a:accent6>
        <a:srgbClr val="B59871"/>
      </a:accent6>
      <a:hlink>
        <a:srgbClr val="0000FF"/>
      </a:hlink>
      <a:folHlink>
        <a:srgbClr val="FF00FF"/>
      </a:folHlink>
    </a:clrScheme>
    <a:fontScheme name="Renaissance">
      <a:majorFont>
        <a:latin typeface="Baskerville"/>
        <a:ea typeface="Baskerville"/>
        <a:cs typeface="Baskerville"/>
      </a:majorFont>
      <a:minorFont>
        <a:latin typeface="Baskerville"/>
        <a:ea typeface="Baskerville"/>
        <a:cs typeface="Baskerville"/>
      </a:minorFont>
    </a:fontScheme>
    <a:fmtScheme name="Renaissan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>
            <a:srgbClr val="9A7865"/>
          </a:buClr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625B48"/>
            </a:solidFill>
            <a:effectLst/>
            <a:uFillTx/>
            <a:latin typeface="+mn-lt"/>
            <a:ea typeface="+mn-ea"/>
            <a:cs typeface="+mn-cs"/>
            <a:sym typeface="Baskervill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chemeClr val="accent2">
              <a:hueOff val="177409"/>
              <a:satOff val="5215"/>
              <a:lumOff val="-9597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t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>
            <a:srgbClr val="9A7865"/>
          </a:buClr>
          <a:buSzTx/>
          <a:buFontTx/>
          <a:buNone/>
          <a:tabLst/>
          <a:defRPr kumimoji="0" sz="5600" b="0" i="0" u="none" strike="noStrike" cap="none" spc="0" normalizeH="0" baseline="0">
            <a:ln>
              <a:noFill/>
            </a:ln>
            <a:solidFill>
              <a:srgbClr val="625B48"/>
            </a:solidFill>
            <a:effectLst/>
            <a:uFillTx/>
            <a:latin typeface="+mn-lt"/>
            <a:ea typeface="+mn-ea"/>
            <a:cs typeface="+mn-cs"/>
            <a:sym typeface="Baskervill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Renaissance">
  <a:themeElements>
    <a:clrScheme name="Renaissance">
      <a:dk1>
        <a:srgbClr val="000000"/>
      </a:dk1>
      <a:lt1>
        <a:srgbClr val="FFFFFF"/>
      </a:lt1>
      <a:dk2>
        <a:srgbClr val="75716F"/>
      </a:dk2>
      <a:lt2>
        <a:srgbClr val="CDCDCD"/>
      </a:lt2>
      <a:accent1>
        <a:srgbClr val="9EA3A1"/>
      </a:accent1>
      <a:accent2>
        <a:srgbClr val="ACAD6A"/>
      </a:accent2>
      <a:accent3>
        <a:srgbClr val="E2BF60"/>
      </a:accent3>
      <a:accent4>
        <a:srgbClr val="DF995B"/>
      </a:accent4>
      <a:accent5>
        <a:srgbClr val="D27263"/>
      </a:accent5>
      <a:accent6>
        <a:srgbClr val="B59871"/>
      </a:accent6>
      <a:hlink>
        <a:srgbClr val="0000FF"/>
      </a:hlink>
      <a:folHlink>
        <a:srgbClr val="FF00FF"/>
      </a:folHlink>
    </a:clrScheme>
    <a:fontScheme name="Renaissance">
      <a:majorFont>
        <a:latin typeface="Baskerville"/>
        <a:ea typeface="Baskerville"/>
        <a:cs typeface="Baskerville"/>
      </a:majorFont>
      <a:minorFont>
        <a:latin typeface="Baskerville"/>
        <a:ea typeface="Baskerville"/>
        <a:cs typeface="Baskerville"/>
      </a:minorFont>
    </a:fontScheme>
    <a:fmtScheme name="Renaissan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>
            <a:srgbClr val="9A7865"/>
          </a:buClr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625B48"/>
            </a:solidFill>
            <a:effectLst/>
            <a:uFillTx/>
            <a:latin typeface="+mn-lt"/>
            <a:ea typeface="+mn-ea"/>
            <a:cs typeface="+mn-cs"/>
            <a:sym typeface="Baskervill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chemeClr val="accent2">
              <a:hueOff val="177409"/>
              <a:satOff val="5215"/>
              <a:lumOff val="-9597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t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>
            <a:srgbClr val="9A7865"/>
          </a:buClr>
          <a:buSzTx/>
          <a:buFontTx/>
          <a:buNone/>
          <a:tabLst/>
          <a:defRPr kumimoji="0" sz="5600" b="0" i="0" u="none" strike="noStrike" cap="none" spc="0" normalizeH="0" baseline="0">
            <a:ln>
              <a:noFill/>
            </a:ln>
            <a:solidFill>
              <a:srgbClr val="625B48"/>
            </a:solidFill>
            <a:effectLst/>
            <a:uFillTx/>
            <a:latin typeface="+mn-lt"/>
            <a:ea typeface="+mn-ea"/>
            <a:cs typeface="+mn-cs"/>
            <a:sym typeface="Baskervill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147</Words>
  <Application>Microsoft Office PowerPoint</Application>
  <PresentationFormat>Произвольный</PresentationFormat>
  <Paragraphs>10</Paragraphs>
  <Slides>13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Baskerville</vt:lpstr>
      <vt:lpstr>Didot</vt:lpstr>
      <vt:lpstr>Helvetica Neue</vt:lpstr>
      <vt:lpstr>Noteworthy Bold</vt:lpstr>
      <vt:lpstr>Noteworthy Light</vt:lpstr>
      <vt:lpstr>Renaissance</vt:lpstr>
      <vt:lpstr>Михаил Зощенко</vt:lpstr>
      <vt:lpstr>Презентация PowerPoint</vt:lpstr>
      <vt:lpstr>- Что ты сегодня какая странная – сидишь и не прыгаешь?</vt:lpstr>
      <vt:lpstr>Презентация PowerPoint</vt:lpstr>
      <vt:lpstr>Презентация PowerPoint</vt:lpstr>
      <vt:lpstr>- А мне охота немножко полетать. А то живу, как в лесу, и ничего интересного не вижу.</vt:lpstr>
      <vt:lpstr>- Я бы тебя взяла с собой полетать, но ты тяжёлая. Тебя только двенадцать птичек могут на воздух поднять.</vt:lpstr>
      <vt:lpstr>- Тогда позови мне двенадцать птичек, пусть они меня по воздуху покатают, а то я от скуки с ума сойду.</vt:lpstr>
      <vt:lpstr>Птичка почирикала - «чирик-чирик», и тотчас прилетели ещё одиннадцать птичек.</vt:lpstr>
      <vt:lpstr>… взяла в одну лапку шесть верёвочек с птичками и в другую лапку тоже шесть верёвочек с птичками. Птички взмахнули крылышками и полетели.</vt:lpstr>
      <vt:lpstr>- Птички-сестрички, хватит! Спускайте меня вниз. У меня головокружение.</vt:lpstr>
      <vt:lpstr>И там она тотчас взобралась на дерево.</vt:lpstr>
      <vt:lpstr>И стала на дереве прыгать и веселиться!  КОНЕЦ!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Михаил Зощенко</dc:title>
  <dc:creator>Ваше Высочество</dc:creator>
  <cp:lastModifiedBy>User</cp:lastModifiedBy>
  <cp:revision>14</cp:revision>
  <dcterms:modified xsi:type="dcterms:W3CDTF">2025-12-22T11:10:24Z</dcterms:modified>
</cp:coreProperties>
</file>