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79" r:id="rId6"/>
    <p:sldId id="260" r:id="rId7"/>
    <p:sldId id="276" r:id="rId8"/>
    <p:sldId id="277" r:id="rId9"/>
    <p:sldId id="278" r:id="rId10"/>
    <p:sldId id="261" r:id="rId11"/>
    <p:sldId id="268" r:id="rId12"/>
    <p:sldId id="269" r:id="rId13"/>
    <p:sldId id="280" r:id="rId14"/>
    <p:sldId id="281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0DB7638-5B48-4C5E-94AF-E5E6347BCB93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57DF783-2725-494C-B67A-86E4CA5F282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7" Type="http://schemas.openxmlformats.org/officeDocument/2006/relationships/image" Target="../media/image9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3340968"/>
          </a:xfrm>
        </p:spPr>
        <p:txBody>
          <a:bodyPr>
            <a:no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«Тайны ледяного континента: Путешествие в Антарктиду»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89B7C-EE46-4F2D-B50D-238543023CBF}"/>
              </a:ext>
            </a:extLst>
          </p:cNvPr>
          <p:cNvSpPr txBox="1"/>
          <p:nvPr/>
        </p:nvSpPr>
        <p:spPr>
          <a:xfrm>
            <a:off x="3203848" y="5733256"/>
            <a:ext cx="57617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МБДОУ «Детский сад №32»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Спиридонова Ю.А.</a:t>
            </a:r>
          </a:p>
        </p:txBody>
      </p:sp>
    </p:spTree>
    <p:extLst>
      <p:ext uri="{BB962C8B-B14F-4D97-AF65-F5344CB8AC3E}">
        <p14:creationId xmlns:p14="http://schemas.microsoft.com/office/powerpoint/2010/main" val="4096629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вук с визгом тюленя">
            <a:hlinkClick r:id="" action="ppaction://media"/>
            <a:extLst>
              <a:ext uri="{FF2B5EF4-FFF2-40B4-BE49-F238E27FC236}">
                <a16:creationId xmlns:a16="http://schemas.microsoft.com/office/drawing/2014/main" id="{015AEC57-F2F8-4A17-9544-95DE420C0F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132856"/>
            <a:ext cx="8640959" cy="45365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Тюлень является одним из милейших животных на планете, а его мордашкой с огромными глазами можно просто залюбоваться. Тюлени являются прекрасными ныряльщиками и могут задерживать дыхание на долгое время, что позволяет им опускаться для поиска пищи на большую глубину. Тело тюленя покрыто короткой и жесткой шерстью, которая с одной стороны не затрудняет их передвижение под водой, а с другой защищает своего хозяина от холода. Также от холода тюленей защищает запасы подкожного жира.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46426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Тюлень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43" y="1384754"/>
            <a:ext cx="4248471" cy="2827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84754"/>
            <a:ext cx="4392488" cy="2956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с визгом тюленя">
            <a:hlinkClick r:id="" action="ppaction://media"/>
            <a:extLst>
              <a:ext uri="{FF2B5EF4-FFF2-40B4-BE49-F238E27FC236}">
                <a16:creationId xmlns:a16="http://schemas.microsoft.com/office/drawing/2014/main" id="{CFBB7282-17C6-4CFB-973B-8E29AA40E3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3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9817" y="4869160"/>
            <a:ext cx="9163817" cy="1988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Антарктиде встречается самый крупный вид тюленей - морской слон. У самца есть небольшой хобот, у самки он отсутствует.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Питаются морские слоны рыбой. За добычей ныряют  на большую глубину. Это возможно благодаря их большой массе и большому объёму крови, способному хранить много кислорода.  Природными врагами морских слонов являются белые акулы и косатки.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11760" y="205869"/>
            <a:ext cx="3816424" cy="691480"/>
          </a:xfrm>
        </p:spPr>
        <p:txBody>
          <a:bodyPr>
            <a:no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Морской слон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8" y="897349"/>
            <a:ext cx="6948772" cy="404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морской слон">
            <a:hlinkClick r:id="" action="ppaction://media"/>
            <a:extLst>
              <a:ext uri="{FF2B5EF4-FFF2-40B4-BE49-F238E27FC236}">
                <a16:creationId xmlns:a16="http://schemas.microsoft.com/office/drawing/2014/main" id="{12F22559-DE03-4835-BC4D-B8774F9EEB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1239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09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216224"/>
            <a:ext cx="8640960" cy="1817637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Своё название получил благодаря пятнистой шкуре, а также из-за весьма хищного поведения. Морской леопард или пятнистый тюлень – хищник, который охотится за рыбами, морскими птицами и небольшими пингвинами. Самки немного крупнее самцов. Окраска в верхней части тела темно-серая, а внизу серебристо-белая на голове и по бокам виднеются серые пятна. Это самый кровожадный хищник среди ластоногих.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леопард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7" y="3033861"/>
            <a:ext cx="5098852" cy="3824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C2ABB1-010A-4755-91F7-ACC678907C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9861" y="3014389"/>
            <a:ext cx="3824139" cy="3824139"/>
          </a:xfrm>
          <a:prstGeom prst="rect">
            <a:avLst/>
          </a:prstGeom>
        </p:spPr>
      </p:pic>
      <p:pic>
        <p:nvPicPr>
          <p:cNvPr id="4" name="морской леопард">
            <a:hlinkClick r:id="" action="ppaction://media"/>
            <a:extLst>
              <a:ext uri="{FF2B5EF4-FFF2-40B4-BE49-F238E27FC236}">
                <a16:creationId xmlns:a16="http://schemas.microsoft.com/office/drawing/2014/main" id="{B0BFAE42-2E48-4FE5-A579-9B1EAB0224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3568" y="3383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62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F72EB094-7A35-475F-B271-1BDE99F222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340768"/>
            <a:ext cx="3368643" cy="252028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67D833C-758E-4686-866D-E0A5945F0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«Четвёртый лишний»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A53701-A8EE-45E9-BA44-0FFE7CBBA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804" y="1340768"/>
            <a:ext cx="3748684" cy="252028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748F77-05C3-4790-B8A4-99B3E08A35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663" y="4040055"/>
            <a:ext cx="3715702" cy="278344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DF4FBCF-4DA6-44D2-B3F4-E39B6DD5D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193" y="3999391"/>
            <a:ext cx="4175171" cy="2783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66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E0E129CC-295F-40C8-AEC2-01DDE70926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74" y="1340768"/>
            <a:ext cx="4572000" cy="2562225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DA6D158-03FB-4CB4-BFE3-2076B84B9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«Четвёртый лишний»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28A872-DFFF-4740-8EE2-0B12E0FAB6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4040928"/>
            <a:ext cx="3923928" cy="29406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8FC877-2F4B-4B1B-9720-7E8B14138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97994"/>
            <a:ext cx="4572000" cy="30384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DFC698A-E545-4FDB-A019-7795EBCF73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2" y="1242119"/>
            <a:ext cx="4102299" cy="275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4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рядка с пингвином  Физкультминутка">
            <a:hlinkClick r:id="" action="ppaction://media"/>
            <a:extLst>
              <a:ext uri="{FF2B5EF4-FFF2-40B4-BE49-F238E27FC236}">
                <a16:creationId xmlns:a16="http://schemas.microsoft.com/office/drawing/2014/main" id="{633F0A63-CF1A-48B3-ACD0-F77B258E0A7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351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31C3ACF-2780-413E-9C1C-0F42BCA98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37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3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154" y="3284984"/>
            <a:ext cx="8503334" cy="3340968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Антарктиду можно назвать настоящим ледяным царством на Земле, здесь точно также как и в других уголках нашей планеты существует жизнь, о которой мы знаем очень мало. Вот несколько интересных фактов о животных, населяющих Антарктиду: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антарктида">
            <a:hlinkClick r:id="" action="ppaction://media"/>
            <a:extLst>
              <a:ext uri="{FF2B5EF4-FFF2-40B4-BE49-F238E27FC236}">
                <a16:creationId xmlns:a16="http://schemas.microsoft.com/office/drawing/2014/main" id="{F40ED28D-BBCB-49B4-8C99-1793B2AA0B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5466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93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19534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 большой императорский пингвин (рост до 120 см, вес до 45 кг), самые мелкие — малый пингвин (рост 30—45 см, вес всего 1—2.5 кг). Свое потомство они выводят в суровую зиму. Гнезд не делают, а яйца держат в лапах, прижатых к пуху тёплого живота. Высиживают яйца только самцы примерно два месяца, при этом они не едят и сильно худеют. После двух месяцев вылупляются птенцы и самцы их отдают самкам.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b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Пингвины — это нелетающие морские птицы. </a:t>
            </a:r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07846"/>
            <a:ext cx="4140200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437111"/>
            <a:ext cx="4174200" cy="201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930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вук Который издает императорский пингвин">
            <a:hlinkClick r:id="" action="ppaction://media"/>
            <a:extLst>
              <a:ext uri="{FF2B5EF4-FFF2-40B4-BE49-F238E27FC236}">
                <a16:creationId xmlns:a16="http://schemas.microsoft.com/office/drawing/2014/main" id="{2A80F69E-584D-4069-ACAC-F2B81E7EB3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20888"/>
            <a:ext cx="8568952" cy="4248472"/>
          </a:xfrm>
        </p:spPr>
        <p:txBody>
          <a:bodyPr>
            <a:normAutofit/>
          </a:bodyPr>
          <a:lstStyle/>
          <a:p>
            <a:pPr algn="r"/>
            <a:endParaRPr lang="ru-RU" dirty="0"/>
          </a:p>
          <a:p>
            <a:pPr algn="r"/>
            <a:endParaRPr lang="ru-RU" dirty="0"/>
          </a:p>
          <a:p>
            <a:pPr algn="r"/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188640"/>
            <a:ext cx="8712969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4217" y="4797152"/>
            <a:ext cx="8336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суше пингвины довольно неуклюжие и неповоротливые, а в воде они быстрые и ловкие. Обтекаемая форма тела помогает им прекрасно плавать. Летать и бегать пингвины вообще не могут. </a:t>
            </a:r>
          </a:p>
        </p:txBody>
      </p:sp>
      <p:pic>
        <p:nvPicPr>
          <p:cNvPr id="6" name="xc399041-penguiin-emperor1">
            <a:hlinkClick r:id="" action="ppaction://media"/>
            <a:extLst>
              <a:ext uri="{FF2B5EF4-FFF2-40B4-BE49-F238E27FC236}">
                <a16:creationId xmlns:a16="http://schemas.microsoft.com/office/drawing/2014/main" id="{E29342B8-9CB7-4881-80E5-1AAFA2C3A26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4217" y="3183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7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2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2FF985E-006E-4CF3-A7B3-8B9CAD92C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996952"/>
            <a:ext cx="9144000" cy="3891633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Пингвины защищены от холода благодаря трём главным «секретам»: очень плотному, короткому оперению, которое похоже на чешую, толстому слою жира под кожей и способности собираться в огромные группы. Плотное оперение создаёт водонепроницаемую защиту и удерживает тепло, жир служит как дополнительный изолирующий слой, а совместное «сбивание» в кучу позволяет всем пингвинам согреться.</a:t>
            </a:r>
            <a:endParaRPr lang="ru-RU" sz="24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934D063-A06A-4A13-ACE4-B26881B6F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2414D0-A0BF-4FCD-B447-E7D9935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"/>
            <a:ext cx="4234219" cy="28228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7756A3-6C7F-4770-8285-F1152F6A8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4218" y="-1"/>
            <a:ext cx="4909781" cy="367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264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vuk-sinego-kita(hugesound.ru)">
            <a:hlinkClick r:id="" action="ppaction://media"/>
            <a:extLst>
              <a:ext uri="{FF2B5EF4-FFF2-40B4-BE49-F238E27FC236}">
                <a16:creationId xmlns:a16="http://schemas.microsoft.com/office/drawing/2014/main" id="{90E8B411-EF8A-410B-94FF-1B371E3410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5085184"/>
            <a:ext cx="8640959" cy="1584176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Синий или Голубой кит - это самое крупное на Земле животное</a:t>
            </a:r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его тела до 33 метров! (Это высота 10-и этажного дома). Однако питается этот великан, как и все усатые киты, планктоном – мелкими рачками и другой крохотной морской живностью. </a:t>
            </a:r>
          </a:p>
          <a:p>
            <a:pPr marL="0" indent="0" algn="just">
              <a:buNone/>
            </a:pPr>
            <a:r>
              <a:rPr lang="ru-RU" sz="9600" dirty="0"/>
              <a:t> 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Синий или Голубой кит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64096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esnja-kita">
            <a:hlinkClick r:id="" action="ppaction://media"/>
            <a:extLst>
              <a:ext uri="{FF2B5EF4-FFF2-40B4-BE49-F238E27FC236}">
                <a16:creationId xmlns:a16="http://schemas.microsoft.com/office/drawing/2014/main" id="{E5C3A0F8-8787-4DA2-8863-C6F2882D6C3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8124" y="44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2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7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57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CD262797-FD38-49C5-9AD0-0AFD9F5D96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9912" y="260648"/>
            <a:ext cx="5108891" cy="3377477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E1534D6-C692-4B07-BB46-982E798D1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6015" y="3861048"/>
            <a:ext cx="4172787" cy="273630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кит 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выныривает из воды, чтобы сделать 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вдох-выдох, 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выпускает фонтан высотой 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12 м.</a:t>
            </a:r>
            <a:b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3C6F45-1262-4A22-B96C-F3C32F7FBF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71901"/>
            <a:ext cx="4254418" cy="318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589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вук касатки в океане">
            <a:hlinkClick r:id="" action="ppaction://media"/>
            <a:extLst>
              <a:ext uri="{FF2B5EF4-FFF2-40B4-BE49-F238E27FC236}">
                <a16:creationId xmlns:a16="http://schemas.microsoft.com/office/drawing/2014/main" id="{10321A96-55F6-44AA-AA19-BABB50B92E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C159BE78-562E-4400-BF31-6716FF8D1C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511660" y="980728"/>
            <a:ext cx="6120680" cy="4113097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8EFF649-9F0E-46B5-A598-44BC67240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Косатка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AC2037-EA54-4096-8886-81F473E8B1F7}"/>
              </a:ext>
            </a:extLst>
          </p:cNvPr>
          <p:cNvSpPr txBox="1"/>
          <p:nvPr/>
        </p:nvSpPr>
        <p:spPr>
          <a:xfrm>
            <a:off x="323528" y="5093825"/>
            <a:ext cx="84969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Косатка – это самое быстрое и опасное морское млекопитающие. Её легко узнать по чёрно-белой окраске. Она является грозным и свирепым хищником, её боятся даже киты. Хорошо ныряет и долго может находиться под водой. На поверхность всплывает не более чем на пять минут, чтобы сделать несколько вздохов. </a:t>
            </a:r>
          </a:p>
        </p:txBody>
      </p:sp>
      <p:pic>
        <p:nvPicPr>
          <p:cNvPr id="2" name="Звук касатки в океане">
            <a:hlinkClick r:id="" action="ppaction://media"/>
            <a:extLst>
              <a:ext uri="{FF2B5EF4-FFF2-40B4-BE49-F238E27FC236}">
                <a16:creationId xmlns:a16="http://schemas.microsoft.com/office/drawing/2014/main" id="{04D84271-E8B1-4AA3-9A27-42D163B56B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4659" y="515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10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3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вук касатки напоминает о себе">
            <a:hlinkClick r:id="" action="ppaction://media"/>
            <a:extLst>
              <a:ext uri="{FF2B5EF4-FFF2-40B4-BE49-F238E27FC236}">
                <a16:creationId xmlns:a16="http://schemas.microsoft.com/office/drawing/2014/main" id="{808E041F-1AC4-4E5F-8AE0-0AE7EBE382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AD9977FE-D2E7-491F-B3A4-EB513207BB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-19076" y="0"/>
            <a:ext cx="9144000" cy="521970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37847D9-DE77-4C66-9153-1ACDB0B88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76" y="4967602"/>
            <a:ext cx="9144000" cy="1701758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Косатки живут стаями, родственная связь по материнской линии. Во главе стаи старшая самка. Питаются кальмарами, рыбой (включая акул), дельфинами, тюленями и пингвинами.  </a:t>
            </a:r>
          </a:p>
        </p:txBody>
      </p:sp>
    </p:spTree>
    <p:extLst>
      <p:ext uri="{BB962C8B-B14F-4D97-AF65-F5344CB8AC3E}">
        <p14:creationId xmlns:p14="http://schemas.microsoft.com/office/powerpoint/2010/main" val="120489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545</TotalTime>
  <Words>624</Words>
  <Application>Microsoft Office PowerPoint</Application>
  <PresentationFormat>Экран (4:3)</PresentationFormat>
  <Paragraphs>34</Paragraphs>
  <Slides>15</Slides>
  <Notes>0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Candara</vt:lpstr>
      <vt:lpstr>Symbol</vt:lpstr>
      <vt:lpstr>Times New Roman</vt:lpstr>
      <vt:lpstr>Волна</vt:lpstr>
      <vt:lpstr>«Тайны ледяного континента: Путешествие в Антарктиду»</vt:lpstr>
      <vt:lpstr>Презентация PowerPoint</vt:lpstr>
      <vt:lpstr> Пингвины — это нелетающие морские птицы.  </vt:lpstr>
      <vt:lpstr>Презентация PowerPoint</vt:lpstr>
      <vt:lpstr>Пингвины защищены от холода благодаря трём главным «секретам»: очень плотному, короткому оперению, которое похоже на чешую, толстому слою жира под кожей и способности собираться в огромные группы. Плотное оперение создаёт водонепроницаемую защиту и удерживает тепло, жир служит как дополнительный изолирующий слой, а совместное «сбивание» в кучу позволяет всем пингвинам согреться.</vt:lpstr>
      <vt:lpstr>Синий или Голубой кит </vt:lpstr>
      <vt:lpstr>Когда кит  выныривает из воды, чтобы сделать  вдох-выдох,  он выпускает фонтан высотой  до 12 м. </vt:lpstr>
      <vt:lpstr>Косатка</vt:lpstr>
      <vt:lpstr>Косатки живут стаями, родственная связь по материнской линии. Во главе стаи старшая самка. Питаются кальмарами, рыбой (включая акул), дельфинами, тюленями и пингвинами.  </vt:lpstr>
      <vt:lpstr>Тюлень</vt:lpstr>
      <vt:lpstr>Морской слон</vt:lpstr>
      <vt:lpstr>Морской леопард</vt:lpstr>
      <vt:lpstr>Игра «Четвёртый лишний»</vt:lpstr>
      <vt:lpstr>Игра «Четвёртый лишний»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Животный мир Антарктиды</dc:title>
  <dc:creator>Admin</dc:creator>
  <cp:lastModifiedBy>Admin</cp:lastModifiedBy>
  <cp:revision>79</cp:revision>
  <dcterms:created xsi:type="dcterms:W3CDTF">2016-01-31T13:28:53Z</dcterms:created>
  <dcterms:modified xsi:type="dcterms:W3CDTF">2026-02-12T02:43:47Z</dcterms:modified>
</cp:coreProperties>
</file>