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0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257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81" autoAdjust="0"/>
  </p:normalViewPr>
  <p:slideViewPr>
    <p:cSldViewPr snapToGrid="0" showGuides="1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751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826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076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465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6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17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98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346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479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879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520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73C27-09CD-41B8-8522-BBFF19D50147}" type="datetimeFigureOut">
              <a:rPr lang="ru-RU" smtClean="0"/>
              <a:t>19.04.2026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D5097-C86F-4044-9248-F661391068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125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9116" y="172017"/>
            <a:ext cx="9273766" cy="882712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de-DE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Sights</a:t>
            </a:r>
            <a:r>
              <a:rPr lang="de-DE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de-DE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London</a:t>
            </a:r>
            <a:br>
              <a:rPr lang="ru-RU" dirty="0"/>
            </a:br>
            <a:endParaRPr lang="ru-RU" sz="1400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76515" y="5386812"/>
            <a:ext cx="35670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sz="1600" dirty="0">
                <a:solidFill>
                  <a:srgbClr val="FF0000"/>
                </a:solidFill>
              </a:rPr>
              <a:t>Презентацию подготовила:</a:t>
            </a:r>
          </a:p>
          <a:p>
            <a:r>
              <a:rPr lang="ru-RU" sz="1600" dirty="0">
                <a:solidFill>
                  <a:srgbClr val="FF0000"/>
                </a:solidFill>
              </a:rPr>
              <a:t>учитель МАОУ СОШ № 84 г. Краснодар </a:t>
            </a:r>
          </a:p>
          <a:p>
            <a:r>
              <a:rPr lang="ru-RU" sz="1600" dirty="0">
                <a:solidFill>
                  <a:srgbClr val="FF0000"/>
                </a:solidFill>
              </a:rPr>
              <a:t>Свечникова О.В.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529741-2E88-5A0C-53C0-0EEAF8F29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486" y="751438"/>
            <a:ext cx="9841116" cy="522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139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D6C382-8864-D88B-5959-ABE25DC998A0}"/>
              </a:ext>
            </a:extLst>
          </p:cNvPr>
          <p:cNvSpPr txBox="1"/>
          <p:nvPr/>
        </p:nvSpPr>
        <p:spPr>
          <a:xfrm>
            <a:off x="5069939" y="126749"/>
            <a:ext cx="60567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Hyde</a:t>
            </a:r>
            <a:r>
              <a:rPr lang="de-DE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de-DE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Park</a:t>
            </a:r>
            <a:endParaRPr lang="ru-RU" sz="32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F85583-DE8C-0222-1C8B-D05A79DC6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021" y="905347"/>
            <a:ext cx="5086350" cy="54049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275CA22-DFF0-B2D9-F814-68C23056E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785" y="905347"/>
            <a:ext cx="5734050" cy="540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83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7439C0-4842-8A66-D7C1-77436EC2D7A0}"/>
              </a:ext>
            </a:extLst>
          </p:cNvPr>
          <p:cNvSpPr txBox="1"/>
          <p:nvPr/>
        </p:nvSpPr>
        <p:spPr>
          <a:xfrm>
            <a:off x="1330860" y="190123"/>
            <a:ext cx="9279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de-DE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London Eye</a:t>
            </a:r>
            <a:endParaRPr lang="ru-RU" sz="32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700208-5A93-21BF-5CEA-0B71C650D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534" y="774898"/>
            <a:ext cx="5647240" cy="565306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DA14E78-738E-6A52-AE07-D02F140FE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26" y="774899"/>
            <a:ext cx="6065822" cy="565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600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E61C01-AD9A-B6FF-7AB5-1F43CBF27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77" y="752475"/>
            <a:ext cx="5923314" cy="53530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85B1F7A-CE04-F749-5C22-0CA7FF212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265" y="752475"/>
            <a:ext cx="5549774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90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F25005-BC75-5C8B-8A61-4D3A33199BF9}"/>
              </a:ext>
            </a:extLst>
          </p:cNvPr>
          <p:cNvSpPr txBox="1"/>
          <p:nvPr/>
        </p:nvSpPr>
        <p:spPr>
          <a:xfrm>
            <a:off x="2417275" y="0"/>
            <a:ext cx="7713552" cy="404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2000"/>
              </a:lnSpc>
              <a:spcAft>
                <a:spcPts val="1200"/>
              </a:spcAft>
              <a:defRPr sz="1200">
                <a:solidFill>
                  <a:srgbClr val="212529"/>
                </a:solidFill>
              </a:defRPr>
            </a:pPr>
            <a:r>
              <a:rPr lang="ru-RU" sz="1800" b="1" dirty="0">
                <a:solidFill>
                  <a:srgbClr val="444444"/>
                </a:solidFill>
                <a:latin typeface="Arial"/>
              </a:rPr>
              <a:t>                                         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800" b="1" dirty="0">
              <a:solidFill>
                <a:srgbClr val="444444"/>
              </a:solidFill>
              <a:latin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6A391-D3D7-58D9-3836-DA6722F998E2}"/>
              </a:ext>
            </a:extLst>
          </p:cNvPr>
          <p:cNvSpPr txBox="1"/>
          <p:nvPr/>
        </p:nvSpPr>
        <p:spPr>
          <a:xfrm>
            <a:off x="3793402" y="404919"/>
            <a:ext cx="69824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London`s</a:t>
            </a:r>
            <a:r>
              <a:rPr lang="de-DE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Transport Museum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FA2663A-DEB4-ED64-A99A-BF74B0AF3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839" y="1142999"/>
            <a:ext cx="5620175" cy="516726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00C3BA5-BB9D-0B0E-8BAC-A5E96CC06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303" y="1142999"/>
            <a:ext cx="5512806" cy="516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769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DB55DE-E7FA-BF92-584A-CC8395F5C780}"/>
              </a:ext>
            </a:extLst>
          </p:cNvPr>
          <p:cNvSpPr txBox="1"/>
          <p:nvPr/>
        </p:nvSpPr>
        <p:spPr>
          <a:xfrm>
            <a:off x="4560683" y="249900"/>
            <a:ext cx="60975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Madame </a:t>
            </a:r>
            <a:r>
              <a:rPr lang="de-DE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Tussaud's</a:t>
            </a:r>
            <a:r>
              <a:rPr lang="de-DE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8054CB-E924-98D6-9221-A9B67E4FA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84" y="1222218"/>
            <a:ext cx="6415181" cy="5151421"/>
          </a:xfrm>
          <a:prstGeom prst="rect">
            <a:avLst/>
          </a:prstGeom>
        </p:spPr>
      </p:pic>
      <p:pic>
        <p:nvPicPr>
          <p:cNvPr id="6" name="Содержимое 4" descr="museumadametussand.jpg">
            <a:extLst>
              <a:ext uri="{FF2B5EF4-FFF2-40B4-BE49-F238E27FC236}">
                <a16:creationId xmlns:a16="http://schemas.microsoft.com/office/drawing/2014/main" id="{A58A83A1-00C3-6269-F3FD-4626430C8D8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4381" y="1222218"/>
            <a:ext cx="4891872" cy="515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711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FEC31E-E63D-64F3-63A6-ECD3421F7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371" y="465610"/>
            <a:ext cx="4955115" cy="28185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46C70D-AC35-5B5D-7EB7-316572DBF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227" y="465610"/>
            <a:ext cx="5708048" cy="5781925"/>
          </a:xfrm>
          <a:prstGeom prst="rect">
            <a:avLst/>
          </a:prstGeom>
        </p:spPr>
      </p:pic>
      <p:pic>
        <p:nvPicPr>
          <p:cNvPr id="11" name="Picture 10" descr="C:\Users\123\Desktop\Рисунок2.jpg">
            <a:extLst>
              <a:ext uri="{FF2B5EF4-FFF2-40B4-BE49-F238E27FC236}">
                <a16:creationId xmlns:a16="http://schemas.microsoft.com/office/drawing/2014/main" id="{28BE26D7-C9EF-5EC7-68BE-C9DF0ADD2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4706" y="3429000"/>
            <a:ext cx="2744780" cy="2818535"/>
          </a:xfrm>
          <a:prstGeom prst="rect">
            <a:avLst/>
          </a:prstGeom>
          <a:noFill/>
        </p:spPr>
      </p:pic>
      <p:pic>
        <p:nvPicPr>
          <p:cNvPr id="12" name="Picture 9" descr="C:\Users\123\Desktop\Рисунок1.jpg">
            <a:extLst>
              <a:ext uri="{FF2B5EF4-FFF2-40B4-BE49-F238E27FC236}">
                <a16:creationId xmlns:a16="http://schemas.microsoft.com/office/drawing/2014/main" id="{20EF1082-8A73-0C43-AE83-07CE811E4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4371" y="3345088"/>
            <a:ext cx="1908594" cy="29024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6667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123\Desktop\Лондон\Yuri_Gagarin_1.jpg">
            <a:extLst>
              <a:ext uri="{FF2B5EF4-FFF2-40B4-BE49-F238E27FC236}">
                <a16:creationId xmlns:a16="http://schemas.microsoft.com/office/drawing/2014/main" id="{97865968-023A-47B1-5296-02C4E4723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628" y="500042"/>
            <a:ext cx="3905278" cy="2928958"/>
          </a:xfrm>
          <a:prstGeom prst="rect">
            <a:avLst/>
          </a:prstGeom>
          <a:noFill/>
        </p:spPr>
      </p:pic>
      <p:pic>
        <p:nvPicPr>
          <p:cNvPr id="3" name="Содержимое 6" descr="2b6222cfb59b7f7136a626166b764947.jpg">
            <a:extLst>
              <a:ext uri="{FF2B5EF4-FFF2-40B4-BE49-F238E27FC236}">
                <a16:creationId xmlns:a16="http://schemas.microsoft.com/office/drawing/2014/main" id="{5EBCA184-EC3E-D840-D1A1-F910E27E5D5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2629" y="3845167"/>
            <a:ext cx="3905278" cy="2714643"/>
          </a:xfrm>
          <a:prstGeom prst="rect">
            <a:avLst/>
          </a:prstGeom>
        </p:spPr>
      </p:pic>
      <p:pic>
        <p:nvPicPr>
          <p:cNvPr id="4" name="Picture 6" descr="Неидеалььная фигура мерлин монро фото - Всё о фигуре здесь">
            <a:extLst>
              <a:ext uri="{FF2B5EF4-FFF2-40B4-BE49-F238E27FC236}">
                <a16:creationId xmlns:a16="http://schemas.microsoft.com/office/drawing/2014/main" id="{59F5DA58-3D87-7996-186F-5D8E056C2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37830" y="597529"/>
            <a:ext cx="3168208" cy="5667470"/>
          </a:xfrm>
          <a:prstGeom prst="rect">
            <a:avLst/>
          </a:prstGeom>
          <a:noFill/>
        </p:spPr>
      </p:pic>
      <p:pic>
        <p:nvPicPr>
          <p:cNvPr id="5" name="Picture 2" descr="Недавно была в Лондоне, в музее восковых. - Аврилка- я.ру">
            <a:extLst>
              <a:ext uri="{FF2B5EF4-FFF2-40B4-BE49-F238E27FC236}">
                <a16:creationId xmlns:a16="http://schemas.microsoft.com/office/drawing/2014/main" id="{0F0E8F77-FE07-8E9E-50A1-380195624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6915" y="597529"/>
            <a:ext cx="2928775" cy="56674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1733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17BD70-43A0-8331-614E-82E2D3B1C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945" y="805761"/>
            <a:ext cx="5601703" cy="55045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F610DD-5242-1731-224D-24C7EA0A9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134" y="805761"/>
            <a:ext cx="5601703" cy="550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598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3EA36A1-FE64-6B53-A9B8-907CE5926B37}"/>
              </a:ext>
            </a:extLst>
          </p:cNvPr>
          <p:cNvSpPr txBox="1"/>
          <p:nvPr/>
        </p:nvSpPr>
        <p:spPr>
          <a:xfrm>
            <a:off x="4732699" y="349488"/>
            <a:ext cx="60975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National Gallery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ED7315-9A90-2967-AB48-398AC5DFF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00" y="941559"/>
            <a:ext cx="6115050" cy="53324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B899CD-17BA-32CC-F6FD-DC0D3470A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8014" y="941559"/>
            <a:ext cx="5245114" cy="533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71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61F64B-F8D1-7EE3-C13E-848020DD6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07" y="823865"/>
            <a:ext cx="5778737" cy="535965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7A53C2-8575-1B02-A17E-B0D7D537B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0923" y="823865"/>
            <a:ext cx="5441132" cy="535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834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53B96BC-8375-68A9-D13D-96680C8D4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828" y="365126"/>
            <a:ext cx="10366972" cy="69413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Big Ben (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Биг Бен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E3B16F1-C831-40EE-0086-F9DBA3B4E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053" y="1204111"/>
            <a:ext cx="9062518" cy="52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0536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1CBDC4-82EE-06CA-2EEC-29ABC2FF692F}"/>
              </a:ext>
            </a:extLst>
          </p:cNvPr>
          <p:cNvSpPr txBox="1"/>
          <p:nvPr/>
        </p:nvSpPr>
        <p:spPr>
          <a:xfrm>
            <a:off x="4850395" y="231793"/>
            <a:ext cx="60975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Piccadilly</a:t>
            </a:r>
            <a:r>
              <a:rPr lang="de-DE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de-DE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Circus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76AB41-B9E0-4C2B-FAED-B248FCA1D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63" y="896294"/>
            <a:ext cx="6249051" cy="53687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89ECB5-EA41-3C4B-C293-3277F50E6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775" y="896294"/>
            <a:ext cx="5070459" cy="536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06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F84727-DA1B-9D5C-39B1-6B2DE0D58126}"/>
              </a:ext>
            </a:extLst>
          </p:cNvPr>
          <p:cNvSpPr txBox="1"/>
          <p:nvPr/>
        </p:nvSpPr>
        <p:spPr>
          <a:xfrm>
            <a:off x="4017476" y="186526"/>
            <a:ext cx="60975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Paul's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Cathedral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ADA287-16C1-A632-3D3A-16553D320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113" y="950614"/>
            <a:ext cx="6181725" cy="532343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85353BE-10D4-15C9-31D2-832F4200E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8207" y="950614"/>
            <a:ext cx="3517440" cy="532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82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670BD2-10D5-27A5-E67F-219D61BB8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201" y="534154"/>
            <a:ext cx="5481354" cy="56946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4AD974-AD59-4696-5729-0B6014A44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1447" y="534154"/>
            <a:ext cx="5625597" cy="569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24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2CB1451-3EB3-7453-F018-A143FDC86804}"/>
              </a:ext>
            </a:extLst>
          </p:cNvPr>
          <p:cNvSpPr txBox="1"/>
          <p:nvPr/>
        </p:nvSpPr>
        <p:spPr>
          <a:xfrm>
            <a:off x="5230640" y="231793"/>
            <a:ext cx="60975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Tower</a:t>
            </a:r>
            <a:r>
              <a:rPr lang="de-DE" sz="1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D78755-623B-E8CD-C817-9ABE45A1D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56" y="932508"/>
            <a:ext cx="6436685" cy="53596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D3EE65-90C3-7E2E-63D1-C0A9121B3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7216" y="932508"/>
            <a:ext cx="4028792" cy="535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7833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47905B-9409-6DDA-FC62-89E9105CC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2448" y="443621"/>
            <a:ext cx="5783278" cy="60650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B56BA9-EE62-7430-3DF1-7B5A0E2DF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87" y="443622"/>
            <a:ext cx="5565712" cy="606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9384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12771A-93F0-4E6A-F14D-EB79755943CA}"/>
              </a:ext>
            </a:extLst>
          </p:cNvPr>
          <p:cNvSpPr txBox="1"/>
          <p:nvPr/>
        </p:nvSpPr>
        <p:spPr>
          <a:xfrm>
            <a:off x="4189492" y="295167"/>
            <a:ext cx="60975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Tower</a:t>
            </a:r>
            <a:r>
              <a:rPr lang="de-DE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de-DE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Bridge Tower</a:t>
            </a:r>
            <a:r>
              <a:rPr lang="de-DE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de-DE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Bridge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608F14-DF0D-792C-3723-2BFCC7443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01" y="905347"/>
            <a:ext cx="5112785" cy="54320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BF6C36-8484-B258-5D78-DF264F6DA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399" y="905348"/>
            <a:ext cx="6097509" cy="543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035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9560E4-5B8E-F2A2-4A01-E0646792E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838" y="497941"/>
            <a:ext cx="9496251" cy="583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57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65D18-014F-2F30-C792-58EE94F3C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endParaRPr lang="ru-RU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AB95C1-4B69-7656-7B8E-6172F7EF2624}"/>
              </a:ext>
            </a:extLst>
          </p:cNvPr>
          <p:cNvSpPr txBox="1"/>
          <p:nvPr/>
        </p:nvSpPr>
        <p:spPr>
          <a:xfrm>
            <a:off x="6655051" y="2263366"/>
            <a:ext cx="4698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800" b="1" dirty="0">
              <a:solidFill>
                <a:srgbClr val="212529"/>
              </a:solidFill>
              <a:latin typeface="Arial"/>
            </a:endParaRPr>
          </a:p>
          <a:p>
            <a:pPr algn="just"/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0FD719-78DB-5A29-2EAF-EB5CED04C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A19E59-BBE1-C17D-C5AC-740CA4867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6"/>
            <a:ext cx="7798806" cy="581183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804BBBE-C4C8-4C1B-2311-5E805206B8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6444" y="365126"/>
            <a:ext cx="6537355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6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26D8B4-3363-BCFF-C92D-2B10FBD36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2237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British Museum</a:t>
            </a:r>
            <a:br>
              <a:rPr lang="ru-RU" sz="4400" b="1" dirty="0">
                <a:solidFill>
                  <a:srgbClr val="444444"/>
                </a:solidFill>
                <a:latin typeface="Arial"/>
              </a:rPr>
            </a:br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B8DD6F06-C69A-58DF-E52E-FEAF58EF26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3428999"/>
            <a:ext cx="5488663" cy="2747963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16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1600" b="1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16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0879C7-7AEF-ECF1-B5F8-7268950949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38" y="1171575"/>
            <a:ext cx="5776084" cy="52498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38CF55-9879-0D5C-06B9-879622780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246" y="1171575"/>
            <a:ext cx="5509083" cy="524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47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D70564-5ADC-FF44-4427-24D09166C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3675"/>
          </a:xfrm>
        </p:spPr>
        <p:txBody>
          <a:bodyPr>
            <a:normAutofit fontScale="90000"/>
          </a:bodyPr>
          <a:lstStyle/>
          <a:p>
            <a:pPr lvl="0">
              <a:lnSpc>
                <a:spcPct val="107000"/>
              </a:lnSpc>
            </a:pPr>
            <a:br>
              <a:rPr lang="en-US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0B60CB-13E3-7A8A-FF76-39936B0BA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68" y="365125"/>
            <a:ext cx="6391275" cy="580933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AD1F4A-58C0-276D-201C-0EAA2B389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483" y="365125"/>
            <a:ext cx="4460577" cy="34101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982D7F-5C45-999D-F85B-280F28287B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4483" y="3310356"/>
            <a:ext cx="4460577" cy="286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87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B84506-8061-435F-7389-20F0AB9FA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7793"/>
          </a:xfrm>
        </p:spPr>
        <p:txBody>
          <a:bodyPr>
            <a:normAutofit fontScale="90000"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Buckingham</a:t>
            </a:r>
            <a:r>
              <a:rPr lang="de-D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de-DE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Palace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FFE0E4-8C12-0BE8-1BED-FF1AEE54F46B}"/>
              </a:ext>
            </a:extLst>
          </p:cNvPr>
          <p:cNvSpPr txBox="1"/>
          <p:nvPr/>
        </p:nvSpPr>
        <p:spPr>
          <a:xfrm>
            <a:off x="697116" y="832919"/>
            <a:ext cx="10846051" cy="711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b="1" dirty="0">
              <a:solidFill>
                <a:srgbClr val="444444"/>
              </a:solidFill>
              <a:latin typeface="Arial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91669A-20C8-F547-4EAA-474D27EF7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2" y="1300713"/>
            <a:ext cx="5998273" cy="4810376"/>
          </a:xfrm>
          <a:prstGeom prst="rect">
            <a:avLst/>
          </a:prstGeom>
        </p:spPr>
      </p:pic>
      <p:pic>
        <p:nvPicPr>
          <p:cNvPr id="5" name="Содержимое 5" descr="Букингемский дворец.jpg">
            <a:extLst>
              <a:ext uri="{FF2B5EF4-FFF2-40B4-BE49-F238E27FC236}">
                <a16:creationId xmlns:a16="http://schemas.microsoft.com/office/drawing/2014/main" id="{DFE5D697-E2F2-E26B-EAE1-E33C3ADE267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6889" y="1300712"/>
            <a:ext cx="5280617" cy="481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08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8F30B-403A-DA6D-8AF3-1CFA8F493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522" y="365125"/>
            <a:ext cx="10249277" cy="1001947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18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B0BD65-3BA7-5C1A-25CF-9C888E711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20" y="669956"/>
            <a:ext cx="6953675" cy="56946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998211-BD0E-3316-4F71-61692C421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7071" y="669956"/>
            <a:ext cx="4295775" cy="569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68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8D24360-2803-BF3F-76A8-C1A36528EBCE}"/>
              </a:ext>
            </a:extLst>
          </p:cNvPr>
          <p:cNvSpPr txBox="1"/>
          <p:nvPr/>
        </p:nvSpPr>
        <p:spPr>
          <a:xfrm>
            <a:off x="1846906" y="203021"/>
            <a:ext cx="8166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</a:t>
            </a: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Westminster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Abbey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C61CE4-8508-1E24-BC6B-089D9C33330C}"/>
              </a:ext>
            </a:extLst>
          </p:cNvPr>
          <p:cNvSpPr txBox="1"/>
          <p:nvPr/>
        </p:nvSpPr>
        <p:spPr>
          <a:xfrm>
            <a:off x="906924" y="2970574"/>
            <a:ext cx="60580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C7DFAF-EB61-5544-9217-88A000124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7" y="950615"/>
            <a:ext cx="6000750" cy="54501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DE11D2-F31E-F448-2345-DBA046AB45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8167" y="950616"/>
            <a:ext cx="5124450" cy="545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86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A200FD-B9BB-F722-4694-C81D81F6C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935" y="500204"/>
            <a:ext cx="5896310" cy="58575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F34751-31B5-1E18-03BE-07D4B9851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106" y="500204"/>
            <a:ext cx="5421094" cy="585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12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1607</TotalTime>
  <Words>74</Words>
  <Application>Microsoft Office PowerPoint</Application>
  <PresentationFormat>Широкоэкранный</PresentationFormat>
  <Paragraphs>26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Office Theme</vt:lpstr>
      <vt:lpstr>     Sights of London </vt:lpstr>
      <vt:lpstr>                       Big Ben (Биг Бен) </vt:lpstr>
      <vt:lpstr>Презентация PowerPoint</vt:lpstr>
      <vt:lpstr> British Museum </vt:lpstr>
      <vt:lpstr>     </vt:lpstr>
      <vt:lpstr>Buckingham Palace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Operator</cp:lastModifiedBy>
  <cp:revision>55</cp:revision>
  <dcterms:created xsi:type="dcterms:W3CDTF">2020-06-04T10:16:55Z</dcterms:created>
  <dcterms:modified xsi:type="dcterms:W3CDTF">2026-04-19T08:36:22Z</dcterms:modified>
</cp:coreProperties>
</file>